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70" r:id="rId4"/>
    <p:sldId id="258" r:id="rId5"/>
    <p:sldId id="303" r:id="rId6"/>
    <p:sldId id="259" r:id="rId7"/>
    <p:sldId id="271" r:id="rId8"/>
    <p:sldId id="272" r:id="rId9"/>
    <p:sldId id="260" r:id="rId10"/>
    <p:sldId id="261" r:id="rId11"/>
    <p:sldId id="282" r:id="rId12"/>
    <p:sldId id="262" r:id="rId13"/>
    <p:sldId id="266" r:id="rId14"/>
    <p:sldId id="267" r:id="rId15"/>
    <p:sldId id="268" r:id="rId16"/>
    <p:sldId id="263" r:id="rId17"/>
    <p:sldId id="264" r:id="rId18"/>
    <p:sldId id="265" r:id="rId19"/>
    <p:sldId id="275" r:id="rId20"/>
    <p:sldId id="273" r:id="rId21"/>
    <p:sldId id="274" r:id="rId22"/>
    <p:sldId id="278" r:id="rId23"/>
    <p:sldId id="276" r:id="rId24"/>
    <p:sldId id="277" r:id="rId25"/>
    <p:sldId id="279" r:id="rId26"/>
    <p:sldId id="280" r:id="rId27"/>
    <p:sldId id="281" r:id="rId28"/>
    <p:sldId id="304" r:id="rId29"/>
    <p:sldId id="284" r:id="rId30"/>
    <p:sldId id="285" r:id="rId31"/>
    <p:sldId id="286" r:id="rId32"/>
    <p:sldId id="287" r:id="rId33"/>
    <p:sldId id="305" r:id="rId34"/>
    <p:sldId id="306" r:id="rId35"/>
    <p:sldId id="307" r:id="rId36"/>
    <p:sldId id="308" r:id="rId37"/>
    <p:sldId id="309" r:id="rId38"/>
    <p:sldId id="291" r:id="rId39"/>
    <p:sldId id="292" r:id="rId40"/>
    <p:sldId id="293" r:id="rId41"/>
    <p:sldId id="294" r:id="rId42"/>
    <p:sldId id="295" r:id="rId43"/>
    <p:sldId id="301" r:id="rId44"/>
    <p:sldId id="302" r:id="rId45"/>
    <p:sldId id="296" r:id="rId46"/>
    <p:sldId id="297" r:id="rId47"/>
    <p:sldId id="298" r:id="rId48"/>
    <p:sldId id="299" r:id="rId49"/>
    <p:sldId id="300" r:id="rId50"/>
    <p:sldId id="310" r:id="rId51"/>
    <p:sldId id="311" r:id="rId52"/>
    <p:sldId id="312" r:id="rId53"/>
    <p:sldId id="313" r:id="rId54"/>
    <p:sldId id="31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84" d="100"/>
          <a:sy n="84" d="100"/>
        </p:scale>
        <p:origin x="9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E819-A631-4732-BB67-E3427393265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7C031-9B9B-42EF-A15B-6A357A4F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Bayou Plaquemine</a:t>
            </a:r>
            <a:r>
              <a:rPr lang="en-US" baseline="0" dirty="0" smtClean="0"/>
              <a:t> 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7C031-9B9B-42EF-A15B-6A357A4FE4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0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5320-299C-45DB-84F1-41FF0DC8B89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ED20-F150-41E4-A9B1-3CC7604F7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Atchafalaya National Heritage Area Water Trail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Welch with Susan Turner</a:t>
            </a:r>
          </a:p>
          <a:p>
            <a:r>
              <a:rPr lang="en-US" dirty="0" smtClean="0"/>
              <a:t>Oct. 7,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as01\sta-la\PROJECTS\Atchafalaya National Heritage Trail\Mississippi River Parkway Commission Meeting Lecture\Piazza, Fig 2.18, p 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262" y="1"/>
            <a:ext cx="3979938" cy="683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Nas01\sta-la\PROJECTS\Old Projects\Atchafalaya National Park\Atchafalaya Basin\Transportation routes in the Acthafalaya Basin, 1863, Reuss, 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-16342"/>
            <a:ext cx="5410199" cy="679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as01\sta-la\PROJECTS\Atchafalaya National Heritage Trail\Mississippi River Parkway Commission Meeting Lecture\Piazza, Fig 3.1, p 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7521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Nas01\sta-la\PROJECTS\Atchafalaya National Heritage Trail\Mississippi River Parkway Commission Meeting Lecture\Piazza, Fig 3.16, p 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-28781"/>
            <a:ext cx="4876800" cy="6917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"/>
            <a:ext cx="482407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Nas01\sta-la\PROJECTS\Atchafalaya National Heritage Trail\Mississippi River Parkway Commission Meeting Lecture\Piazza, Fig 8.12, p 1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605" y="0"/>
            <a:ext cx="4868027" cy="6856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Nas01\sta-la\PROJECTS\Atchafalaya National Heritage Trail\Mississippi River Parkway Commission Meeting Lecture\Piazza, Fig 3.7, p 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11" y="1"/>
            <a:ext cx="8669389" cy="687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Nas01\sta-la\PROJECTS\Atchafalaya National Heritage Trail\Mississippi River Parkway Commission Meeting Lecture\Piazza, Fig 3.14, p 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10" y="0"/>
            <a:ext cx="7431890" cy="689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Nas01\sta-la\PROJECTS\Atchafalaya National Heritage Trail\Mississippi River Parkway Commission Meeting Lecture\Piazza, Fig 5.3, p 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175" y="-19050"/>
            <a:ext cx="4565650" cy="689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Nas01\sta-la\PROJECTS\Atchafalaya National Heritage Trail\Mississippi River Parkway Commission Meeting Lecture\Piazza, Fig 5.10, p 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-371399"/>
            <a:ext cx="4891034" cy="722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Nas01\sta-la\PROJECTS\Atchafalaya National Heritage Trail\Mississippi River Parkway Commission Meeting Lecture\Piazza, Fig 1.1, p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5" y="76200"/>
            <a:ext cx="9180515" cy="6705600"/>
          </a:xfrm>
          <a:prstGeom prst="rect">
            <a:avLst/>
          </a:prstGeom>
          <a:noFill/>
        </p:spPr>
      </p:pic>
      <p:pic>
        <p:nvPicPr>
          <p:cNvPr id="9219" name="Picture 3" descr="\\Nas01\sta-la\PROJECTS\Atchafalaya National Heritage Trail\Mississippi River Parkway Commission Meeting Lecture\Piazza, Fig 1.1, p1 tex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481137" cy="205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Nas01\sta-la\PROJECTS\Atchafalaya National Heritage Trail\Mississippi River Parkway Commission Meeting Lecture\Piazza, Fig 5.8, p 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-292577"/>
            <a:ext cx="4274828" cy="71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Nas01\sta-la\PROJECTS\Atchafalaya National Heritage Trail\Mississippi River Parkway Commission Meeting Lecture\Piazza, Fig 5.28, p 1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406579" cy="684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Nas01\sta-la\PROJECTS\Atchafalaya National Heritage Trail\Mississippi River Parkway Commission Meeting Lecture\Piazza, Fig 5.34, p 1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875733" cy="688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Nas01\sta-la\PROJECTS\Atchafalaya National Heritage Trail\Mississippi River Parkway Commission Meeting Lecture\Piazza, Fig 5.30, p 1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8452" cy="681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Nas01\sta-la\PROJECTS\Atchafalaya National Heritage Trail\Mississippi River Parkway Commission Meeting Lecture\Piazza, Fig 5.38, p 1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7066"/>
            <a:ext cx="5143683" cy="683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Nas01\sta-la\PROJECTS\Atchafalaya National Heritage Trail\Mississippi River Parkway Commission Meeting Lecture\Piazza, Fig 7.2, p 1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447799"/>
            <a:ext cx="9255618" cy="433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Nas01\sta-la\PROJECTS\Atchafalaya National Heritage Trail\Mississippi River Parkway Commission Meeting Lecture\Piazza, Fig 7.1, p 1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0"/>
            <a:ext cx="8269834" cy="6835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\\Nas01\sta-la\PROJECTS\Atchafalaya National Heritage Trail\Mississippi River Parkway Commission Meeting Lecture\Piazza, Fig 12.1, p 2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9" y="14752"/>
            <a:ext cx="7398106" cy="68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520" y="0"/>
            <a:ext cx="5440680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228600"/>
            <a:ext cx="4727448" cy="73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Nas01\sta-la\PROJECTS\Atchafalaya National Heritage Trail\Mississippi River Parkway Commission Meeting Lecture\Piazza, Fig 1.6, p 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034"/>
            <a:ext cx="9144000" cy="689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as01\sta-la\PROJECTS\Atchafalaya National Heritage Trail\Mississippi River Parkway Commission Meeting Lecture\ANHA Water Trai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609600"/>
            <a:ext cx="9690279" cy="5757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01\sta-la\PROJECTS\Atchafalaya National Heritage Trail\Mississippi River Parkway Commission Meeting Lecture\ANHA Water Trail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457200"/>
            <a:ext cx="9720316" cy="577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as01\sta-la\PROJECTS\Atchafalaya National Heritage Trail\Mississippi River Parkway Commission Meeting Lecture\20151006_080311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16764"/>
            <a:ext cx="8951976" cy="6917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Nas01\sta-la\PROJECTS\Atchafalaya National Heritage Trail\Mississippi River Parkway Commission Meeting Lecture\20151006_080327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Nas01\sta-la\PROJECTS\Atchafalaya National Heritage Trail\Mississippi River Parkway Commission Meeting Lecture\20151006_080601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Benchmark woodland wa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4775"/>
            <a:ext cx="4343400" cy="3400425"/>
          </a:xfrm>
          <a:prstGeom prst="rect">
            <a:avLst/>
          </a:prstGeom>
          <a:noFill/>
        </p:spPr>
      </p:pic>
      <p:pic>
        <p:nvPicPr>
          <p:cNvPr id="30721" name="Picture 10" descr="Bayou Bend and Havens Images 0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343400" cy="32575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Nas01\sta-la\PROJECTS\Atchafalaya National Heritage Trail\Mississippi River Parkway Commission Meeting Lecture\20151006_080601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Nas01\sta-la\PROJECTS\Atchafalaya National Heritage Trail\Mississippi River Parkway Commission Meeting Lecture\20151006_080626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Nas01\sta-la\PROJECTS\Atchafalaya National Heritage Trail\Mississippi River Parkway Commission Meeting Lecture\20151006_080705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" y="15240"/>
            <a:ext cx="9052560" cy="699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Nas01\sta-la\PROJECTS\Atchafalaya National Heritage Trail\Mississippi River Parkway Commission Meeting Lecture\20151006_080708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" y="-55418"/>
            <a:ext cx="9052560" cy="699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01\sta-la\PROJECTS\Atchafalaya National Heritage Trail\Mississippi River Parkway Commission Meeting Lecture\Piazza, Fig 1.2, p 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00600" cy="687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Nas01\sta-la\PROJECTS\Atchafalaya National Heritage Trail\Mississippi River Parkway Commission Meeting Lecture\IMG_12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637776" cy="7885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Nas01\sta-la\PROJECTS\Atchafalaya National Heritage Trail\Mississippi River Parkway Commission Meeting Lecture\IMG_12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19200"/>
            <a:ext cx="9326880" cy="8949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Nas01\sta-la\PROJECTS\Old Projects\Atchafalaya National Park\Bayou Teche\Stern wheeler on the Teche, by Weeks Hall, in Kane, 224 2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088" y="-23813"/>
            <a:ext cx="4694237" cy="690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Nas01\sta-la\PROJECTS\Old Projects\Atchafalaya National Park\New Iberia Shipwreck\23029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3" y="213360"/>
            <a:ext cx="10467594" cy="694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Nas01\sta-la\PROJECTS\Old Projects\Atchafalaya National Park\New Iberia Shipwreck\Two types of bayou transportation, Kane in Reuss, 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24005" cy="5001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377"/>
            <a:ext cx="9169146" cy="614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370"/>
            <a:ext cx="9210568" cy="65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Nas01\sta-la\PROJECTS\Old Projects\Atchafalaya National Park\Mr. Charlie Oil Rig\Mr. Charlie 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712781" cy="6881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isplaying plaquemine locks, 1909, courtesy of tony fam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isplaying plaquemine locks, 1909, courtesy of tony fam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862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6172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Bayou Plaquemine Locks, 1909. Photo courtesy of Tony </a:t>
            </a:r>
            <a:r>
              <a:rPr lang="en-US" dirty="0" err="1" smtClean="0"/>
              <a:t>Fama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22346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-228600"/>
            <a:ext cx="4727448" cy="73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ld River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248400" cy="69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573" y="14"/>
            <a:ext cx="5897027" cy="689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016" cy="671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881" y="-1"/>
            <a:ext cx="3730752" cy="68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\\Nas01\sta-la\PROJECTS\Atchafalaya National Heritage Trail\Mississippi River Parkway Commission Meeting Lecture\20151006_080809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85232" cy="683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as01\sta-la\PROJECTS\Atchafalaya National Heritage Trail\Mississippi River Parkway Commission Meeting Lecture\Piazza, Fig 1.4, p 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154" y="0"/>
            <a:ext cx="48176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\\Nas01\sta-la\PROJECTS\Atchafalaya National Heritage Trail\Mississippi River Parkway Commission Meeting Lecture\Piazza, Fig 1.5, p 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114"/>
            <a:ext cx="9144000" cy="689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Nas01\sta-la\PROJECTS\Atchafalaya National Heritage Trail\Mississippi River Parkway Commission Meeting Lecture\Piazza, Fig 4.2, p 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0037"/>
            <a:ext cx="6400800" cy="683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as01\sta-la\PROJECTS\Atchafalaya National Heritage Trail\Mississippi River Parkway Commission Meeting Lecture\Piazza, Fig 2.17, p 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666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32</Words>
  <Application>Microsoft Office PowerPoint</Application>
  <PresentationFormat>On-screen Show (4:3)</PresentationFormat>
  <Paragraphs>6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Atchafalaya National Heritage Area Water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Atchafalaya National Heritage Area Water Trail</dc:title>
  <dc:creator>John</dc:creator>
  <cp:lastModifiedBy>Sarrut Ouk</cp:lastModifiedBy>
  <cp:revision>50</cp:revision>
  <dcterms:created xsi:type="dcterms:W3CDTF">2015-10-05T21:15:33Z</dcterms:created>
  <dcterms:modified xsi:type="dcterms:W3CDTF">2015-10-28T18:20:30Z</dcterms:modified>
</cp:coreProperties>
</file>