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4.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5.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3" r:id="rId5"/>
    <p:sldMasterId id="2147483675" r:id="rId6"/>
    <p:sldMasterId id="2147483736" r:id="rId7"/>
    <p:sldMasterId id="2147483786" r:id="rId8"/>
    <p:sldMasterId id="2147483848" r:id="rId9"/>
  </p:sldMasterIdLst>
  <p:notesMasterIdLst>
    <p:notesMasterId r:id="rId48"/>
  </p:notesMasterIdLst>
  <p:sldIdLst>
    <p:sldId id="259" r:id="rId10"/>
    <p:sldId id="356" r:id="rId11"/>
    <p:sldId id="283" r:id="rId12"/>
    <p:sldId id="299" r:id="rId13"/>
    <p:sldId id="258" r:id="rId14"/>
    <p:sldId id="696" r:id="rId15"/>
    <p:sldId id="697" r:id="rId16"/>
    <p:sldId id="699" r:id="rId17"/>
    <p:sldId id="700" r:id="rId18"/>
    <p:sldId id="698" r:id="rId19"/>
    <p:sldId id="959" r:id="rId20"/>
    <p:sldId id="960" r:id="rId21"/>
    <p:sldId id="961" r:id="rId22"/>
    <p:sldId id="260" r:id="rId23"/>
    <p:sldId id="276" r:id="rId24"/>
    <p:sldId id="958" r:id="rId25"/>
    <p:sldId id="701" r:id="rId26"/>
    <p:sldId id="965" r:id="rId27"/>
    <p:sldId id="358" r:id="rId28"/>
    <p:sldId id="361" r:id="rId29"/>
    <p:sldId id="360" r:id="rId30"/>
    <p:sldId id="256" r:id="rId31"/>
    <p:sldId id="257" r:id="rId32"/>
    <p:sldId id="962" r:id="rId33"/>
    <p:sldId id="963" r:id="rId34"/>
    <p:sldId id="964" r:id="rId35"/>
    <p:sldId id="262" r:id="rId36"/>
    <p:sldId id="263" r:id="rId37"/>
    <p:sldId id="264" r:id="rId38"/>
    <p:sldId id="265" r:id="rId39"/>
    <p:sldId id="266" r:id="rId40"/>
    <p:sldId id="267" r:id="rId41"/>
    <p:sldId id="268" r:id="rId42"/>
    <p:sldId id="269" r:id="rId43"/>
    <p:sldId id="948" r:id="rId44"/>
    <p:sldId id="944" r:id="rId45"/>
    <p:sldId id="949" r:id="rId46"/>
    <p:sldId id="354" r:id="rId47"/>
  </p:sldIdLst>
  <p:sldSz cx="18288000" cy="10287000"/>
  <p:notesSz cx="6858000" cy="9144000"/>
  <p:embeddedFontLst>
    <p:embeddedFont>
      <p:font typeface="Bookman Old Style" panose="02050604050505020204" pitchFamily="18" charset="0"/>
      <p:regular r:id="rId49"/>
      <p:bold r:id="rId50"/>
      <p:italic r:id="rId51"/>
      <p:boldItalic r:id="rId52"/>
    </p:embeddedFont>
    <p:embeddedFont>
      <p:font typeface="Montserrat" panose="00000500000000000000" pitchFamily="2" charset="0"/>
      <p:regular r:id="rId53"/>
      <p:bold r:id="rId54"/>
      <p:italic r:id="rId55"/>
      <p:boldItalic r:id="rId56"/>
    </p:embeddedFont>
    <p:embeddedFont>
      <p:font typeface="Roboto" panose="02000000000000000000" pitchFamily="2" charset="0"/>
      <p:regular r:id="rId57"/>
      <p:bold r:id="rId58"/>
      <p:italic r:id="rId59"/>
      <p:boldItalic r:id="rId60"/>
    </p:embeddedFont>
    <p:embeddedFont>
      <p:font typeface="Segoe UI Historic" panose="020B0502040204020203" pitchFamily="34" charset="0"/>
      <p:regular r:id="rId61"/>
    </p:embeddedFont>
    <p:embeddedFont>
      <p:font typeface="Tilda Sans Bold" panose="020B0604020202020204" charset="0"/>
      <p:bold r:id="rId62"/>
    </p:embeddedFont>
    <p:embeddedFont>
      <p:font typeface="Tilda Sans Extra Bold" panose="020B0604020202020204" charset="0"/>
      <p:bold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F28A22-8AD0-CBCB-3DD5-2850EDE91531}" name="Bennett McGinty, Lauren (She/Her/Hers) (TOUR)" initials="BML((" userId="S::lauren.bennett.mcginty@state.mn.us::6299f14f-9df3-4bc5-868c-802786f42e9e" providerId="AD"/>
  <p188:author id="{198E1547-07C8-907E-E138-EAC25D550958}" name="Lloyd Cunningham, Jacqueline (She/Her/Hers) (TOUR)" initials="L(" userId="S::jacqueline.lloyd.cunningham@state.mn.us::9d263381-98f5-48ac-8108-fa7bf8d7422d" providerId="AD"/>
  <p188:author id="{E2631870-4299-001F-F5E3-9758A05BEA98}" name="Hanson, Lyndsey J (TOUR)" initials="H(" userId="S::lyndsey.hanson@state.mn.us::f75ff270-edbc-4b37-ac8c-d64db3514919" providerId="AD"/>
  <p188:author id="{F5D29BBA-41FB-1457-3125-DCAA107DA456}" name="Laabs, Jared (TOUR)" initials="L(" userId="S::jared.laabs@state.mn.us::1bd302a3-962e-4574-a518-77eac622c802" providerId="AD"/>
  <p188:author id="{34733DCE-D3F1-943E-DB01-6B5E825C871A}" name="Pinske, Catherine (TOUR)" initials="P(" userId="S::catherine.pinske@state.mn.us::885d51d2-1d49-402d-b85a-b738b58fc03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8BF43"/>
    <a:srgbClr val="2D7BB6"/>
    <a:srgbClr val="EE8C21"/>
    <a:srgbClr val="F3E031"/>
    <a:srgbClr val="E8212F"/>
    <a:srgbClr val="0C3C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0" autoAdjust="0"/>
    <p:restoredTop sz="79083" autoAdjust="0"/>
  </p:normalViewPr>
  <p:slideViewPr>
    <p:cSldViewPr snapToGrid="0">
      <p:cViewPr varScale="1">
        <p:scale>
          <a:sx n="41" d="100"/>
          <a:sy n="41" d="100"/>
        </p:scale>
        <p:origin x="778" y="4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13.fntdata"/><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font" Target="fonts/font11.fntdata"/><Relationship Id="rId67"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F16283-72B3-451A-9CDA-2BD9F604677F}" type="datetimeFigureOut">
              <a:rPr lang="en-US" smtClean="0"/>
              <a:t>9/14/2024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9BECCA-969C-4A0A-AA74-B2B64935FAF1}" type="slidenum">
              <a:rPr lang="en-US" smtClean="0"/>
              <a:t>‹#›</a:t>
            </a:fld>
            <a:endParaRPr lang="en-US"/>
          </a:p>
        </p:txBody>
      </p:sp>
    </p:spTree>
    <p:extLst>
      <p:ext uri="{BB962C8B-B14F-4D97-AF65-F5344CB8AC3E}">
        <p14:creationId xmlns:p14="http://schemas.microsoft.com/office/powerpoint/2010/main" val="435210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xploreminnesota.co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E3DCCF63-75A4-49B8-9238-A814A49004BB}"/>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E18EA4FF-FA1D-4563-9A70-6FF4EF31F1B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6388" name="Slide Number Placeholder 3">
            <a:extLst>
              <a:ext uri="{FF2B5EF4-FFF2-40B4-BE49-F238E27FC236}">
                <a16:creationId xmlns:a16="http://schemas.microsoft.com/office/drawing/2014/main" id="{1961F224-A4B2-428E-99A6-89C74AFC78F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F776ED-6711-4565-8BEB-B3DAD60EC5D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And we capitalize on the four-seasons that we have in Minnesota to invite travelers to experience our State and the Great River Road </a:t>
            </a:r>
            <a:br>
              <a:rPr lang="en-US" dirty="0"/>
            </a:br>
            <a:endParaRPr lang="en-US" dirty="0"/>
          </a:p>
          <a:p>
            <a:pPr marL="171450" indent="-171450">
              <a:buFont typeface="Arial" panose="020B0604020202020204" pitchFamily="34" charset="0"/>
              <a:buChar char="•"/>
            </a:pPr>
            <a:r>
              <a:rPr lang="en-US" dirty="0"/>
              <a:t>These authentic moments are made #OnlyinMN and Only along the Great River Road</a:t>
            </a:r>
            <a:br>
              <a:rPr lang="en-US" dirty="0"/>
            </a:br>
            <a:endParaRPr lang="en-US" dirty="0"/>
          </a:p>
          <a:p>
            <a:pPr marL="171450" indent="-171450">
              <a:buFont typeface="Arial" panose="020B0604020202020204" pitchFamily="34" charset="0"/>
              <a:buChar char="•"/>
            </a:pPr>
            <a:r>
              <a:rPr lang="en-US" dirty="0"/>
              <a:t>Thank you!</a:t>
            </a:r>
          </a:p>
        </p:txBody>
      </p:sp>
      <p:sp>
        <p:nvSpPr>
          <p:cNvPr id="4" name="Slide Number Placeholder 3"/>
          <p:cNvSpPr>
            <a:spLocks noGrp="1"/>
          </p:cNvSpPr>
          <p:nvPr>
            <p:ph type="sldNum" sz="quarter" idx="5"/>
          </p:nvPr>
        </p:nvSpPr>
        <p:spPr/>
        <p:txBody>
          <a:bodyPr/>
          <a:lstStyle/>
          <a:p>
            <a:fld id="{C69BECCA-969C-4A0A-AA74-B2B64935FAF1}" type="slidenum">
              <a:rPr lang="en-US" smtClean="0"/>
              <a:t>10</a:t>
            </a:fld>
            <a:endParaRPr lang="en-US"/>
          </a:p>
        </p:txBody>
      </p:sp>
    </p:spTree>
    <p:extLst>
      <p:ext uri="{BB962C8B-B14F-4D97-AF65-F5344CB8AC3E}">
        <p14:creationId xmlns:p14="http://schemas.microsoft.com/office/powerpoint/2010/main" val="250746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initial </a:t>
            </a:r>
            <a:r>
              <a:rPr lang="en-US" dirty="0" err="1"/>
              <a:t>FaceBook</a:t>
            </a:r>
            <a:r>
              <a:rPr lang="en-US" dirty="0"/>
              <a:t> post about the kit reached almost 5k people on Fb and other 3500 on Instagram. All 253 kits were spoken for in less the 2 weeks!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65028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 wanted to give everyone a peek at the Minnesota Grown GRR Website I’ve been referencing so much on the next few slides! First is our landing page which had over </a:t>
            </a:r>
            <a:r>
              <a:rPr lang="en-US" sz="1200" dirty="0">
                <a:effectLst/>
                <a:latin typeface="Calibri" panose="020F0502020204030204" pitchFamily="34" charset="0"/>
                <a:ea typeface="Calibri" panose="020F0502020204030204" pitchFamily="34" charset="0"/>
              </a:rPr>
              <a:t>1k page views.</a:t>
            </a:r>
          </a:p>
          <a:p>
            <a:pPr algn="ct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11582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a quick snapshot of all the itineraries we posted on our website. You can see Winona and Wabasha got the most hits.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42129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E3DCCF63-75A4-49B8-9238-A814A49004BB}"/>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E18EA4FF-FA1D-4563-9A70-6FF4EF31F1B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6388" name="Slide Number Placeholder 3">
            <a:extLst>
              <a:ext uri="{FF2B5EF4-FFF2-40B4-BE49-F238E27FC236}">
                <a16:creationId xmlns:a16="http://schemas.microsoft.com/office/drawing/2014/main" id="{1961F224-A4B2-428E-99A6-89C74AFC78F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F776ED-6711-4565-8BEB-B3DAD60EC5D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16185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E3DCCF63-75A4-49B8-9238-A814A49004BB}"/>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E18EA4FF-FA1D-4563-9A70-6FF4EF31F1B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With information for over 700 Minnesota places to explore along the GRR (private, federal, state, local, and tribal attractions) this screen shot illustrates additional partnerships. Including: Minnesota’s 13 Great River Road Interpretive Centers and the MN Department of Agriculture’s Minnesota Grown members. Also shown are: GRR locations within 10 miles of Amtrak stations, 21 other Minnesota Scenic Byways, and EPA’s Alternative Fuel Data web link (EV charging stations).</a:t>
            </a:r>
          </a:p>
        </p:txBody>
      </p:sp>
      <p:sp>
        <p:nvSpPr>
          <p:cNvPr id="16388" name="Slide Number Placeholder 3">
            <a:extLst>
              <a:ext uri="{FF2B5EF4-FFF2-40B4-BE49-F238E27FC236}">
                <a16:creationId xmlns:a16="http://schemas.microsoft.com/office/drawing/2014/main" id="{1961F224-A4B2-428E-99A6-89C74AFC78F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F776ED-6711-4565-8BEB-B3DAD60EC5D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93886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E3DCCF63-75A4-49B8-9238-A814A49004BB}"/>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E18EA4FF-FA1D-4563-9A70-6FF4EF31F1B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Interpretation and wayfinding along the GRR byway with its many attractions require active partnerships. Upon completion of the 2016 Mn GRR Corridor Management Plan (CMP) MnDOT developed in 2018 a construction project to sign ALL 565 miles of Minnesota’s GRR. Minnesota’s 5 other All-American byways with wayfinding needs were also assisted. </a:t>
            </a:r>
          </a:p>
          <a:p>
            <a:endParaRPr lang="en-US" altLang="en-US" dirty="0"/>
          </a:p>
          <a:p>
            <a:r>
              <a:rPr lang="en-US" altLang="en-US" dirty="0"/>
              <a:t>This effort required dozens of cooperative construction agreements with cities, counties, USFS, and </a:t>
            </a:r>
            <a:r>
              <a:rPr lang="en-US" altLang="en-US" dirty="0" err="1"/>
              <a:t>MnDNR</a:t>
            </a:r>
            <a:r>
              <a:rPr lang="en-US" altLang="en-US" dirty="0"/>
              <a:t>, partners, whose roads are designated as part of the Great River Road.  </a:t>
            </a:r>
          </a:p>
          <a:p>
            <a:r>
              <a:rPr lang="en-US" altLang="en-US" dirty="0"/>
              <a:t>For example, our </a:t>
            </a:r>
            <a:r>
              <a:rPr lang="en-US" altLang="en-US" dirty="0" err="1"/>
              <a:t>MnDNR</a:t>
            </a:r>
            <a:r>
              <a:rPr lang="en-US" altLang="en-US" dirty="0"/>
              <a:t> partner helpfully provided a local match to utilize Federal funds!   </a:t>
            </a:r>
          </a:p>
          <a:p>
            <a:endParaRPr lang="en-US" altLang="en-US" dirty="0"/>
          </a:p>
          <a:p>
            <a:r>
              <a:rPr lang="en-US" altLang="en-US" dirty="0"/>
              <a:t>To complete the MRT wayfinding signage effort with the 2016 GRR Corridor Management Plan - MnDOT entered into 53 cooperative construction agreements.</a:t>
            </a:r>
          </a:p>
          <a:p>
            <a:endParaRPr lang="en-US" altLang="en-US" dirty="0"/>
          </a:p>
          <a:p>
            <a:r>
              <a:rPr lang="en-US" altLang="en-US" dirty="0"/>
              <a:t>Mn GRR Interpretive panels have been developed by MnDOT, funded by Federal and state funds, including FHWA Scenic Byway Grants, and installed at MnDOT, </a:t>
            </a:r>
            <a:r>
              <a:rPr lang="en-US" altLang="en-US" dirty="0" err="1"/>
              <a:t>MnDNR</a:t>
            </a:r>
            <a:r>
              <a:rPr lang="en-US" altLang="en-US" dirty="0"/>
              <a:t>, </a:t>
            </a:r>
            <a:r>
              <a:rPr lang="en-US" altLang="en-US" dirty="0" err="1"/>
              <a:t>MnHS</a:t>
            </a:r>
            <a:r>
              <a:rPr lang="en-US" altLang="en-US" dirty="0"/>
              <a:t>, and local attractions. Interpretive content for these signs was provided by MnDOT’s many partners.</a:t>
            </a:r>
          </a:p>
        </p:txBody>
      </p:sp>
      <p:sp>
        <p:nvSpPr>
          <p:cNvPr id="16388" name="Slide Number Placeholder 3">
            <a:extLst>
              <a:ext uri="{FF2B5EF4-FFF2-40B4-BE49-F238E27FC236}">
                <a16:creationId xmlns:a16="http://schemas.microsoft.com/office/drawing/2014/main" id="{1961F224-A4B2-428E-99A6-89C74AFC78F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F776ED-6711-4565-8BEB-B3DAD60EC5D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03107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E3DCCF63-75A4-49B8-9238-A814A49004BB}"/>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E18EA4FF-FA1D-4563-9A70-6FF4EF31F1B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MnDOT has found out how important it is to take time to acknowledge the investment of time and resources to complete partnership projects. Examples related to establishing the Mississippi River Trail (MRT) in Minnesota shown include: welcoming Grand Excursion explorers, MRT Host Community interpretive panel ribbon cuttings in Wabasha, St. Paul and other Mn GRR communities; and MRT route signing ribbon cuttings. </a:t>
            </a:r>
          </a:p>
          <a:p>
            <a:r>
              <a:rPr lang="en-US" altLang="en-US" dirty="0"/>
              <a:t>Mississippi River Trail (MRT) ground truthing partner rides (17 conducted) helped determine the best places for travelers to go &amp; important stops to make… Paul Bunyan and Babe the Blue Ox shown in Brainerd became a definite stop! </a:t>
            </a:r>
          </a:p>
        </p:txBody>
      </p:sp>
      <p:sp>
        <p:nvSpPr>
          <p:cNvPr id="16388" name="Slide Number Placeholder 3">
            <a:extLst>
              <a:ext uri="{FF2B5EF4-FFF2-40B4-BE49-F238E27FC236}">
                <a16:creationId xmlns:a16="http://schemas.microsoft.com/office/drawing/2014/main" id="{1961F224-A4B2-428E-99A6-89C74AFC78F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F776ED-6711-4565-8BEB-B3DAD60EC5D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45812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E3DCCF63-75A4-49B8-9238-A814A49004BB}"/>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E18EA4FF-FA1D-4563-9A70-6FF4EF31F1B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MnDOT developed and updates the ESRI-based GIS </a:t>
            </a:r>
            <a:r>
              <a:rPr lang="en-US" altLang="en-US" dirty="0" err="1"/>
              <a:t>StoryMaps</a:t>
            </a:r>
            <a:r>
              <a:rPr lang="en-US" altLang="en-US" dirty="0"/>
              <a:t> exploring each of the 6 Mn Great River Road Designation Areas. “Bluffs” includes Winona, where this year’s 10 State MRPC in Minnesota is meeting! </a:t>
            </a:r>
          </a:p>
          <a:p>
            <a:endParaRPr lang="en-US" altLang="en-US" dirty="0"/>
          </a:p>
          <a:p>
            <a:r>
              <a:rPr lang="en-US" altLang="en-US" dirty="0"/>
              <a:t>Destination area travel guides: partnering with Minnesota’s 13 Great River Road Interpretive Centers, 12 State Parks, numerous </a:t>
            </a:r>
            <a:r>
              <a:rPr lang="en-US" altLang="en-US" dirty="0" err="1"/>
              <a:t>MnHS</a:t>
            </a:r>
            <a:r>
              <a:rPr lang="en-US" altLang="en-US" dirty="0"/>
              <a:t> sites, and other local colorful attractions puts the Great in GRR! </a:t>
            </a:r>
          </a:p>
          <a:p>
            <a:endParaRPr lang="en-US" altLang="en-US" dirty="0"/>
          </a:p>
          <a:p>
            <a:r>
              <a:rPr lang="en-US" altLang="en-US" dirty="0"/>
              <a:t>A digital travel guide of Minnesota’s 12 State Parks on the Mn GRR was developed by Suzy Scotty, a MnDOT SEEDS worker pursuing a GIS/Planning degree at the U of M. </a:t>
            </a:r>
          </a:p>
          <a:p>
            <a:r>
              <a:rPr lang="en-US" altLang="en-US" dirty="0"/>
              <a:t>Suzy’s digital travel guide highlights the 12 Mn State Parks along the Great River Road, comparing them to our National Parks. Suzy is now an active transportation planner in MnDOT’s Metro District. Another GRR partnership working for all Minnesota’s GRR travelers! </a:t>
            </a:r>
          </a:p>
        </p:txBody>
      </p:sp>
      <p:sp>
        <p:nvSpPr>
          <p:cNvPr id="16388" name="Slide Number Placeholder 3">
            <a:extLst>
              <a:ext uri="{FF2B5EF4-FFF2-40B4-BE49-F238E27FC236}">
                <a16:creationId xmlns:a16="http://schemas.microsoft.com/office/drawing/2014/main" id="{1961F224-A4B2-428E-99A6-89C74AFC78F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F776ED-6711-4565-8BEB-B3DAD60EC5D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63441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r>
              <a:rPr lang="en-US" altLang="en-US" sz="800" dirty="0"/>
              <a:t>These statutes guide how we operate in Minnesota. The MN-MRPC partners with MnDOT, which is responsible for the Great River Road route itself.</a:t>
            </a:r>
          </a:p>
        </p:txBody>
      </p:sp>
      <p:sp>
        <p:nvSpPr>
          <p:cNvPr id="36868" name="Slide Number Placeholder 3"/>
          <p:cNvSpPr>
            <a:spLocks noGrp="1"/>
          </p:cNvSpPr>
          <p:nvPr>
            <p:ph type="sldNum" sz="quarter" idx="5"/>
          </p:nvPr>
        </p:nvSpPr>
        <p:spPr>
          <a:noFill/>
        </p:spPr>
        <p:txBody>
          <a:bodyPr/>
          <a:lstStyle>
            <a:lvl1pPr>
              <a:spcBef>
                <a:spcPct val="30000"/>
              </a:spcBef>
              <a:defRPr sz="1300">
                <a:solidFill>
                  <a:schemeClr val="tx1"/>
                </a:solidFill>
                <a:latin typeface="Times New Roman" pitchFamily="18" charset="0"/>
              </a:defRPr>
            </a:lvl1pPr>
            <a:lvl2pPr marL="759570" indent="-292143">
              <a:spcBef>
                <a:spcPct val="30000"/>
              </a:spcBef>
              <a:defRPr sz="1300">
                <a:solidFill>
                  <a:schemeClr val="tx1"/>
                </a:solidFill>
                <a:latin typeface="Times New Roman" pitchFamily="18" charset="0"/>
              </a:defRPr>
            </a:lvl2pPr>
            <a:lvl3pPr marL="1168569" indent="-233714">
              <a:spcBef>
                <a:spcPct val="30000"/>
              </a:spcBef>
              <a:defRPr sz="1300">
                <a:solidFill>
                  <a:schemeClr val="tx1"/>
                </a:solidFill>
                <a:latin typeface="Times New Roman" pitchFamily="18" charset="0"/>
              </a:defRPr>
            </a:lvl3pPr>
            <a:lvl4pPr marL="1635997" indent="-233714">
              <a:spcBef>
                <a:spcPct val="30000"/>
              </a:spcBef>
              <a:defRPr sz="1300">
                <a:solidFill>
                  <a:schemeClr val="tx1"/>
                </a:solidFill>
                <a:latin typeface="Times New Roman" pitchFamily="18" charset="0"/>
              </a:defRPr>
            </a:lvl4pPr>
            <a:lvl5pPr marL="2103424" indent="-233714">
              <a:spcBef>
                <a:spcPct val="30000"/>
              </a:spcBef>
              <a:defRPr sz="1300">
                <a:solidFill>
                  <a:schemeClr val="tx1"/>
                </a:solidFill>
                <a:latin typeface="Times New Roman" pitchFamily="18" charset="0"/>
              </a:defRPr>
            </a:lvl5pPr>
            <a:lvl6pPr marL="2570852" indent="-233714" eaLnBrk="0" fontAlgn="base" hangingPunct="0">
              <a:spcBef>
                <a:spcPct val="30000"/>
              </a:spcBef>
              <a:spcAft>
                <a:spcPct val="0"/>
              </a:spcAft>
              <a:defRPr sz="1300">
                <a:solidFill>
                  <a:schemeClr val="tx1"/>
                </a:solidFill>
                <a:latin typeface="Times New Roman" pitchFamily="18" charset="0"/>
              </a:defRPr>
            </a:lvl6pPr>
            <a:lvl7pPr marL="3038280" indent="-233714" eaLnBrk="0" fontAlgn="base" hangingPunct="0">
              <a:spcBef>
                <a:spcPct val="30000"/>
              </a:spcBef>
              <a:spcAft>
                <a:spcPct val="0"/>
              </a:spcAft>
              <a:defRPr sz="1300">
                <a:solidFill>
                  <a:schemeClr val="tx1"/>
                </a:solidFill>
                <a:latin typeface="Times New Roman" pitchFamily="18" charset="0"/>
              </a:defRPr>
            </a:lvl7pPr>
            <a:lvl8pPr marL="3505707" indent="-233714" eaLnBrk="0" fontAlgn="base" hangingPunct="0">
              <a:spcBef>
                <a:spcPct val="30000"/>
              </a:spcBef>
              <a:spcAft>
                <a:spcPct val="0"/>
              </a:spcAft>
              <a:defRPr sz="1300">
                <a:solidFill>
                  <a:schemeClr val="tx1"/>
                </a:solidFill>
                <a:latin typeface="Times New Roman" pitchFamily="18" charset="0"/>
              </a:defRPr>
            </a:lvl8pPr>
            <a:lvl9pPr marL="3973136" indent="-233714" eaLnBrk="0" fontAlgn="base" hangingPunct="0">
              <a:spcBef>
                <a:spcPct val="30000"/>
              </a:spcBef>
              <a:spcAft>
                <a:spcPct val="0"/>
              </a:spcAft>
              <a:defRPr sz="13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DAA087-2EEF-4C5A-89A9-299C597330EF}"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28017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720c3984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720c398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fdf37a86a8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fdf37a86a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fdf37a86a8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2fdf37a86a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df37a86a8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df37a86a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fdf37a86a8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fdf37a86a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72126f7a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72126f7a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24  boxes!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72126f7a1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72126f7a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fdf37a86a8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fdf37a86a8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fdf37a86a8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fdf37a86a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feaafe80d1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feaafe80d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800" dirty="0"/>
              <a:t>The membership of the MN Mississippi River Parkway Commission is defined MN statute as shown by this graphic, including appointed members from the five agencies you see on the panel today. Our panelists are here to share how they and their agencies bring this to life, for the benefit of all involved. They bring different expertise and resources to the work of the Commission. I’d like to introduce – Lisa Havelka, Southern Region Industry Relations, Explore Minnesota; Paul Hugunin, Director of Ag Marketing and Development, MN Dept of Agriculture; Marni Karnowski, Chief Environmental Officer &amp; Director of the Office of Environmental Stewardship, MN Dept of Transportation; David </a:t>
            </a:r>
            <a:r>
              <a:rPr lang="en-US" altLang="en-US" sz="800" dirty="0" err="1"/>
              <a:t>Kelliher</a:t>
            </a:r>
            <a:r>
              <a:rPr lang="en-US" altLang="en-US" sz="800" dirty="0"/>
              <a:t>, Vice President of Public Policy &amp; Government Relations, MN Historical Society; and Grant Wilson, Central Region Director, MN Dept of Natural Resources. Each of our panelists will be sharing their perspectives and a few examples with you, followed by time for questions and discussion. We’d love to learn more about how things work in other Great River Road states. Let’s start off with Lisa Havelka from Explore Minnesota. (Karl – watch time and manage the flow from one speaker to the next, ask for and guide Q &amp; A at the end)</a:t>
            </a:r>
          </a:p>
          <a:p>
            <a:endParaRPr lang="en-US" altLang="en-US" sz="800" dirty="0"/>
          </a:p>
        </p:txBody>
      </p:sp>
      <p:sp>
        <p:nvSpPr>
          <p:cNvPr id="36868" name="Slide Number Placeholder 3"/>
          <p:cNvSpPr>
            <a:spLocks noGrp="1"/>
          </p:cNvSpPr>
          <p:nvPr>
            <p:ph type="sldNum" sz="quarter" idx="5"/>
          </p:nvPr>
        </p:nvSpPr>
        <p:spPr>
          <a:noFill/>
        </p:spPr>
        <p:txBody>
          <a:bodyPr/>
          <a:lstStyle>
            <a:lvl1pPr>
              <a:spcBef>
                <a:spcPct val="30000"/>
              </a:spcBef>
              <a:defRPr sz="1300">
                <a:solidFill>
                  <a:schemeClr val="tx1"/>
                </a:solidFill>
                <a:latin typeface="Times New Roman" pitchFamily="18" charset="0"/>
              </a:defRPr>
            </a:lvl1pPr>
            <a:lvl2pPr marL="759570" indent="-292143">
              <a:spcBef>
                <a:spcPct val="30000"/>
              </a:spcBef>
              <a:defRPr sz="1300">
                <a:solidFill>
                  <a:schemeClr val="tx1"/>
                </a:solidFill>
                <a:latin typeface="Times New Roman" pitchFamily="18" charset="0"/>
              </a:defRPr>
            </a:lvl2pPr>
            <a:lvl3pPr marL="1168569" indent="-233714">
              <a:spcBef>
                <a:spcPct val="30000"/>
              </a:spcBef>
              <a:defRPr sz="1300">
                <a:solidFill>
                  <a:schemeClr val="tx1"/>
                </a:solidFill>
                <a:latin typeface="Times New Roman" pitchFamily="18" charset="0"/>
              </a:defRPr>
            </a:lvl3pPr>
            <a:lvl4pPr marL="1635997" indent="-233714">
              <a:spcBef>
                <a:spcPct val="30000"/>
              </a:spcBef>
              <a:defRPr sz="1300">
                <a:solidFill>
                  <a:schemeClr val="tx1"/>
                </a:solidFill>
                <a:latin typeface="Times New Roman" pitchFamily="18" charset="0"/>
              </a:defRPr>
            </a:lvl4pPr>
            <a:lvl5pPr marL="2103424" indent="-233714">
              <a:spcBef>
                <a:spcPct val="30000"/>
              </a:spcBef>
              <a:defRPr sz="1300">
                <a:solidFill>
                  <a:schemeClr val="tx1"/>
                </a:solidFill>
                <a:latin typeface="Times New Roman" pitchFamily="18" charset="0"/>
              </a:defRPr>
            </a:lvl5pPr>
            <a:lvl6pPr marL="2570852" indent="-233714" eaLnBrk="0" fontAlgn="base" hangingPunct="0">
              <a:spcBef>
                <a:spcPct val="30000"/>
              </a:spcBef>
              <a:spcAft>
                <a:spcPct val="0"/>
              </a:spcAft>
              <a:defRPr sz="1300">
                <a:solidFill>
                  <a:schemeClr val="tx1"/>
                </a:solidFill>
                <a:latin typeface="Times New Roman" pitchFamily="18" charset="0"/>
              </a:defRPr>
            </a:lvl6pPr>
            <a:lvl7pPr marL="3038280" indent="-233714" eaLnBrk="0" fontAlgn="base" hangingPunct="0">
              <a:spcBef>
                <a:spcPct val="30000"/>
              </a:spcBef>
              <a:spcAft>
                <a:spcPct val="0"/>
              </a:spcAft>
              <a:defRPr sz="1300">
                <a:solidFill>
                  <a:schemeClr val="tx1"/>
                </a:solidFill>
                <a:latin typeface="Times New Roman" pitchFamily="18" charset="0"/>
              </a:defRPr>
            </a:lvl7pPr>
            <a:lvl8pPr marL="3505707" indent="-233714" eaLnBrk="0" fontAlgn="base" hangingPunct="0">
              <a:spcBef>
                <a:spcPct val="30000"/>
              </a:spcBef>
              <a:spcAft>
                <a:spcPct val="0"/>
              </a:spcAft>
              <a:defRPr sz="1300">
                <a:solidFill>
                  <a:schemeClr val="tx1"/>
                </a:solidFill>
                <a:latin typeface="Times New Roman" pitchFamily="18" charset="0"/>
              </a:defRPr>
            </a:lvl8pPr>
            <a:lvl9pPr marL="3973136" indent="-233714" eaLnBrk="0" fontAlgn="base" hangingPunct="0">
              <a:spcBef>
                <a:spcPct val="30000"/>
              </a:spcBef>
              <a:spcAft>
                <a:spcPct val="0"/>
              </a:spcAft>
              <a:defRPr sz="13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DAA087-2EEF-4C5A-89A9-299C597330EF}" type="slidenum">
              <a:rPr kumimoji="0" lang="en-US" alt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fdf37a86a8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fdf37a86a8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df37a86a8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fdf37a86a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E6B81F30-934A-40F0-A3D0-2260D1FDD749}"/>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CBF8A14C-545F-4C4D-AB0A-7C9BA81FFFE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    Thank you for your time!  We have a few minutes for questions and for you to share examples of partnerships in your states…</a:t>
            </a:r>
          </a:p>
        </p:txBody>
      </p:sp>
      <p:sp>
        <p:nvSpPr>
          <p:cNvPr id="55300" name="Slide Number Placeholder 3">
            <a:extLst>
              <a:ext uri="{FF2B5EF4-FFF2-40B4-BE49-F238E27FC236}">
                <a16:creationId xmlns:a16="http://schemas.microsoft.com/office/drawing/2014/main" id="{4E28A04D-22ED-4057-AE81-D21E2D5B7FE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2575">
              <a:defRPr sz="2400">
                <a:solidFill>
                  <a:schemeClr val="tx1"/>
                </a:solidFill>
                <a:latin typeface="Times New Roman" panose="02020603050405020304" pitchFamily="18" charset="0"/>
              </a:defRPr>
            </a:lvl2pPr>
            <a:lvl3pPr marL="1139825" indent="-225425">
              <a:defRPr sz="2400">
                <a:solidFill>
                  <a:schemeClr val="tx1"/>
                </a:solidFill>
                <a:latin typeface="Times New Roman" panose="02020603050405020304" pitchFamily="18" charset="0"/>
              </a:defRPr>
            </a:lvl3pPr>
            <a:lvl4pPr marL="1597025" indent="-225425">
              <a:defRPr sz="2400">
                <a:solidFill>
                  <a:schemeClr val="tx1"/>
                </a:solidFill>
                <a:latin typeface="Times New Roman" panose="02020603050405020304" pitchFamily="18" charset="0"/>
              </a:defRPr>
            </a:lvl4pPr>
            <a:lvl5pPr marL="2054225" indent="-225425">
              <a:defRPr sz="2400">
                <a:solidFill>
                  <a:schemeClr val="tx1"/>
                </a:solidFill>
                <a:latin typeface="Times New Roman" panose="02020603050405020304" pitchFamily="18" charset="0"/>
              </a:defRPr>
            </a:lvl5pPr>
            <a:lvl6pPr marL="2511425" indent="-225425" eaLnBrk="0" fontAlgn="base" hangingPunct="0">
              <a:spcBef>
                <a:spcPct val="0"/>
              </a:spcBef>
              <a:spcAft>
                <a:spcPct val="0"/>
              </a:spcAft>
              <a:defRPr sz="2400">
                <a:solidFill>
                  <a:schemeClr val="tx1"/>
                </a:solidFill>
                <a:latin typeface="Times New Roman" panose="02020603050405020304" pitchFamily="18" charset="0"/>
              </a:defRPr>
            </a:lvl6pPr>
            <a:lvl7pPr marL="2968625" indent="-225425" eaLnBrk="0" fontAlgn="base" hangingPunct="0">
              <a:spcBef>
                <a:spcPct val="0"/>
              </a:spcBef>
              <a:spcAft>
                <a:spcPct val="0"/>
              </a:spcAft>
              <a:defRPr sz="2400">
                <a:solidFill>
                  <a:schemeClr val="tx1"/>
                </a:solidFill>
                <a:latin typeface="Times New Roman" panose="02020603050405020304" pitchFamily="18" charset="0"/>
              </a:defRPr>
            </a:lvl7pPr>
            <a:lvl8pPr marL="3425825" indent="-225425" eaLnBrk="0" fontAlgn="base" hangingPunct="0">
              <a:spcBef>
                <a:spcPct val="0"/>
              </a:spcBef>
              <a:spcAft>
                <a:spcPct val="0"/>
              </a:spcAft>
              <a:defRPr sz="2400">
                <a:solidFill>
                  <a:schemeClr val="tx1"/>
                </a:solidFill>
                <a:latin typeface="Times New Roman" panose="02020603050405020304" pitchFamily="18" charset="0"/>
              </a:defRPr>
            </a:lvl8pPr>
            <a:lvl9pPr marL="3883025" indent="-225425"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F2BFCA-E06F-4285-A6C4-2E7247794DC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4"/>
                </a:solidFill>
              </a:rPr>
              <a:t>A little background about Explore Minnesota – we are the state of Minnesota’s tourism promotion agency.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4"/>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accent4"/>
                </a:solidFill>
              </a:rPr>
              <a:t>Our vision is to</a:t>
            </a:r>
            <a:r>
              <a:rPr lang="en-US" sz="1200" b="0" dirty="0">
                <a:solidFill>
                  <a:schemeClr val="bg1">
                    <a:lumMod val="50000"/>
                  </a:schemeClr>
                </a:solidFill>
              </a:rPr>
              <a:t> be a top 10 destination for extraordinary travel in all four seasons with a mission to support Minnesota’s economy and promote sustainable travel through innovative marketing, industry partnerships and unique storytelling. </a:t>
            </a:r>
            <a:br>
              <a:rPr lang="en-US" sz="1200" b="0" dirty="0">
                <a:solidFill>
                  <a:schemeClr val="bg1">
                    <a:lumMod val="50000"/>
                  </a:schemeClr>
                </a:solidFill>
              </a:rPr>
            </a:br>
            <a:endParaRPr lang="en-US" sz="1200" b="0" dirty="0">
              <a:solidFill>
                <a:schemeClr val="bg1">
                  <a:lumMod val="50000"/>
                </a:schemeClr>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lumMod val="50000"/>
                  </a:schemeClr>
                </a:solidFill>
              </a:rPr>
              <a:t>And our position is to lead Minnesota’s travel industry by collaborating with partners and stakeholders to market our state for the economic benefit of all Minnesotans. </a:t>
            </a:r>
          </a:p>
          <a:p>
            <a:endParaRPr lang="en-US" dirty="0"/>
          </a:p>
        </p:txBody>
      </p:sp>
      <p:sp>
        <p:nvSpPr>
          <p:cNvPr id="6" name="Slide Image Placeholder 5">
            <a:extLst>
              <a:ext uri="{FF2B5EF4-FFF2-40B4-BE49-F238E27FC236}">
                <a16:creationId xmlns:a16="http://schemas.microsoft.com/office/drawing/2014/main" id="{7E61EAD6-B0DA-6BC3-4084-CC0A2D151D35}"/>
              </a:ext>
            </a:extLst>
          </p:cNvPr>
          <p:cNvSpPr>
            <a:spLocks noGrp="1" noRot="1" noChangeAspect="1"/>
          </p:cNvSpPr>
          <p:nvPr>
            <p:ph type="sldImg"/>
          </p:nvPr>
        </p:nvSpPr>
        <p:spPr>
          <a:xfrm>
            <a:off x="682625" y="180975"/>
            <a:ext cx="4413250" cy="2482850"/>
          </a:xfrm>
        </p:spPr>
      </p:sp>
    </p:spTree>
    <p:extLst>
      <p:ext uri="{BB962C8B-B14F-4D97-AF65-F5344CB8AC3E}">
        <p14:creationId xmlns:p14="http://schemas.microsoft.com/office/powerpoint/2010/main" val="632798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3680" indent="0">
              <a:lnSpc>
                <a:spcPct val="114000"/>
              </a:lnSpc>
              <a:spcBef>
                <a:spcPts val="1200"/>
              </a:spcBef>
              <a:spcAft>
                <a:spcPts val="1200"/>
              </a:spcAft>
              <a:buFont typeface="Arial" panose="020B0604020202020204" pitchFamily="34" charset="0"/>
              <a:buNone/>
            </a:pPr>
            <a:r>
              <a:rPr lang="en-US" sz="1200" dirty="0">
                <a:solidFill>
                  <a:srgbClr val="5D5D5C"/>
                </a:solidFill>
              </a:rPr>
              <a:t>To illustrate the impact tourism has in the State of Minnesota, here are some amazing statistics -  </a:t>
            </a:r>
          </a:p>
          <a:p>
            <a:pPr marL="233680" indent="0">
              <a:lnSpc>
                <a:spcPct val="114000"/>
              </a:lnSpc>
              <a:spcBef>
                <a:spcPts val="1200"/>
              </a:spcBef>
              <a:spcAft>
                <a:spcPts val="1200"/>
              </a:spcAft>
              <a:buFont typeface="Arial" panose="020B0604020202020204" pitchFamily="34" charset="0"/>
              <a:buNone/>
            </a:pPr>
            <a:endParaRPr lang="en-US" sz="1200" dirty="0">
              <a:solidFill>
                <a:srgbClr val="5D5D5C"/>
              </a:solidFill>
            </a:endParaRPr>
          </a:p>
          <a:p>
            <a:pPr marL="463550" indent="-229870">
              <a:lnSpc>
                <a:spcPct val="114000"/>
              </a:lnSpc>
              <a:spcBef>
                <a:spcPts val="1200"/>
              </a:spcBef>
              <a:spcAft>
                <a:spcPts val="1200"/>
              </a:spcAft>
              <a:buFont typeface="Arial" panose="020B0604020202020204" pitchFamily="34" charset="0"/>
              <a:buChar char="•"/>
            </a:pPr>
            <a:r>
              <a:rPr lang="en-US" sz="1200" dirty="0">
                <a:solidFill>
                  <a:srgbClr val="5D5D5C"/>
                </a:solidFill>
              </a:rPr>
              <a:t>Tourism in Minnesota has over a </a:t>
            </a:r>
            <a:r>
              <a:rPr lang="en-US" sz="1200" b="1" dirty="0">
                <a:solidFill>
                  <a:srgbClr val="5D5D5C"/>
                </a:solidFill>
              </a:rPr>
              <a:t>$22 billion </a:t>
            </a:r>
            <a:r>
              <a:rPr lang="en-US" sz="1200" dirty="0">
                <a:solidFill>
                  <a:srgbClr val="5D5D5C"/>
                </a:solidFill>
              </a:rPr>
              <a:t>yearly economic impact and generates </a:t>
            </a:r>
            <a:r>
              <a:rPr lang="en-US" sz="1200" b="1" dirty="0">
                <a:solidFill>
                  <a:srgbClr val="5D5D5C"/>
                </a:solidFill>
              </a:rPr>
              <a:t>172,000 jobs </a:t>
            </a:r>
            <a:r>
              <a:rPr lang="en-US" sz="1200" dirty="0">
                <a:solidFill>
                  <a:srgbClr val="5D5D5C"/>
                </a:solidFill>
              </a:rPr>
              <a:t>statewide. </a:t>
            </a:r>
          </a:p>
          <a:p>
            <a:pPr marL="463550" indent="-229870">
              <a:lnSpc>
                <a:spcPct val="114000"/>
              </a:lnSpc>
              <a:spcBef>
                <a:spcPts val="1200"/>
              </a:spcBef>
              <a:spcAft>
                <a:spcPts val="1200"/>
              </a:spcAft>
              <a:buFont typeface="Arial" panose="020B0604020202020204" pitchFamily="34" charset="0"/>
              <a:buChar char="•"/>
            </a:pPr>
            <a:endParaRPr lang="en-US" dirty="0"/>
          </a:p>
          <a:p>
            <a:pPr marL="463550" indent="-229870">
              <a:lnSpc>
                <a:spcPct val="114000"/>
              </a:lnSpc>
              <a:spcBef>
                <a:spcPts val="1200"/>
              </a:spcBef>
              <a:spcAft>
                <a:spcPts val="1200"/>
              </a:spcAft>
              <a:buFont typeface="Arial" panose="020B0604020202020204" pitchFamily="34" charset="0"/>
              <a:buChar char="•"/>
            </a:pPr>
            <a:r>
              <a:rPr lang="en-US" sz="1200" dirty="0">
                <a:solidFill>
                  <a:srgbClr val="5D5D5C"/>
                </a:solidFill>
              </a:rPr>
              <a:t>Our most recent data shows that we welcomed </a:t>
            </a:r>
            <a:r>
              <a:rPr lang="en-US" sz="1200" b="1" dirty="0">
                <a:solidFill>
                  <a:srgbClr val="5D5D5C"/>
                </a:solidFill>
              </a:rPr>
              <a:t>76.6 million </a:t>
            </a:r>
            <a:r>
              <a:rPr lang="en-US" sz="1200" dirty="0">
                <a:solidFill>
                  <a:srgbClr val="5D5D5C"/>
                </a:solidFill>
              </a:rPr>
              <a:t>visitors in 2022</a:t>
            </a:r>
          </a:p>
          <a:p>
            <a:pPr marL="463550" indent="-229870">
              <a:lnSpc>
                <a:spcPct val="114000"/>
              </a:lnSpc>
              <a:spcBef>
                <a:spcPts val="1200"/>
              </a:spcBef>
              <a:spcAft>
                <a:spcPts val="1200"/>
              </a:spcAft>
              <a:buFont typeface="Arial" panose="020B0604020202020204" pitchFamily="34" charset="0"/>
              <a:buChar char="•"/>
            </a:pPr>
            <a:endParaRPr lang="en-US" sz="1200" dirty="0">
              <a:solidFill>
                <a:srgbClr val="5D5D5C"/>
              </a:solidFill>
              <a:ea typeface="Roboto"/>
              <a:cs typeface="Roboto"/>
            </a:endParaRPr>
          </a:p>
          <a:p>
            <a:pPr marL="463550" indent="-229870">
              <a:lnSpc>
                <a:spcPct val="114000"/>
              </a:lnSpc>
              <a:spcBef>
                <a:spcPts val="1200"/>
              </a:spcBef>
              <a:spcAft>
                <a:spcPts val="1200"/>
              </a:spcAft>
              <a:buFont typeface="Arial" panose="020B0604020202020204" pitchFamily="34" charset="0"/>
              <a:buChar char="•"/>
            </a:pPr>
            <a:r>
              <a:rPr lang="en-US" sz="1200" dirty="0">
                <a:solidFill>
                  <a:srgbClr val="5D5D5C"/>
                </a:solidFill>
              </a:rPr>
              <a:t>For every </a:t>
            </a:r>
            <a:r>
              <a:rPr lang="en-US" sz="1200" b="1" dirty="0">
                <a:solidFill>
                  <a:srgbClr val="5D5D5C"/>
                </a:solidFill>
              </a:rPr>
              <a:t>$1</a:t>
            </a:r>
            <a:r>
              <a:rPr lang="en-US" sz="1200" dirty="0">
                <a:solidFill>
                  <a:srgbClr val="5D5D5C"/>
                </a:solidFill>
              </a:rPr>
              <a:t> Explore Minnesota spent on its 2023 spring/summer marketing campaign, it </a:t>
            </a:r>
            <a:r>
              <a:rPr lang="en-US" sz="1200" b="1" dirty="0">
                <a:solidFill>
                  <a:srgbClr val="5D5D5C"/>
                </a:solidFill>
              </a:rPr>
              <a:t>returned $25 </a:t>
            </a:r>
            <a:r>
              <a:rPr lang="en-US" sz="1200" dirty="0">
                <a:solidFill>
                  <a:srgbClr val="5D5D5C"/>
                </a:solidFill>
              </a:rPr>
              <a:t>in state and local taxes and </a:t>
            </a:r>
            <a:r>
              <a:rPr lang="en-US" sz="1200" b="1" dirty="0">
                <a:solidFill>
                  <a:srgbClr val="5D5D5C"/>
                </a:solidFill>
              </a:rPr>
              <a:t>$252 in traveler spending</a:t>
            </a:r>
            <a:r>
              <a:rPr lang="en-US" sz="1200" dirty="0">
                <a:solidFill>
                  <a:srgbClr val="5D5D5C"/>
                </a:solidFill>
              </a:rPr>
              <a:t>. </a:t>
            </a:r>
          </a:p>
          <a:p>
            <a:pPr marL="463550" indent="-229870">
              <a:lnSpc>
                <a:spcPct val="114000"/>
              </a:lnSpc>
              <a:spcBef>
                <a:spcPts val="1200"/>
              </a:spcBef>
              <a:spcAft>
                <a:spcPts val="1200"/>
              </a:spcAft>
              <a:buFont typeface="Arial" panose="020B0604020202020204" pitchFamily="34" charset="0"/>
              <a:buChar char="•"/>
            </a:pPr>
            <a:endParaRPr lang="en-US" sz="1200" dirty="0">
              <a:solidFill>
                <a:srgbClr val="5D5D5C"/>
              </a:solidFill>
              <a:ea typeface="Roboto"/>
              <a:cs typeface="Roboto"/>
            </a:endParaRPr>
          </a:p>
          <a:p>
            <a:pPr marL="463550" indent="-229870">
              <a:lnSpc>
                <a:spcPct val="114000"/>
              </a:lnSpc>
              <a:spcBef>
                <a:spcPts val="1200"/>
              </a:spcBef>
              <a:spcAft>
                <a:spcPts val="1200"/>
              </a:spcAft>
              <a:buFont typeface="Arial" panose="020B0604020202020204" pitchFamily="34" charset="0"/>
              <a:buChar char="•"/>
            </a:pPr>
            <a:r>
              <a:rPr lang="en-US" sz="1200" b="1" dirty="0">
                <a:solidFill>
                  <a:srgbClr val="5D5D5C"/>
                </a:solidFill>
              </a:rPr>
              <a:t>$2.2 billion </a:t>
            </a:r>
            <a:r>
              <a:rPr lang="en-US" sz="1200" dirty="0">
                <a:solidFill>
                  <a:srgbClr val="5D5D5C"/>
                </a:solidFill>
              </a:rPr>
              <a:t>in state and local taxes are generated via tourism </a:t>
            </a:r>
          </a:p>
          <a:p>
            <a:pPr marL="463550" indent="-229870">
              <a:lnSpc>
                <a:spcPct val="114000"/>
              </a:lnSpc>
              <a:spcBef>
                <a:spcPts val="1200"/>
              </a:spcBef>
              <a:spcAft>
                <a:spcPts val="1200"/>
              </a:spcAft>
              <a:buFont typeface="Arial" panose="020B0604020202020204" pitchFamily="34" charset="0"/>
              <a:buChar char="•"/>
            </a:pPr>
            <a:endParaRPr lang="en-US" sz="1200" dirty="0">
              <a:solidFill>
                <a:srgbClr val="5D5D5C"/>
              </a:solidFill>
              <a:ea typeface="Roboto"/>
              <a:cs typeface="Roboto"/>
            </a:endParaRPr>
          </a:p>
          <a:p>
            <a:pPr marL="463550" indent="-229870">
              <a:lnSpc>
                <a:spcPct val="114000"/>
              </a:lnSpc>
              <a:spcBef>
                <a:spcPts val="1200"/>
              </a:spcBef>
              <a:spcAft>
                <a:spcPts val="1200"/>
              </a:spcAft>
              <a:buFont typeface="Arial" panose="020B0604020202020204" pitchFamily="34" charset="0"/>
              <a:buChar char="•"/>
            </a:pPr>
            <a:r>
              <a:rPr lang="en-US" sz="1200" dirty="0">
                <a:solidFill>
                  <a:srgbClr val="5D5D5C"/>
                </a:solidFill>
              </a:rPr>
              <a:t>Tourism generates a tax savings of </a:t>
            </a:r>
            <a:r>
              <a:rPr lang="en-US" sz="1200" b="1" dirty="0">
                <a:solidFill>
                  <a:srgbClr val="5D5D5C"/>
                </a:solidFill>
              </a:rPr>
              <a:t>$985 per household in MN.</a:t>
            </a:r>
            <a:endParaRPr lang="en-US" sz="1200" b="1" dirty="0">
              <a:solidFill>
                <a:srgbClr val="5D5D5C"/>
              </a:solidFill>
              <a:ea typeface="Roboto"/>
              <a:cs typeface="Roboto"/>
            </a:endParaRPr>
          </a:p>
          <a:p>
            <a:endParaRPr lang="en-US" dirty="0"/>
          </a:p>
        </p:txBody>
      </p:sp>
      <p:sp>
        <p:nvSpPr>
          <p:cNvPr id="4" name="Slide Number Placeholder 3"/>
          <p:cNvSpPr>
            <a:spLocks noGrp="1"/>
          </p:cNvSpPr>
          <p:nvPr>
            <p:ph type="sldNum" sz="quarter" idx="5"/>
          </p:nvPr>
        </p:nvSpPr>
        <p:spPr/>
        <p:txBody>
          <a:bodyPr/>
          <a:lstStyle/>
          <a:p>
            <a:fld id="{C69BECCA-969C-4A0A-AA74-B2B64935FAF1}" type="slidenum">
              <a:rPr lang="en-US" smtClean="0"/>
              <a:t>5</a:t>
            </a:fld>
            <a:endParaRPr lang="en-US"/>
          </a:p>
        </p:txBody>
      </p:sp>
    </p:spTree>
    <p:extLst>
      <p:ext uri="{BB962C8B-B14F-4D97-AF65-F5344CB8AC3E}">
        <p14:creationId xmlns:p14="http://schemas.microsoft.com/office/powerpoint/2010/main" val="267433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the Mississippi River Parkway Commission fit into the work that Explore Minnesota does to promote travel and tourism?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62B2"/>
                </a:solidFill>
                <a:effectLst/>
                <a:latin typeface="Montserrat" panose="00000500000000000000" pitchFamily="2" charset="0"/>
                <a:hlinkClick r:id="rId3" tooltip="ExploreMinnesota.com"/>
              </a:rPr>
              <a:t>ExploreMinnesota.com</a:t>
            </a:r>
            <a:r>
              <a:rPr lang="en-US" b="0" i="0" dirty="0">
                <a:solidFill>
                  <a:srgbClr val="333333"/>
                </a:solidFill>
                <a:effectLst/>
                <a:latin typeface="Montserrat" panose="00000500000000000000" pitchFamily="2" charset="0"/>
              </a:rPr>
              <a:t> features a mobile-first, content-centric design to inspire travelers to discover all there is to see and do across our great state. </a:t>
            </a:r>
            <a:br>
              <a:rPr lang="en-US" b="0" i="0" dirty="0">
                <a:solidFill>
                  <a:srgbClr val="333333"/>
                </a:solidFill>
                <a:effectLst/>
                <a:latin typeface="Montserrat" panose="00000500000000000000" pitchFamily="2" charset="0"/>
              </a:rPr>
            </a:b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the Great River Road National Scenic Byway is featured as a page, specifically highlighting the travel style – Road Trips &amp; Scenic Byways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C69BECCA-969C-4A0A-AA74-B2B64935FAF1}" type="slidenum">
              <a:rPr lang="en-US" smtClean="0"/>
              <a:t>6</a:t>
            </a:fld>
            <a:endParaRPr lang="en-US"/>
          </a:p>
        </p:txBody>
      </p:sp>
    </p:spTree>
    <p:extLst>
      <p:ext uri="{BB962C8B-B14F-4D97-AF65-F5344CB8AC3E}">
        <p14:creationId xmlns:p14="http://schemas.microsoft.com/office/powerpoint/2010/main" val="2137301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inspire and inform travelers through content and imagery on our website</a:t>
            </a:r>
            <a:br>
              <a:rPr lang="en-US" dirty="0"/>
            </a:b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ExploreMinnesota.com engages visitors</a:t>
            </a:r>
            <a:br>
              <a:rPr lang="en-US" dirty="0"/>
            </a:b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average more than 9.8 Million web visitors annually, with 14.7 Million page views and an average on-site time of close to 2 minutes.</a:t>
            </a:r>
            <a:br>
              <a:rPr lang="en-US" dirty="0"/>
            </a:b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69BECCA-969C-4A0A-AA74-B2B64935FAF1}" type="slidenum">
              <a:rPr lang="en-US" smtClean="0"/>
              <a:t>7</a:t>
            </a:fld>
            <a:endParaRPr lang="en-US"/>
          </a:p>
        </p:txBody>
      </p:sp>
    </p:spTree>
    <p:extLst>
      <p:ext uri="{BB962C8B-B14F-4D97-AF65-F5344CB8AC3E}">
        <p14:creationId xmlns:p14="http://schemas.microsoft.com/office/powerpoint/2010/main" val="3596157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Beyond our website, we are heavy users of social media.</a:t>
            </a:r>
            <a:br>
              <a:rPr lang="en-US" dirty="0"/>
            </a:br>
            <a:endParaRPr lang="en-US" dirty="0"/>
          </a:p>
          <a:p>
            <a:pPr marL="171450" indent="-171450">
              <a:buFont typeface="Arial" panose="020B0604020202020204" pitchFamily="34" charset="0"/>
              <a:buChar char="•"/>
            </a:pPr>
            <a:r>
              <a:rPr lang="en-US" dirty="0"/>
              <a:t>Using multiple social channels as marketing platforms, we share our natural assets to show visitors just what they can expect when they visit Minnesota.</a:t>
            </a:r>
            <a:br>
              <a:rPr lang="en-US" dirty="0"/>
            </a:b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quick video highlights the significance of the Headwaters of the Mississippi River, where the traveler’s journey along the Great River Road begins!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69BECCA-969C-4A0A-AA74-B2B64935FAF1}" type="slidenum">
              <a:rPr lang="en-US" smtClean="0"/>
              <a:t>8</a:t>
            </a:fld>
            <a:endParaRPr lang="en-US"/>
          </a:p>
        </p:txBody>
      </p:sp>
    </p:spTree>
    <p:extLst>
      <p:ext uri="{BB962C8B-B14F-4D97-AF65-F5344CB8AC3E}">
        <p14:creationId xmlns:p14="http://schemas.microsoft.com/office/powerpoint/2010/main" val="1647272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highlight different ways to travel the Great River Road. </a:t>
            </a:r>
            <a:br>
              <a:rPr lang="en-US" dirty="0"/>
            </a:br>
            <a:endParaRPr lang="en-US" dirty="0"/>
          </a:p>
          <a:p>
            <a:pPr marL="171450" indent="-171450">
              <a:buFont typeface="Arial" panose="020B0604020202020204" pitchFamily="34" charset="0"/>
              <a:buChar char="•"/>
            </a:pPr>
            <a:r>
              <a:rPr lang="en-US" dirty="0"/>
              <a:t>This segment highlights motorcycling a southern portion of the Great River Road from Hastings, to Red Wing, through Lake City, Wabasha, and Winona all the way to the Iowa border. </a:t>
            </a:r>
          </a:p>
          <a:p>
            <a:endParaRPr lang="en-US" dirty="0"/>
          </a:p>
        </p:txBody>
      </p:sp>
      <p:sp>
        <p:nvSpPr>
          <p:cNvPr id="4" name="Slide Number Placeholder 3"/>
          <p:cNvSpPr>
            <a:spLocks noGrp="1"/>
          </p:cNvSpPr>
          <p:nvPr>
            <p:ph type="sldNum" sz="quarter" idx="5"/>
          </p:nvPr>
        </p:nvSpPr>
        <p:spPr/>
        <p:txBody>
          <a:bodyPr/>
          <a:lstStyle/>
          <a:p>
            <a:fld id="{C69BECCA-969C-4A0A-AA74-B2B64935FAF1}" type="slidenum">
              <a:rPr lang="en-US" smtClean="0"/>
              <a:t>9</a:t>
            </a:fld>
            <a:endParaRPr lang="en-US"/>
          </a:p>
        </p:txBody>
      </p:sp>
    </p:spTree>
    <p:extLst>
      <p:ext uri="{BB962C8B-B14F-4D97-AF65-F5344CB8AC3E}">
        <p14:creationId xmlns:p14="http://schemas.microsoft.com/office/powerpoint/2010/main" val="3587645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oleObject" Target="../embeddings/oleObject2.bin"/><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257300" y="228600"/>
            <a:ext cx="15773400" cy="1371600"/>
          </a:xfrm>
        </p:spPr>
        <p:txBody>
          <a:bodyPr>
            <a:normAutofit/>
          </a:bodyPr>
          <a:lstStyle>
            <a:lvl1pPr algn="r">
              <a:defRPr sz="54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1257300" y="2049518"/>
            <a:ext cx="15773400" cy="718259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1257300" y="9534526"/>
            <a:ext cx="2037885" cy="547688"/>
          </a:xfrm>
          <a:prstGeom prst="rect">
            <a:avLst/>
          </a:prstGeom>
        </p:spPr>
        <p:txBody>
          <a:bodyPr vert="horz" lIns="91440" tIns="45720" rIns="91440" bIns="45720" rtlCol="0" anchor="ctr"/>
          <a:lstStyle>
            <a:lvl1pPr algn="l">
              <a:defRPr sz="1800">
                <a:solidFill>
                  <a:schemeClr val="tx2"/>
                </a:solidFill>
              </a:defRPr>
            </a:lvl1pPr>
          </a:lstStyle>
          <a:p>
            <a:endParaRPr lang="en-US" dirty="0"/>
          </a:p>
        </p:txBody>
      </p:sp>
      <p:sp>
        <p:nvSpPr>
          <p:cNvPr id="11"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10" name="Slide Number Placeholder 5"/>
          <p:cNvSpPr>
            <a:spLocks noGrp="1"/>
          </p:cNvSpPr>
          <p:nvPr>
            <p:ph type="sldNum" sz="quarter" idx="4"/>
          </p:nvPr>
        </p:nvSpPr>
        <p:spPr>
          <a:xfrm>
            <a:off x="14836698" y="9534526"/>
            <a:ext cx="2194002" cy="547688"/>
          </a:xfrm>
          <a:prstGeom prst="rect">
            <a:avLst/>
          </a:prstGeom>
        </p:spPr>
        <p:txBody>
          <a:bodyPr vert="horz" lIns="91440" tIns="45720" rIns="91440" bIns="45720" rtlCol="0" anchor="ctr"/>
          <a:lstStyle>
            <a:lvl1pPr algn="r">
              <a:defRPr sz="18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6551730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257300" y="228600"/>
            <a:ext cx="15773400" cy="1371600"/>
          </a:xfrm>
        </p:spPr>
        <p:txBody>
          <a:bodyPr>
            <a:normAutofit/>
          </a:bodyPr>
          <a:lstStyle>
            <a:lvl1pPr algn="r">
              <a:defRPr sz="54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1257301" y="2049518"/>
            <a:ext cx="9352430" cy="718259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11480349" y="2047239"/>
            <a:ext cx="6807651" cy="68076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1257300" y="9534526"/>
            <a:ext cx="2037885" cy="547688"/>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bg1"/>
                </a:solidFill>
              </a:defRPr>
            </a:lvl1pPr>
          </a:lstStyle>
          <a:p>
            <a:r>
              <a:rPr lang="en-US"/>
              <a:t>Optional Tagline Goes Here | mn.gov/websiteurl</a:t>
            </a:r>
            <a:endParaRPr lang="en-US" dirty="0"/>
          </a:p>
        </p:txBody>
      </p:sp>
      <p:sp>
        <p:nvSpPr>
          <p:cNvPr id="9" name="Slide Number Placeholder 6"/>
          <p:cNvSpPr>
            <a:spLocks noGrp="1"/>
          </p:cNvSpPr>
          <p:nvPr>
            <p:ph type="sldNum" sz="quarter" idx="12"/>
          </p:nvPr>
        </p:nvSpPr>
        <p:spPr>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031046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257300" y="228600"/>
            <a:ext cx="15773400" cy="1371600"/>
          </a:xfrm>
        </p:spPr>
        <p:txBody>
          <a:bodyPr>
            <a:normAutofit/>
          </a:bodyPr>
          <a:lstStyle>
            <a:lvl1pPr algn="r">
              <a:defRPr sz="54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1257301" y="2049518"/>
            <a:ext cx="9352430" cy="718259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11480349" y="2047239"/>
            <a:ext cx="6807651" cy="68076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1257300" y="9534526"/>
            <a:ext cx="2037885" cy="547688"/>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bg1"/>
                </a:solidFill>
              </a:defRPr>
            </a:lvl1pPr>
          </a:lstStyle>
          <a:p>
            <a:r>
              <a:rPr lang="en-US"/>
              <a:t>Optional Tagline Goes Here | mn.gov/websiteurl</a:t>
            </a:r>
            <a:endParaRPr lang="en-US" dirty="0"/>
          </a:p>
        </p:txBody>
      </p:sp>
      <p:sp>
        <p:nvSpPr>
          <p:cNvPr id="9" name="Slide Number Placeholder 6"/>
          <p:cNvSpPr>
            <a:spLocks noGrp="1"/>
          </p:cNvSpPr>
          <p:nvPr>
            <p:ph type="sldNum" sz="quarter" idx="12"/>
          </p:nvPr>
        </p:nvSpPr>
        <p:spPr>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7875798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257300" y="228600"/>
            <a:ext cx="15773400" cy="1371600"/>
          </a:xfrm>
        </p:spPr>
        <p:txBody>
          <a:bodyPr>
            <a:normAutofit/>
          </a:bodyPr>
          <a:lstStyle>
            <a:lvl1pPr algn="r">
              <a:defRPr sz="54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1257301" y="2049518"/>
            <a:ext cx="9352430" cy="718259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11480349" y="2047239"/>
            <a:ext cx="6807651" cy="6807651"/>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1257300" y="9534526"/>
            <a:ext cx="2037885" cy="547688"/>
          </a:xfrm>
          <a:prstGeom prst="rect">
            <a:avLst/>
          </a:prstGeom>
        </p:spPr>
        <p:txBody>
          <a:bodyPr vert="horz" lIns="91440" tIns="45720" rIns="91440" bIns="45720" rtlCol="0" anchor="ctr"/>
          <a:lstStyle>
            <a:lvl1pPr algn="l">
              <a:defRPr sz="1800">
                <a:solidFill>
                  <a:schemeClr val="tx2"/>
                </a:solidFill>
              </a:defRPr>
            </a:lvl1pPr>
          </a:lstStyle>
          <a:p>
            <a:endParaRPr lang="en-US" dirty="0"/>
          </a:p>
        </p:txBody>
      </p:sp>
      <p:sp>
        <p:nvSpPr>
          <p:cNvPr id="11"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10" name="Slide Number Placeholder 5"/>
          <p:cNvSpPr>
            <a:spLocks noGrp="1"/>
          </p:cNvSpPr>
          <p:nvPr>
            <p:ph type="sldNum" sz="quarter" idx="4"/>
          </p:nvPr>
        </p:nvSpPr>
        <p:spPr>
          <a:xfrm>
            <a:off x="14836698" y="9534526"/>
            <a:ext cx="2194002" cy="547688"/>
          </a:xfrm>
          <a:prstGeom prst="rect">
            <a:avLst/>
          </a:prstGeom>
        </p:spPr>
        <p:txBody>
          <a:bodyPr vert="horz" lIns="91440" tIns="45720" rIns="91440" bIns="45720" rtlCol="0" anchor="ctr"/>
          <a:lstStyle>
            <a:lvl1pPr algn="r">
              <a:defRPr sz="18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6200115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82880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Title 1"/>
          <p:cNvSpPr>
            <a:spLocks noGrp="1"/>
          </p:cNvSpPr>
          <p:nvPr>
            <p:ph type="title" hasCustomPrompt="1"/>
          </p:nvPr>
        </p:nvSpPr>
        <p:spPr>
          <a:xfrm>
            <a:off x="1257300" y="228600"/>
            <a:ext cx="15773400" cy="1371600"/>
          </a:xfrm>
        </p:spPr>
        <p:txBody>
          <a:bodyPr>
            <a:normAutofit/>
          </a:bodyPr>
          <a:lstStyle>
            <a:lvl1pPr algn="r">
              <a:defRPr sz="5400">
                <a:solidFill>
                  <a:schemeClr val="bg1"/>
                </a:solidFill>
              </a:defRPr>
            </a:lvl1pPr>
          </a:lstStyle>
          <a:p>
            <a:r>
              <a:rPr lang="en-US" dirty="0"/>
              <a:t>Click to edit title</a:t>
            </a:r>
          </a:p>
        </p:txBody>
      </p:sp>
      <p:sp>
        <p:nvSpPr>
          <p:cNvPr id="17" name="Rectangle 16"/>
          <p:cNvSpPr/>
          <p:nvPr userDrawn="1"/>
        </p:nvSpPr>
        <p:spPr>
          <a:xfrm>
            <a:off x="0" y="1824036"/>
            <a:ext cx="18288000" cy="7481889"/>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Picture Placeholder 2"/>
          <p:cNvSpPr>
            <a:spLocks noGrp="1"/>
          </p:cNvSpPr>
          <p:nvPr>
            <p:ph type="pic" sz="quarter" idx="13" hasCustomPrompt="1"/>
          </p:nvPr>
        </p:nvSpPr>
        <p:spPr>
          <a:xfrm>
            <a:off x="1209498" y="2972849"/>
            <a:ext cx="3142263" cy="3142263"/>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7" name="Text Placeholder 3"/>
          <p:cNvSpPr>
            <a:spLocks noGrp="1"/>
          </p:cNvSpPr>
          <p:nvPr>
            <p:ph type="body" sz="quarter" idx="15" hasCustomPrompt="1"/>
          </p:nvPr>
        </p:nvSpPr>
        <p:spPr>
          <a:xfrm>
            <a:off x="872579" y="6517721"/>
            <a:ext cx="3813716" cy="108585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5469264" y="2951360"/>
            <a:ext cx="3142263" cy="3142263"/>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11" name="Text Placeholder 3"/>
          <p:cNvSpPr>
            <a:spLocks noGrp="1"/>
          </p:cNvSpPr>
          <p:nvPr>
            <p:ph type="body" sz="quarter" idx="17" hasCustomPrompt="1"/>
          </p:nvPr>
        </p:nvSpPr>
        <p:spPr>
          <a:xfrm>
            <a:off x="5132345" y="6517721"/>
            <a:ext cx="3813716" cy="108585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9729030" y="2951360"/>
            <a:ext cx="3142263" cy="3142263"/>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13" name="Text Placeholder 3"/>
          <p:cNvSpPr>
            <a:spLocks noGrp="1"/>
          </p:cNvSpPr>
          <p:nvPr>
            <p:ph type="body" sz="quarter" idx="19" hasCustomPrompt="1"/>
          </p:nvPr>
        </p:nvSpPr>
        <p:spPr>
          <a:xfrm>
            <a:off x="9392111" y="6517721"/>
            <a:ext cx="3813716" cy="108585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13988796" y="2951360"/>
            <a:ext cx="3142263" cy="3142263"/>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15" name="Text Placeholder 3"/>
          <p:cNvSpPr>
            <a:spLocks noGrp="1"/>
          </p:cNvSpPr>
          <p:nvPr>
            <p:ph type="body" sz="quarter" idx="21" hasCustomPrompt="1"/>
          </p:nvPr>
        </p:nvSpPr>
        <p:spPr>
          <a:xfrm>
            <a:off x="13651877" y="6511742"/>
            <a:ext cx="3813716" cy="108585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Date Placeholder 2"/>
          <p:cNvSpPr>
            <a:spLocks noGrp="1"/>
          </p:cNvSpPr>
          <p:nvPr>
            <p:ph type="dt" sz="half" idx="10"/>
          </p:nvPr>
        </p:nvSpPr>
        <p:spPr/>
        <p:txBody>
          <a:bodyPr/>
          <a:lstStyle/>
          <a:p>
            <a:endParaRPr lang="en-US" dirty="0"/>
          </a:p>
        </p:txBody>
      </p:sp>
      <p:sp>
        <p:nvSpPr>
          <p:cNvPr id="19"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910795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8288000" cy="18288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Title 1"/>
          <p:cNvSpPr>
            <a:spLocks noGrp="1"/>
          </p:cNvSpPr>
          <p:nvPr>
            <p:ph type="title" hasCustomPrompt="1"/>
          </p:nvPr>
        </p:nvSpPr>
        <p:spPr>
          <a:xfrm>
            <a:off x="1257300" y="228600"/>
            <a:ext cx="15773400" cy="1371600"/>
          </a:xfrm>
        </p:spPr>
        <p:txBody>
          <a:bodyPr>
            <a:normAutofit/>
          </a:bodyPr>
          <a:lstStyle>
            <a:lvl1pPr algn="r">
              <a:defRPr sz="5400">
                <a:solidFill>
                  <a:schemeClr val="bg1"/>
                </a:solidFill>
              </a:defRPr>
            </a:lvl1pPr>
          </a:lstStyle>
          <a:p>
            <a:r>
              <a:rPr lang="en-US" dirty="0"/>
              <a:t>Click to edit title</a:t>
            </a:r>
          </a:p>
        </p:txBody>
      </p:sp>
      <p:sp>
        <p:nvSpPr>
          <p:cNvPr id="17" name="Rectangle 16"/>
          <p:cNvSpPr/>
          <p:nvPr userDrawn="1"/>
        </p:nvSpPr>
        <p:spPr>
          <a:xfrm>
            <a:off x="0" y="1824036"/>
            <a:ext cx="18288000" cy="7481889"/>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Picture Placeholder 2"/>
          <p:cNvSpPr>
            <a:spLocks noGrp="1"/>
          </p:cNvSpPr>
          <p:nvPr>
            <p:ph type="pic" sz="quarter" idx="13" hasCustomPrompt="1"/>
          </p:nvPr>
        </p:nvSpPr>
        <p:spPr>
          <a:xfrm>
            <a:off x="2359221" y="2946588"/>
            <a:ext cx="3498285" cy="3498285"/>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7" name="Text Placeholder 3"/>
          <p:cNvSpPr>
            <a:spLocks noGrp="1"/>
          </p:cNvSpPr>
          <p:nvPr>
            <p:ph type="body" sz="quarter" idx="15" hasCustomPrompt="1"/>
          </p:nvPr>
        </p:nvSpPr>
        <p:spPr>
          <a:xfrm>
            <a:off x="2203838" y="6847482"/>
            <a:ext cx="3813716" cy="108585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7236812" y="2946588"/>
            <a:ext cx="3476796" cy="3476796"/>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11" name="Text Placeholder 3"/>
          <p:cNvSpPr>
            <a:spLocks noGrp="1"/>
          </p:cNvSpPr>
          <p:nvPr>
            <p:ph type="body" sz="quarter" idx="17" hasCustomPrompt="1"/>
          </p:nvPr>
        </p:nvSpPr>
        <p:spPr>
          <a:xfrm>
            <a:off x="7068353" y="6847482"/>
            <a:ext cx="3813716" cy="108585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12101327" y="2946588"/>
            <a:ext cx="3476796" cy="3476796"/>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13" name="Text Placeholder 3"/>
          <p:cNvSpPr>
            <a:spLocks noGrp="1"/>
          </p:cNvSpPr>
          <p:nvPr>
            <p:ph type="body" sz="quarter" idx="19" hasCustomPrompt="1"/>
          </p:nvPr>
        </p:nvSpPr>
        <p:spPr>
          <a:xfrm>
            <a:off x="11932868" y="6847482"/>
            <a:ext cx="3813716" cy="108585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Date Placeholder 2"/>
          <p:cNvSpPr>
            <a:spLocks noGrp="1"/>
          </p:cNvSpPr>
          <p:nvPr>
            <p:ph type="dt" sz="half" idx="10"/>
          </p:nvPr>
        </p:nvSpPr>
        <p:spPr/>
        <p:txBody>
          <a:bodyPr/>
          <a:lstStyle/>
          <a:p>
            <a:endParaRPr lang="en-US" dirty="0"/>
          </a:p>
        </p:txBody>
      </p:sp>
      <p:sp>
        <p:nvSpPr>
          <p:cNvPr id="19"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040252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8288000" cy="18288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Title 1"/>
          <p:cNvSpPr>
            <a:spLocks noGrp="1"/>
          </p:cNvSpPr>
          <p:nvPr>
            <p:ph type="title" hasCustomPrompt="1"/>
          </p:nvPr>
        </p:nvSpPr>
        <p:spPr>
          <a:xfrm>
            <a:off x="1257300" y="228600"/>
            <a:ext cx="15773400" cy="1371600"/>
          </a:xfrm>
        </p:spPr>
        <p:txBody>
          <a:bodyPr>
            <a:normAutofit/>
          </a:bodyPr>
          <a:lstStyle>
            <a:lvl1pPr algn="r">
              <a:defRPr sz="54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1209498" y="2972849"/>
            <a:ext cx="3142263" cy="3142263"/>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7" name="Text Placeholder 3"/>
          <p:cNvSpPr>
            <a:spLocks noGrp="1"/>
          </p:cNvSpPr>
          <p:nvPr>
            <p:ph type="body" sz="quarter" idx="15" hasCustomPrompt="1"/>
          </p:nvPr>
        </p:nvSpPr>
        <p:spPr>
          <a:xfrm>
            <a:off x="872579" y="6517719"/>
            <a:ext cx="3813716" cy="243578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5469264" y="2951360"/>
            <a:ext cx="3142263" cy="3142263"/>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1" name="Text Placeholder 3"/>
          <p:cNvSpPr>
            <a:spLocks noGrp="1"/>
          </p:cNvSpPr>
          <p:nvPr>
            <p:ph type="body" sz="quarter" idx="17" hasCustomPrompt="1"/>
          </p:nvPr>
        </p:nvSpPr>
        <p:spPr>
          <a:xfrm>
            <a:off x="5132345" y="6517720"/>
            <a:ext cx="3813716" cy="2435778"/>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9729030" y="2951360"/>
            <a:ext cx="3142263" cy="3142263"/>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3" name="Text Placeholder 3"/>
          <p:cNvSpPr>
            <a:spLocks noGrp="1"/>
          </p:cNvSpPr>
          <p:nvPr>
            <p:ph type="body" sz="quarter" idx="19" hasCustomPrompt="1"/>
          </p:nvPr>
        </p:nvSpPr>
        <p:spPr>
          <a:xfrm>
            <a:off x="9392111" y="6517720"/>
            <a:ext cx="3813716" cy="2435778"/>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13988796" y="2951360"/>
            <a:ext cx="3142263" cy="3142263"/>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5" name="Text Placeholder 3"/>
          <p:cNvSpPr>
            <a:spLocks noGrp="1"/>
          </p:cNvSpPr>
          <p:nvPr>
            <p:ph type="body" sz="quarter" idx="21" hasCustomPrompt="1"/>
          </p:nvPr>
        </p:nvSpPr>
        <p:spPr>
          <a:xfrm>
            <a:off x="13651877" y="6511742"/>
            <a:ext cx="3813716" cy="2441757"/>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a:t>Click to edit text</a:t>
            </a:r>
          </a:p>
        </p:txBody>
      </p:sp>
      <p:sp>
        <p:nvSpPr>
          <p:cNvPr id="19" name="Rectangle 18"/>
          <p:cNvSpPr/>
          <p:nvPr userDrawn="1"/>
        </p:nvSpPr>
        <p:spPr>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Date Placeholder 2"/>
          <p:cNvSpPr>
            <a:spLocks noGrp="1"/>
          </p:cNvSpPr>
          <p:nvPr>
            <p:ph type="dt" sz="half" idx="10"/>
          </p:nvPr>
        </p:nvSpPr>
        <p:spPr/>
        <p:txBody>
          <a:bodyPr/>
          <a:lstStyle/>
          <a:p>
            <a:endParaRPr lang="en-US" dirty="0"/>
          </a:p>
        </p:txBody>
      </p:sp>
      <p:sp>
        <p:nvSpPr>
          <p:cNvPr id="20"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268656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82880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Title 1"/>
          <p:cNvSpPr>
            <a:spLocks noGrp="1"/>
          </p:cNvSpPr>
          <p:nvPr>
            <p:ph type="title" hasCustomPrompt="1"/>
          </p:nvPr>
        </p:nvSpPr>
        <p:spPr>
          <a:xfrm>
            <a:off x="1257300" y="228600"/>
            <a:ext cx="15773400" cy="1371600"/>
          </a:xfrm>
        </p:spPr>
        <p:txBody>
          <a:bodyPr>
            <a:normAutofit/>
          </a:bodyPr>
          <a:lstStyle>
            <a:lvl1pPr algn="r">
              <a:defRPr sz="5400">
                <a:solidFill>
                  <a:schemeClr val="bg1"/>
                </a:solidFill>
              </a:defRPr>
            </a:lvl1pPr>
          </a:lstStyle>
          <a:p>
            <a:r>
              <a:rPr lang="en-US" dirty="0"/>
              <a:t>Click to edit title</a:t>
            </a:r>
          </a:p>
        </p:txBody>
      </p:sp>
      <p:sp>
        <p:nvSpPr>
          <p:cNvPr id="17" name="Rectangle 16"/>
          <p:cNvSpPr/>
          <p:nvPr userDrawn="1"/>
        </p:nvSpPr>
        <p:spPr>
          <a:xfrm>
            <a:off x="0" y="1824036"/>
            <a:ext cx="18288000" cy="7481889"/>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Picture Placeholder 2"/>
          <p:cNvSpPr>
            <a:spLocks noGrp="1"/>
          </p:cNvSpPr>
          <p:nvPr>
            <p:ph type="pic" sz="quarter" idx="13" hasCustomPrompt="1"/>
          </p:nvPr>
        </p:nvSpPr>
        <p:spPr>
          <a:xfrm>
            <a:off x="1209499" y="2512157"/>
            <a:ext cx="2788214" cy="278821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24" name="Text Placeholder 3"/>
          <p:cNvSpPr>
            <a:spLocks noGrp="1"/>
          </p:cNvSpPr>
          <p:nvPr>
            <p:ph type="body" sz="quarter" idx="16"/>
          </p:nvPr>
        </p:nvSpPr>
        <p:spPr>
          <a:xfrm>
            <a:off x="4314825" y="2512159"/>
            <a:ext cx="4299492" cy="2788214"/>
          </a:xfrm>
        </p:spPr>
        <p:txBody>
          <a:bodyPr anchor="ctr">
            <a:noAutofit/>
          </a:bodyPr>
          <a:lstStyle>
            <a:lvl1pPr marL="0" indent="0">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1209497" y="5909042"/>
            <a:ext cx="2788214" cy="278821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4" name="Text Placeholder 3"/>
          <p:cNvSpPr>
            <a:spLocks noGrp="1"/>
          </p:cNvSpPr>
          <p:nvPr>
            <p:ph type="body" sz="quarter" idx="15"/>
          </p:nvPr>
        </p:nvSpPr>
        <p:spPr>
          <a:xfrm>
            <a:off x="4314825" y="5909042"/>
            <a:ext cx="4299492" cy="2788214"/>
          </a:xfrm>
        </p:spPr>
        <p:txBody>
          <a:bodyPr anchor="ctr">
            <a:noAutofit/>
          </a:bodyPr>
          <a:lstStyle>
            <a:lvl1pPr marL="0" indent="0">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9299708" y="2512157"/>
            <a:ext cx="2788214" cy="278821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26" name="Text Placeholder 3"/>
          <p:cNvSpPr>
            <a:spLocks noGrp="1"/>
          </p:cNvSpPr>
          <p:nvPr>
            <p:ph type="body" sz="quarter" idx="18"/>
          </p:nvPr>
        </p:nvSpPr>
        <p:spPr>
          <a:xfrm>
            <a:off x="12405035" y="2512159"/>
            <a:ext cx="4299492" cy="2788214"/>
          </a:xfrm>
        </p:spPr>
        <p:txBody>
          <a:bodyPr anchor="ctr">
            <a:noAutofit/>
          </a:bodyPr>
          <a:lstStyle>
            <a:lvl1pPr marL="0" indent="0">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9299708" y="5909042"/>
            <a:ext cx="2788214" cy="278821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28" name="Text Placeholder 3"/>
          <p:cNvSpPr>
            <a:spLocks noGrp="1"/>
          </p:cNvSpPr>
          <p:nvPr>
            <p:ph type="body" sz="quarter" idx="20"/>
          </p:nvPr>
        </p:nvSpPr>
        <p:spPr>
          <a:xfrm>
            <a:off x="12405035" y="5909041"/>
            <a:ext cx="4299492" cy="2788214"/>
          </a:xfrm>
        </p:spPr>
        <p:txBody>
          <a:bodyPr anchor="ctr">
            <a:noAutofit/>
          </a:bodyPr>
          <a:lstStyle>
            <a:lvl1pPr marL="0" indent="0">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dirty="0"/>
              <a:t>Click to edit Master text styles</a:t>
            </a:r>
          </a:p>
        </p:txBody>
      </p:sp>
      <p:sp>
        <p:nvSpPr>
          <p:cNvPr id="16" name="Rectangle 15"/>
          <p:cNvSpPr/>
          <p:nvPr userDrawn="1"/>
        </p:nvSpPr>
        <p:spPr>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Date Placeholder 2"/>
          <p:cNvSpPr>
            <a:spLocks noGrp="1"/>
          </p:cNvSpPr>
          <p:nvPr>
            <p:ph type="dt" sz="half" idx="10"/>
          </p:nvPr>
        </p:nvSpPr>
        <p:spPr/>
        <p:txBody>
          <a:bodyPr/>
          <a:lstStyle/>
          <a:p>
            <a:endParaRPr lang="en-US" dirty="0"/>
          </a:p>
        </p:txBody>
      </p:sp>
      <p:sp>
        <p:nvSpPr>
          <p:cNvPr id="29"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601086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82880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p:cNvSpPr>
            <a:spLocks noGrp="1"/>
          </p:cNvSpPr>
          <p:nvPr>
            <p:ph type="title" hasCustomPrompt="1"/>
          </p:nvPr>
        </p:nvSpPr>
        <p:spPr>
          <a:xfrm>
            <a:off x="1257300" y="228600"/>
            <a:ext cx="15773400" cy="1371600"/>
          </a:xfrm>
        </p:spPr>
        <p:txBody>
          <a:bodyPr>
            <a:normAutofit/>
          </a:bodyPr>
          <a:lstStyle>
            <a:lvl1pPr algn="r">
              <a:defRPr sz="54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1209499" y="2512157"/>
            <a:ext cx="2788214" cy="2788214"/>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5" name="Text Placeholder 3"/>
          <p:cNvSpPr>
            <a:spLocks noGrp="1"/>
          </p:cNvSpPr>
          <p:nvPr>
            <p:ph type="body" sz="quarter" idx="16"/>
          </p:nvPr>
        </p:nvSpPr>
        <p:spPr>
          <a:xfrm>
            <a:off x="4314825" y="2512159"/>
            <a:ext cx="4299492" cy="2788214"/>
          </a:xfrm>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1209497" y="5909042"/>
            <a:ext cx="2788214" cy="2788214"/>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4" name="Text Placeholder 3"/>
          <p:cNvSpPr>
            <a:spLocks noGrp="1"/>
          </p:cNvSpPr>
          <p:nvPr>
            <p:ph type="body" sz="quarter" idx="15"/>
          </p:nvPr>
        </p:nvSpPr>
        <p:spPr>
          <a:xfrm>
            <a:off x="4314825" y="5909042"/>
            <a:ext cx="4299492" cy="2788214"/>
          </a:xfrm>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9299708" y="2512157"/>
            <a:ext cx="2788214" cy="2788214"/>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7" name="Text Placeholder 3"/>
          <p:cNvSpPr>
            <a:spLocks noGrp="1"/>
          </p:cNvSpPr>
          <p:nvPr>
            <p:ph type="body" sz="quarter" idx="18"/>
          </p:nvPr>
        </p:nvSpPr>
        <p:spPr>
          <a:xfrm>
            <a:off x="12405035" y="2512159"/>
            <a:ext cx="4299492" cy="2788214"/>
          </a:xfrm>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9299708" y="5909042"/>
            <a:ext cx="2788214" cy="2788214"/>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9" name="Text Placeholder 3"/>
          <p:cNvSpPr>
            <a:spLocks noGrp="1"/>
          </p:cNvSpPr>
          <p:nvPr>
            <p:ph type="body" sz="quarter" idx="20"/>
          </p:nvPr>
        </p:nvSpPr>
        <p:spPr>
          <a:xfrm>
            <a:off x="12405035" y="5909041"/>
            <a:ext cx="4299492" cy="2788214"/>
          </a:xfrm>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dirty="0"/>
              <a:t>Click to edit Master text styles</a:t>
            </a:r>
          </a:p>
        </p:txBody>
      </p:sp>
      <p:sp>
        <p:nvSpPr>
          <p:cNvPr id="8" name="Rectangle 7"/>
          <p:cNvSpPr/>
          <p:nvPr userDrawn="1"/>
        </p:nvSpPr>
        <p:spPr>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Date Placeholder 3"/>
          <p:cNvSpPr>
            <a:spLocks noGrp="1"/>
          </p:cNvSpPr>
          <p:nvPr>
            <p:ph type="dt" sz="half" idx="10"/>
          </p:nvPr>
        </p:nvSpPr>
        <p:spPr/>
        <p:txBody>
          <a:bodyPr/>
          <a:lstStyle/>
          <a:p>
            <a:endParaRPr lang="en-US" dirty="0"/>
          </a:p>
        </p:txBody>
      </p:sp>
      <p:sp>
        <p:nvSpPr>
          <p:cNvPr id="20"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002206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82880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Title 1"/>
          <p:cNvSpPr>
            <a:spLocks noGrp="1"/>
          </p:cNvSpPr>
          <p:nvPr>
            <p:ph type="title" hasCustomPrompt="1"/>
          </p:nvPr>
        </p:nvSpPr>
        <p:spPr>
          <a:xfrm>
            <a:off x="1257300" y="228600"/>
            <a:ext cx="15773400" cy="1371600"/>
          </a:xfrm>
        </p:spPr>
        <p:txBody>
          <a:bodyPr>
            <a:normAutofit/>
          </a:bodyPr>
          <a:lstStyle>
            <a:lvl1pPr algn="r">
              <a:defRPr sz="5400">
                <a:solidFill>
                  <a:schemeClr val="bg1"/>
                </a:solidFill>
              </a:defRPr>
            </a:lvl1pPr>
          </a:lstStyle>
          <a:p>
            <a:r>
              <a:rPr lang="en-US" dirty="0"/>
              <a:t>Click to edit title</a:t>
            </a:r>
          </a:p>
        </p:txBody>
      </p:sp>
      <p:sp>
        <p:nvSpPr>
          <p:cNvPr id="17" name="Rectangle 16"/>
          <p:cNvSpPr/>
          <p:nvPr userDrawn="1"/>
        </p:nvSpPr>
        <p:spPr>
          <a:xfrm>
            <a:off x="0" y="1824036"/>
            <a:ext cx="18288000" cy="7481889"/>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Picture Placeholder 2"/>
          <p:cNvSpPr>
            <a:spLocks noGrp="1"/>
          </p:cNvSpPr>
          <p:nvPr>
            <p:ph type="pic" sz="quarter" idx="13" hasCustomPrompt="1"/>
          </p:nvPr>
        </p:nvSpPr>
        <p:spPr>
          <a:xfrm>
            <a:off x="1209499" y="3857594"/>
            <a:ext cx="2788214" cy="278821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24" name="Text Placeholder 3"/>
          <p:cNvSpPr>
            <a:spLocks noGrp="1"/>
          </p:cNvSpPr>
          <p:nvPr>
            <p:ph type="body" sz="quarter" idx="16"/>
          </p:nvPr>
        </p:nvSpPr>
        <p:spPr>
          <a:xfrm>
            <a:off x="4314825" y="3857596"/>
            <a:ext cx="4299492" cy="2788214"/>
          </a:xfrm>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9299708" y="3857594"/>
            <a:ext cx="2788214" cy="278821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26" name="Text Placeholder 3"/>
          <p:cNvSpPr>
            <a:spLocks noGrp="1"/>
          </p:cNvSpPr>
          <p:nvPr>
            <p:ph type="body" sz="quarter" idx="18"/>
          </p:nvPr>
        </p:nvSpPr>
        <p:spPr>
          <a:xfrm>
            <a:off x="12405035" y="3857596"/>
            <a:ext cx="4299492" cy="2788214"/>
          </a:xfrm>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dirty="0"/>
              <a:t>Click to edit Master text styles</a:t>
            </a:r>
          </a:p>
        </p:txBody>
      </p:sp>
      <p:sp>
        <p:nvSpPr>
          <p:cNvPr id="16" name="Rectangle 15"/>
          <p:cNvSpPr/>
          <p:nvPr userDrawn="1"/>
        </p:nvSpPr>
        <p:spPr>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Date Placeholder 2"/>
          <p:cNvSpPr>
            <a:spLocks noGrp="1"/>
          </p:cNvSpPr>
          <p:nvPr>
            <p:ph type="dt" sz="half" idx="10"/>
          </p:nvPr>
        </p:nvSpPr>
        <p:spPr/>
        <p:txBody>
          <a:bodyPr/>
          <a:lstStyle/>
          <a:p>
            <a:endParaRPr lang="en-US" dirty="0"/>
          </a:p>
        </p:txBody>
      </p:sp>
      <p:sp>
        <p:nvSpPr>
          <p:cNvPr id="20"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626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82880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p:cNvSpPr>
            <a:spLocks noGrp="1"/>
          </p:cNvSpPr>
          <p:nvPr>
            <p:ph type="title" hasCustomPrompt="1"/>
          </p:nvPr>
        </p:nvSpPr>
        <p:spPr>
          <a:xfrm>
            <a:off x="1257300" y="228600"/>
            <a:ext cx="15773400" cy="1371600"/>
          </a:xfrm>
        </p:spPr>
        <p:txBody>
          <a:bodyPr>
            <a:normAutofit/>
          </a:bodyPr>
          <a:lstStyle>
            <a:lvl1pPr algn="r">
              <a:defRPr sz="5400">
                <a:solidFill>
                  <a:schemeClr val="bg1"/>
                </a:solidFill>
              </a:defRPr>
            </a:lvl1pPr>
          </a:lstStyle>
          <a:p>
            <a:r>
              <a:rPr lang="en-US" dirty="0"/>
              <a:t>Click to edit title</a:t>
            </a:r>
          </a:p>
        </p:txBody>
      </p:sp>
      <p:sp>
        <p:nvSpPr>
          <p:cNvPr id="8" name="Rectangle 7"/>
          <p:cNvSpPr/>
          <p:nvPr userDrawn="1"/>
        </p:nvSpPr>
        <p:spPr>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Picture Placeholder 2"/>
          <p:cNvSpPr>
            <a:spLocks noGrp="1"/>
          </p:cNvSpPr>
          <p:nvPr>
            <p:ph type="pic" sz="quarter" idx="13" hasCustomPrompt="1"/>
          </p:nvPr>
        </p:nvSpPr>
        <p:spPr>
          <a:xfrm>
            <a:off x="1209499" y="4200493"/>
            <a:ext cx="2788214" cy="2788214"/>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5" name="Text Placeholder 3"/>
          <p:cNvSpPr>
            <a:spLocks noGrp="1"/>
          </p:cNvSpPr>
          <p:nvPr>
            <p:ph type="body" sz="quarter" idx="16"/>
          </p:nvPr>
        </p:nvSpPr>
        <p:spPr>
          <a:xfrm>
            <a:off x="4314825" y="4200494"/>
            <a:ext cx="4299492" cy="2788214"/>
          </a:xfrm>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9299708" y="4200493"/>
            <a:ext cx="2788214" cy="2788214"/>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7" name="Text Placeholder 3"/>
          <p:cNvSpPr>
            <a:spLocks noGrp="1"/>
          </p:cNvSpPr>
          <p:nvPr>
            <p:ph type="body" sz="quarter" idx="18"/>
          </p:nvPr>
        </p:nvSpPr>
        <p:spPr>
          <a:xfrm>
            <a:off x="12405035" y="4200494"/>
            <a:ext cx="4299492" cy="2788214"/>
          </a:xfrm>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dirty="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20"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53619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3"/>
            <a:ext cx="18288000" cy="10286997"/>
          </a:xfrm>
        </p:spPr>
        <p:txBody>
          <a:bodyPr/>
          <a:lstStyle/>
          <a:p>
            <a:r>
              <a:rPr lang="en-US"/>
              <a:t>Click icon to add picture</a:t>
            </a:r>
          </a:p>
        </p:txBody>
      </p:sp>
      <p:sp>
        <p:nvSpPr>
          <p:cNvPr id="9" name="Title 1"/>
          <p:cNvSpPr>
            <a:spLocks noGrp="1"/>
          </p:cNvSpPr>
          <p:nvPr>
            <p:ph type="title" hasCustomPrompt="1"/>
          </p:nvPr>
        </p:nvSpPr>
        <p:spPr>
          <a:xfrm>
            <a:off x="2" y="8458202"/>
            <a:ext cx="18288000" cy="1828800"/>
          </a:xfrm>
          <a:solidFill>
            <a:srgbClr val="003865">
              <a:alpha val="87843"/>
            </a:srgbClr>
          </a:solidFill>
        </p:spPr>
        <p:txBody>
          <a:bodyPr>
            <a:normAutofit/>
          </a:bodyPr>
          <a:lstStyle>
            <a:lvl1pPr algn="ctr">
              <a:defRPr sz="54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1257300" y="9534526"/>
            <a:ext cx="2037885" cy="547688"/>
          </a:xfrm>
        </p:spPr>
        <p:txBody>
          <a:bodyPr/>
          <a:lstStyle/>
          <a:p>
            <a:endParaRPr lang="en-US" dirty="0"/>
          </a:p>
        </p:txBody>
      </p:sp>
      <p:sp>
        <p:nvSpPr>
          <p:cNvPr id="6"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7" name="Slide Number Placeholder 5"/>
          <p:cNvSpPr>
            <a:spLocks noGrp="1"/>
          </p:cNvSpPr>
          <p:nvPr>
            <p:ph type="sldNum" sz="quarter" idx="12"/>
          </p:nvPr>
        </p:nvSpPr>
        <p:spPr>
          <a:xfrm>
            <a:off x="14836698" y="9534526"/>
            <a:ext cx="2194002" cy="547688"/>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476979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4"/>
            <a:ext cx="18288000" cy="10286999"/>
          </a:xfrm>
        </p:spPr>
        <p:txBody>
          <a:bodyPr/>
          <a:lstStyle/>
          <a:p>
            <a:r>
              <a:rPr lang="en-US"/>
              <a:t>Click icon to add picture</a:t>
            </a:r>
          </a:p>
        </p:txBody>
      </p:sp>
      <p:sp>
        <p:nvSpPr>
          <p:cNvPr id="9" name="Title 1"/>
          <p:cNvSpPr>
            <a:spLocks noGrp="1"/>
          </p:cNvSpPr>
          <p:nvPr>
            <p:ph type="title" hasCustomPrompt="1"/>
          </p:nvPr>
        </p:nvSpPr>
        <p:spPr>
          <a:xfrm>
            <a:off x="2" y="8458202"/>
            <a:ext cx="18288000" cy="1828800"/>
          </a:xfrm>
          <a:solidFill>
            <a:srgbClr val="0D0D0D">
              <a:alpha val="87843"/>
            </a:srgbClr>
          </a:solidFill>
        </p:spPr>
        <p:txBody>
          <a:bodyPr>
            <a:normAutofit/>
          </a:bodyPr>
          <a:lstStyle>
            <a:lvl1pPr algn="ctr">
              <a:defRPr sz="5400">
                <a:solidFill>
                  <a:schemeClr val="bg1"/>
                </a:solidFill>
              </a:defRPr>
            </a:lvl1pPr>
          </a:lstStyle>
          <a:p>
            <a:r>
              <a:rPr lang="en-US" dirty="0"/>
              <a:t>Click to edit title</a:t>
            </a:r>
          </a:p>
        </p:txBody>
      </p:sp>
      <p:sp>
        <p:nvSpPr>
          <p:cNvPr id="5" name="Date Placeholder 3"/>
          <p:cNvSpPr>
            <a:spLocks noGrp="1"/>
          </p:cNvSpPr>
          <p:nvPr>
            <p:ph type="dt" sz="half" idx="11"/>
          </p:nvPr>
        </p:nvSpPr>
        <p:spPr>
          <a:xfrm>
            <a:off x="1257300" y="9534526"/>
            <a:ext cx="2037885" cy="547688"/>
          </a:xfrm>
        </p:spPr>
        <p:txBody>
          <a:bodyPr/>
          <a:lstStyle>
            <a:lvl1pPr>
              <a:defRPr>
                <a:solidFill>
                  <a:schemeClr val="bg1"/>
                </a:solidFill>
              </a:defRPr>
            </a:lvl1pPr>
          </a:lstStyle>
          <a:p>
            <a:endParaRPr lang="en-US" dirty="0"/>
          </a:p>
        </p:txBody>
      </p:sp>
      <p:sp>
        <p:nvSpPr>
          <p:cNvPr id="6"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bg1"/>
                </a:solidFill>
              </a:defRPr>
            </a:lvl1pPr>
          </a:lstStyle>
          <a:p>
            <a:r>
              <a:rPr lang="en-US"/>
              <a:t>Optional Tagline Goes Here | mn.gov/websiteurl</a:t>
            </a:r>
            <a:endParaRPr lang="en-US" dirty="0"/>
          </a:p>
        </p:txBody>
      </p:sp>
      <p:sp>
        <p:nvSpPr>
          <p:cNvPr id="7" name="Slide Number Placeholder 5"/>
          <p:cNvSpPr>
            <a:spLocks noGrp="1"/>
          </p:cNvSpPr>
          <p:nvPr>
            <p:ph type="sldNum" sz="quarter" idx="12"/>
          </p:nvPr>
        </p:nvSpPr>
        <p:spPr>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492998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4" name="Picture Placeholder 12"/>
          <p:cNvSpPr>
            <a:spLocks noGrp="1"/>
          </p:cNvSpPr>
          <p:nvPr>
            <p:ph type="pic" sz="quarter" idx="10"/>
          </p:nvPr>
        </p:nvSpPr>
        <p:spPr>
          <a:xfrm>
            <a:off x="0" y="4"/>
            <a:ext cx="18288000" cy="10286999"/>
          </a:xfrm>
        </p:spPr>
        <p:txBody>
          <a:bodyPr/>
          <a:lstStyle/>
          <a:p>
            <a:r>
              <a:rPr lang="en-US"/>
              <a:t>Click icon to add picture</a:t>
            </a:r>
          </a:p>
        </p:txBody>
      </p:sp>
      <p:sp>
        <p:nvSpPr>
          <p:cNvPr id="9" name="Title 1"/>
          <p:cNvSpPr>
            <a:spLocks noGrp="1"/>
          </p:cNvSpPr>
          <p:nvPr>
            <p:ph type="title" hasCustomPrompt="1"/>
          </p:nvPr>
        </p:nvSpPr>
        <p:spPr>
          <a:xfrm>
            <a:off x="2" y="8458200"/>
            <a:ext cx="18288000" cy="1828800"/>
          </a:xfrm>
          <a:solidFill>
            <a:srgbClr val="78BE21">
              <a:alpha val="87843"/>
            </a:srgbClr>
          </a:solidFill>
        </p:spPr>
        <p:txBody>
          <a:bodyPr>
            <a:normAutofit/>
          </a:bodyPr>
          <a:lstStyle>
            <a:lvl1pPr algn="ctr">
              <a:defRPr sz="5400">
                <a:solidFill>
                  <a:schemeClr val="tx2"/>
                </a:solidFill>
              </a:defRPr>
            </a:lvl1pPr>
          </a:lstStyle>
          <a:p>
            <a:r>
              <a:rPr lang="en-US" dirty="0"/>
              <a:t>Click to edit title</a:t>
            </a:r>
          </a:p>
        </p:txBody>
      </p:sp>
      <p:sp>
        <p:nvSpPr>
          <p:cNvPr id="5" name="Date Placeholder 3"/>
          <p:cNvSpPr>
            <a:spLocks noGrp="1"/>
          </p:cNvSpPr>
          <p:nvPr>
            <p:ph type="dt" sz="half" idx="11"/>
          </p:nvPr>
        </p:nvSpPr>
        <p:spPr>
          <a:xfrm>
            <a:off x="1257300" y="9534526"/>
            <a:ext cx="2037885" cy="547688"/>
          </a:xfrm>
        </p:spPr>
        <p:txBody>
          <a:bodyPr/>
          <a:lstStyle/>
          <a:p>
            <a:endParaRPr lang="en-US" dirty="0"/>
          </a:p>
        </p:txBody>
      </p:sp>
      <p:sp>
        <p:nvSpPr>
          <p:cNvPr id="6"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7" name="Slide Number Placeholder 5"/>
          <p:cNvSpPr>
            <a:spLocks noGrp="1"/>
          </p:cNvSpPr>
          <p:nvPr>
            <p:ph type="sldNum" sz="quarter" idx="12"/>
          </p:nvPr>
        </p:nvSpPr>
        <p:spPr>
          <a:xfrm>
            <a:off x="14836698" y="9534526"/>
            <a:ext cx="2194002" cy="547688"/>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44619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8288000" cy="1739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Title 1"/>
          <p:cNvSpPr>
            <a:spLocks noGrp="1"/>
          </p:cNvSpPr>
          <p:nvPr>
            <p:ph type="title" hasCustomPrompt="1"/>
          </p:nvPr>
        </p:nvSpPr>
        <p:spPr>
          <a:xfrm>
            <a:off x="1257300" y="228600"/>
            <a:ext cx="15773400" cy="1371600"/>
          </a:xfrm>
        </p:spPr>
        <p:txBody>
          <a:bodyPr>
            <a:normAutofit/>
          </a:bodyPr>
          <a:lstStyle>
            <a:lvl1pPr algn="r">
              <a:defRPr sz="54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3048000" y="3349894"/>
            <a:ext cx="12192000" cy="4450127"/>
          </a:xfrm>
        </p:spPr>
        <p:txBody>
          <a:bodyPr/>
          <a:lstStyle/>
          <a:p>
            <a:endParaRPr lang="en-US"/>
          </a:p>
        </p:txBody>
      </p:sp>
      <p:sp>
        <p:nvSpPr>
          <p:cNvPr id="8" name="Date Placeholder 4"/>
          <p:cNvSpPr>
            <a:spLocks noGrp="1"/>
          </p:cNvSpPr>
          <p:nvPr>
            <p:ph type="dt" sz="half" idx="11"/>
          </p:nvPr>
        </p:nvSpPr>
        <p:spPr>
          <a:xfrm>
            <a:off x="1257300" y="9534526"/>
            <a:ext cx="2037885" cy="547688"/>
          </a:xfrm>
        </p:spPr>
        <p:txBody>
          <a:bodyPr/>
          <a:lstStyle/>
          <a:p>
            <a:endParaRPr lang="en-US" dirty="0"/>
          </a:p>
        </p:txBody>
      </p:sp>
      <p:sp>
        <p:nvSpPr>
          <p:cNvPr id="7"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9" name="Slide Number Placeholder 6"/>
          <p:cNvSpPr>
            <a:spLocks noGrp="1"/>
          </p:cNvSpPr>
          <p:nvPr>
            <p:ph type="sldNum" sz="quarter" idx="12"/>
          </p:nvPr>
        </p:nvSpPr>
        <p:spPr>
          <a:xfrm>
            <a:off x="14836698" y="9534526"/>
            <a:ext cx="2194002" cy="547688"/>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8273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8288000" cy="1739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Title 1"/>
          <p:cNvSpPr>
            <a:spLocks noGrp="1"/>
          </p:cNvSpPr>
          <p:nvPr>
            <p:ph type="title" hasCustomPrompt="1"/>
          </p:nvPr>
        </p:nvSpPr>
        <p:spPr>
          <a:xfrm>
            <a:off x="1257300" y="228600"/>
            <a:ext cx="15773400" cy="1371600"/>
          </a:xfrm>
        </p:spPr>
        <p:txBody>
          <a:bodyPr>
            <a:normAutofit/>
          </a:bodyPr>
          <a:lstStyle>
            <a:lvl1pPr algn="r">
              <a:defRPr sz="54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3048000" y="3349894"/>
            <a:ext cx="12192000" cy="4450127"/>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1257300" y="9534526"/>
            <a:ext cx="2037885" cy="547688"/>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bg1"/>
                </a:solidFill>
              </a:defRPr>
            </a:lvl1pPr>
          </a:lstStyle>
          <a:p>
            <a:r>
              <a:rPr lang="en-US"/>
              <a:t>Optional Tagline Goes Here | mn.gov/websiteurl</a:t>
            </a:r>
            <a:endParaRPr lang="en-US" dirty="0"/>
          </a:p>
        </p:txBody>
      </p:sp>
      <p:sp>
        <p:nvSpPr>
          <p:cNvPr id="9" name="Slide Number Placeholder 6"/>
          <p:cNvSpPr>
            <a:spLocks noGrp="1"/>
          </p:cNvSpPr>
          <p:nvPr>
            <p:ph type="sldNum" sz="quarter" idx="12"/>
          </p:nvPr>
        </p:nvSpPr>
        <p:spPr>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212469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1223846" y="430599"/>
            <a:ext cx="5282891" cy="4102371"/>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1223963" y="4817270"/>
            <a:ext cx="5282774" cy="3713414"/>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65181" y="757283"/>
            <a:ext cx="14428380" cy="8119973"/>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7465181" y="1601348"/>
            <a:ext cx="14274323" cy="7275906"/>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1257300" y="9534526"/>
            <a:ext cx="2037885" cy="547688"/>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bg1"/>
                </a:solidFill>
              </a:defRPr>
            </a:lvl1pPr>
          </a:lstStyle>
          <a:p>
            <a:r>
              <a:rPr lang="en-US"/>
              <a:t>Optional Tagline Goes Here | mn.gov/websiteurl</a:t>
            </a:r>
            <a:endParaRPr lang="en-US" dirty="0"/>
          </a:p>
        </p:txBody>
      </p:sp>
      <p:sp>
        <p:nvSpPr>
          <p:cNvPr id="9" name="Slide Number Placeholder 6"/>
          <p:cNvSpPr>
            <a:spLocks noGrp="1"/>
          </p:cNvSpPr>
          <p:nvPr>
            <p:ph type="sldNum" sz="quarter" idx="12"/>
          </p:nvPr>
        </p:nvSpPr>
        <p:spPr>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8983949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1257300" y="228600"/>
            <a:ext cx="15773400" cy="1371600"/>
          </a:xfrm>
        </p:spPr>
        <p:txBody>
          <a:bodyPr>
            <a:normAutofit/>
          </a:bodyPr>
          <a:lstStyle>
            <a:lvl1pPr algn="r">
              <a:defRPr sz="5400">
                <a:solidFill>
                  <a:schemeClr val="accent2"/>
                </a:solidFill>
              </a:defRPr>
            </a:lvl1pPr>
          </a:lstStyle>
          <a:p>
            <a:r>
              <a:rPr lang="en-US" dirty="0"/>
              <a:t>Click to edit title</a:t>
            </a:r>
          </a:p>
        </p:txBody>
      </p:sp>
      <p:sp>
        <p:nvSpPr>
          <p:cNvPr id="11" name="Text Placeholder 3"/>
          <p:cNvSpPr>
            <a:spLocks noGrp="1"/>
          </p:cNvSpPr>
          <p:nvPr>
            <p:ph type="body" sz="quarter" idx="13"/>
          </p:nvPr>
        </p:nvSpPr>
        <p:spPr>
          <a:xfrm>
            <a:off x="1223843" y="2047805"/>
            <a:ext cx="15833544" cy="2350775"/>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60187" y="4834053"/>
            <a:ext cx="14081205" cy="792459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2060189" y="5657807"/>
            <a:ext cx="13930854" cy="7100834"/>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1257300" y="9534526"/>
            <a:ext cx="2037885" cy="547688"/>
          </a:xfrm>
        </p:spPr>
        <p:txBody>
          <a:bodyPr/>
          <a:lstStyle/>
          <a:p>
            <a:endParaRPr lang="en-US" dirty="0"/>
          </a:p>
        </p:txBody>
      </p:sp>
      <p:sp>
        <p:nvSpPr>
          <p:cNvPr id="7"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8" name="Slide Number Placeholder 5"/>
          <p:cNvSpPr>
            <a:spLocks noGrp="1"/>
          </p:cNvSpPr>
          <p:nvPr>
            <p:ph type="sldNum" sz="quarter" idx="12"/>
          </p:nvPr>
        </p:nvSpPr>
        <p:spPr>
          <a:xfrm>
            <a:off x="14836698" y="9534526"/>
            <a:ext cx="2194002" cy="547688"/>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324822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223846" y="430599"/>
            <a:ext cx="5282891" cy="4102371"/>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1223963" y="4817270"/>
            <a:ext cx="5282774" cy="37134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65181" y="757283"/>
            <a:ext cx="14428380" cy="8119973"/>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7465181" y="1601348"/>
            <a:ext cx="14274323" cy="7275906"/>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1257300" y="9534526"/>
            <a:ext cx="2037885" cy="547688"/>
          </a:xfrm>
        </p:spPr>
        <p:txBody>
          <a:bodyPr/>
          <a:lstStyle/>
          <a:p>
            <a:endParaRPr lang="en-US" dirty="0"/>
          </a:p>
        </p:txBody>
      </p:sp>
      <p:sp>
        <p:nvSpPr>
          <p:cNvPr id="7"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11" name="Slide Number Placeholder 6"/>
          <p:cNvSpPr>
            <a:spLocks noGrp="1"/>
          </p:cNvSpPr>
          <p:nvPr>
            <p:ph type="sldNum" sz="quarter" idx="13"/>
          </p:nvPr>
        </p:nvSpPr>
        <p:spPr>
          <a:xfrm>
            <a:off x="14836698" y="9534526"/>
            <a:ext cx="2194002" cy="547688"/>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018843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257300" y="228600"/>
            <a:ext cx="15773400" cy="1371600"/>
          </a:xfrm>
        </p:spPr>
        <p:txBody>
          <a:bodyPr>
            <a:normAutofit/>
          </a:bodyPr>
          <a:lstStyle>
            <a:lvl1pPr algn="r">
              <a:defRPr sz="54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1223843" y="2047805"/>
            <a:ext cx="15833544" cy="23507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60187" y="4834053"/>
            <a:ext cx="14081205" cy="792459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2060189" y="5657807"/>
            <a:ext cx="13930854" cy="7100834"/>
          </a:xfrm>
        </p:spPr>
        <p:txBody>
          <a:bodyPr/>
          <a:lstStyle>
            <a:lvl1pPr>
              <a:defRPr/>
            </a:lvl1pPr>
          </a:lstStyle>
          <a:p>
            <a:r>
              <a:rPr lang="en-US" dirty="0"/>
              <a:t>Click icon to insert screenshot</a:t>
            </a:r>
          </a:p>
        </p:txBody>
      </p:sp>
      <p:sp>
        <p:nvSpPr>
          <p:cNvPr id="9" name="Date Placeholder 3"/>
          <p:cNvSpPr>
            <a:spLocks noGrp="1"/>
          </p:cNvSpPr>
          <p:nvPr>
            <p:ph type="dt" sz="half" idx="12"/>
          </p:nvPr>
        </p:nvSpPr>
        <p:spPr>
          <a:xfrm>
            <a:off x="1257300" y="9534526"/>
            <a:ext cx="2037885" cy="547688"/>
          </a:xfrm>
        </p:spPr>
        <p:txBody>
          <a:bodyPr/>
          <a:lstStyle/>
          <a:p>
            <a:endParaRPr lang="en-US" dirty="0"/>
          </a:p>
        </p:txBody>
      </p:sp>
      <p:sp>
        <p:nvSpPr>
          <p:cNvPr id="10"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11" name="Slide Number Placeholder 5"/>
          <p:cNvSpPr>
            <a:spLocks noGrp="1"/>
          </p:cNvSpPr>
          <p:nvPr>
            <p:ph type="sldNum" sz="quarter" idx="13"/>
          </p:nvPr>
        </p:nvSpPr>
        <p:spPr>
          <a:xfrm>
            <a:off x="14836698" y="9534526"/>
            <a:ext cx="2194002" cy="547688"/>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97045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9FFEBDC7-488F-BFF2-EB60-2B9A1CCB7CF4}"/>
              </a:ext>
            </a:extLst>
          </p:cNvPr>
          <p:cNvSpPr>
            <a:spLocks noGrp="1"/>
          </p:cNvSpPr>
          <p:nvPr>
            <p:ph type="body" sz="quarter" idx="12"/>
          </p:nvPr>
        </p:nvSpPr>
        <p:spPr>
          <a:xfrm>
            <a:off x="1384300" y="3251200"/>
            <a:ext cx="8597900" cy="6005513"/>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F35B25E6-EAFD-ACB6-25C4-2955F9495D8A}"/>
              </a:ext>
            </a:extLst>
          </p:cNvPr>
          <p:cNvSpPr>
            <a:spLocks noGrp="1"/>
          </p:cNvSpPr>
          <p:nvPr>
            <p:ph type="body" sz="quarter" idx="10" hasCustomPrompt="1"/>
          </p:nvPr>
        </p:nvSpPr>
        <p:spPr>
          <a:xfrm>
            <a:off x="1042988" y="1030288"/>
            <a:ext cx="8939212" cy="2055812"/>
          </a:xfrm>
        </p:spPr>
        <p:txBody>
          <a:bodyPr anchor="b">
            <a:normAutofit/>
          </a:bodyPr>
          <a:lstStyle>
            <a:lvl1pPr marL="0" indent="0">
              <a:buNone/>
              <a:defRPr sz="4400" cap="all" baseline="0">
                <a:solidFill>
                  <a:srgbClr val="00263E"/>
                </a:solidFill>
                <a:latin typeface="+mj-lt"/>
              </a:defRPr>
            </a:lvl1pPr>
          </a:lstStyle>
          <a:p>
            <a:pPr lvl="0"/>
            <a:r>
              <a:rPr lang="en-US"/>
              <a:t>HEADLINE</a:t>
            </a:r>
          </a:p>
        </p:txBody>
      </p:sp>
      <p:sp>
        <p:nvSpPr>
          <p:cNvPr id="7" name="Freeform 5">
            <a:extLst>
              <a:ext uri="{FF2B5EF4-FFF2-40B4-BE49-F238E27FC236}">
                <a16:creationId xmlns:a16="http://schemas.microsoft.com/office/drawing/2014/main" id="{2E1C6ACE-8DCD-C530-3B94-66B582DCC1D5}"/>
              </a:ext>
            </a:extLst>
          </p:cNvPr>
          <p:cNvSpPr/>
          <p:nvPr userDrawn="1"/>
        </p:nvSpPr>
        <p:spPr>
          <a:xfrm>
            <a:off x="12542293" y="0"/>
            <a:ext cx="5745707" cy="10287003"/>
          </a:xfrm>
          <a:custGeom>
            <a:avLst/>
            <a:gdLst/>
            <a:ahLst/>
            <a:cxnLst/>
            <a:rect l="l" t="t" r="r" b="b"/>
            <a:pathLst>
              <a:path w="1379175" h="3752726">
                <a:moveTo>
                  <a:pt x="0" y="0"/>
                </a:moveTo>
                <a:lnTo>
                  <a:pt x="1379175" y="0"/>
                </a:lnTo>
                <a:lnTo>
                  <a:pt x="1379175" y="3752726"/>
                </a:lnTo>
                <a:lnTo>
                  <a:pt x="0" y="3752726"/>
                </a:lnTo>
                <a:close/>
              </a:path>
            </a:pathLst>
          </a:custGeom>
          <a:solidFill>
            <a:srgbClr val="004014"/>
          </a:solidFill>
        </p:spPr>
      </p:sp>
      <p:pic>
        <p:nvPicPr>
          <p:cNvPr id="8" name="Picture 15">
            <a:extLst>
              <a:ext uri="{FF2B5EF4-FFF2-40B4-BE49-F238E27FC236}">
                <a16:creationId xmlns:a16="http://schemas.microsoft.com/office/drawing/2014/main" id="{49EF663E-8BE6-7A5F-9FEF-BEE7672C581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6551176" y="9808229"/>
            <a:ext cx="1416247" cy="249155"/>
          </a:xfrm>
          <a:prstGeom prst="rect">
            <a:avLst/>
          </a:prstGeom>
        </p:spPr>
      </p:pic>
      <p:sp>
        <p:nvSpPr>
          <p:cNvPr id="16" name="Picture Placeholder 15">
            <a:extLst>
              <a:ext uri="{FF2B5EF4-FFF2-40B4-BE49-F238E27FC236}">
                <a16:creationId xmlns:a16="http://schemas.microsoft.com/office/drawing/2014/main" id="{AA8C2134-2108-7F3A-3583-C33E6A97CEE0}"/>
              </a:ext>
            </a:extLst>
          </p:cNvPr>
          <p:cNvSpPr>
            <a:spLocks noGrp="1"/>
          </p:cNvSpPr>
          <p:nvPr>
            <p:ph type="pic" sz="quarter" idx="11"/>
          </p:nvPr>
        </p:nvSpPr>
        <p:spPr>
          <a:xfrm>
            <a:off x="11363976" y="1671022"/>
            <a:ext cx="5746099" cy="6799877"/>
          </a:xfrm>
        </p:spPr>
        <p:txBody>
          <a:bodyPr/>
          <a:lstStyle/>
          <a:p>
            <a:endParaRPr lang="en-US"/>
          </a:p>
        </p:txBody>
      </p:sp>
    </p:spTree>
    <p:extLst>
      <p:ext uri="{BB962C8B-B14F-4D97-AF65-F5344CB8AC3E}">
        <p14:creationId xmlns:p14="http://schemas.microsoft.com/office/powerpoint/2010/main" val="39735393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1223846" y="430599"/>
            <a:ext cx="5282891" cy="4102371"/>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1223963" y="4817270"/>
            <a:ext cx="5282774" cy="3713414"/>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69277" y="652255"/>
            <a:ext cx="10242992" cy="9076070"/>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7465181" y="1037824"/>
            <a:ext cx="9451181" cy="5117306"/>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1257300" y="9534526"/>
            <a:ext cx="2037885" cy="547688"/>
          </a:xfrm>
        </p:spPr>
        <p:txBody>
          <a:bodyPr/>
          <a:lstStyle>
            <a:lvl1pPr>
              <a:defRPr>
                <a:solidFill>
                  <a:schemeClr val="bg1"/>
                </a:solidFill>
              </a:defRPr>
            </a:lvl1pPr>
          </a:lstStyle>
          <a:p>
            <a:endParaRPr lang="en-US" dirty="0"/>
          </a:p>
        </p:txBody>
      </p:sp>
      <p:sp>
        <p:nvSpPr>
          <p:cNvPr id="9"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bg1"/>
                </a:solidFill>
              </a:defRPr>
            </a:lvl1pPr>
          </a:lstStyle>
          <a:p>
            <a:r>
              <a:rPr lang="en-US"/>
              <a:t>Optional Tagline Goes Here | mn.gov/websiteurl</a:t>
            </a:r>
            <a:endParaRPr lang="en-US" dirty="0"/>
          </a:p>
        </p:txBody>
      </p:sp>
      <p:sp>
        <p:nvSpPr>
          <p:cNvPr id="11" name="Slide Number Placeholder 6"/>
          <p:cNvSpPr>
            <a:spLocks noGrp="1"/>
          </p:cNvSpPr>
          <p:nvPr>
            <p:ph type="sldNum" sz="quarter" idx="12"/>
          </p:nvPr>
        </p:nvSpPr>
        <p:spPr>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865960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1223846" y="430599"/>
            <a:ext cx="5282891" cy="4102371"/>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1223963" y="4817270"/>
            <a:ext cx="5282774" cy="3713414"/>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65181" y="757283"/>
            <a:ext cx="14428380" cy="8119973"/>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7465181" y="1601348"/>
            <a:ext cx="14274323" cy="7275906"/>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1257300" y="9534526"/>
            <a:ext cx="2037885" cy="547688"/>
          </a:xfrm>
        </p:spPr>
        <p:txBody>
          <a:bodyPr/>
          <a:lstStyle>
            <a:lvl1pPr>
              <a:defRPr>
                <a:solidFill>
                  <a:schemeClr val="bg1"/>
                </a:solidFill>
              </a:defRPr>
            </a:lvl1pPr>
          </a:lstStyle>
          <a:p>
            <a:endParaRPr lang="en-US" dirty="0"/>
          </a:p>
        </p:txBody>
      </p:sp>
      <p:sp>
        <p:nvSpPr>
          <p:cNvPr id="9"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bg1"/>
                </a:solidFill>
              </a:defRPr>
            </a:lvl1pPr>
          </a:lstStyle>
          <a:p>
            <a:r>
              <a:rPr lang="en-US"/>
              <a:t>Optional Tagline Goes Here | mn.gov/websiteurl</a:t>
            </a:r>
            <a:endParaRPr lang="en-US" dirty="0"/>
          </a:p>
        </p:txBody>
      </p:sp>
      <p:sp>
        <p:nvSpPr>
          <p:cNvPr id="11" name="Slide Number Placeholder 6"/>
          <p:cNvSpPr>
            <a:spLocks noGrp="1"/>
          </p:cNvSpPr>
          <p:nvPr>
            <p:ph type="sldNum" sz="quarter" idx="12"/>
          </p:nvPr>
        </p:nvSpPr>
        <p:spPr>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153867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1257300" y="228600"/>
            <a:ext cx="15773400" cy="1371600"/>
          </a:xfrm>
        </p:spPr>
        <p:txBody>
          <a:bodyPr>
            <a:normAutofit/>
          </a:bodyPr>
          <a:lstStyle>
            <a:lvl1pPr algn="r">
              <a:defRPr sz="54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1223843" y="2047805"/>
            <a:ext cx="15833544" cy="2350775"/>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60187" y="4834053"/>
            <a:ext cx="14081205" cy="792459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2060189" y="5657807"/>
            <a:ext cx="13930854" cy="7100834"/>
          </a:xfrm>
        </p:spPr>
        <p:txBody>
          <a:bodyPr/>
          <a:lstStyle>
            <a:lvl1pPr>
              <a:defRPr/>
            </a:lvl1pPr>
          </a:lstStyle>
          <a:p>
            <a:r>
              <a:rPr lang="en-US" dirty="0"/>
              <a:t>Click icon to insert screenshot</a:t>
            </a:r>
          </a:p>
        </p:txBody>
      </p:sp>
      <p:sp>
        <p:nvSpPr>
          <p:cNvPr id="6" name="Date Placeholder 3"/>
          <p:cNvSpPr>
            <a:spLocks noGrp="1"/>
          </p:cNvSpPr>
          <p:nvPr>
            <p:ph type="dt" sz="half" idx="11"/>
          </p:nvPr>
        </p:nvSpPr>
        <p:spPr>
          <a:xfrm>
            <a:off x="1257300" y="9534526"/>
            <a:ext cx="2037885" cy="547688"/>
          </a:xfrm>
        </p:spPr>
        <p:txBody>
          <a:bodyPr/>
          <a:lstStyle/>
          <a:p>
            <a:endParaRPr lang="en-US" dirty="0"/>
          </a:p>
        </p:txBody>
      </p:sp>
      <p:sp>
        <p:nvSpPr>
          <p:cNvPr id="7"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8" name="Slide Number Placeholder 5"/>
          <p:cNvSpPr>
            <a:spLocks noGrp="1"/>
          </p:cNvSpPr>
          <p:nvPr>
            <p:ph type="sldNum" sz="quarter" idx="12"/>
          </p:nvPr>
        </p:nvSpPr>
        <p:spPr>
          <a:xfrm>
            <a:off x="14836698" y="9534526"/>
            <a:ext cx="2194002" cy="547688"/>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3507821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1300331" y="902727"/>
            <a:ext cx="15773400" cy="8175612"/>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Title 1"/>
          <p:cNvSpPr>
            <a:spLocks noGrp="1"/>
          </p:cNvSpPr>
          <p:nvPr>
            <p:ph type="title" hasCustomPrompt="1"/>
          </p:nvPr>
        </p:nvSpPr>
        <p:spPr>
          <a:xfrm>
            <a:off x="2081605" y="2157761"/>
            <a:ext cx="14232368" cy="3328640"/>
          </a:xfrm>
        </p:spPr>
        <p:txBody>
          <a:bodyPr>
            <a:noAutofit/>
          </a:bodyPr>
          <a:lstStyle>
            <a:lvl1pPr algn="ctr">
              <a:tabLst>
                <a:tab pos="5655470" algn="l"/>
              </a:tabLst>
              <a:defRPr sz="75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2081605" y="6189625"/>
            <a:ext cx="14232368" cy="1523609"/>
          </a:xfrm>
        </p:spPr>
        <p:txBody>
          <a:bodyPr anchor="ctr">
            <a:normAutofit/>
          </a:bodyPr>
          <a:lstStyle>
            <a:lvl1pPr marL="0" indent="0" algn="ctr">
              <a:buNone/>
              <a:defRPr sz="36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1257300" y="9534526"/>
            <a:ext cx="2037885" cy="547688"/>
          </a:xfrm>
        </p:spPr>
        <p:txBody>
          <a:bodyPr/>
          <a:lstStyle>
            <a:lvl1pPr>
              <a:defRPr>
                <a:solidFill>
                  <a:schemeClr val="bg1"/>
                </a:solidFill>
              </a:defRPr>
            </a:lvl1pPr>
          </a:lstStyle>
          <a:p>
            <a:endParaRPr lang="en-US" dirty="0"/>
          </a:p>
        </p:txBody>
      </p:sp>
      <p:sp>
        <p:nvSpPr>
          <p:cNvPr id="9"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bg1"/>
                </a:solidFill>
              </a:defRPr>
            </a:lvl1pPr>
          </a:lstStyle>
          <a:p>
            <a:r>
              <a:rPr lang="en-US"/>
              <a:t>Optional Tagline Goes Here | mn.gov/websiteurl</a:t>
            </a:r>
            <a:endParaRPr lang="en-US" dirty="0"/>
          </a:p>
        </p:txBody>
      </p:sp>
      <p:sp>
        <p:nvSpPr>
          <p:cNvPr id="11" name="Slide Number Placeholder 6"/>
          <p:cNvSpPr>
            <a:spLocks noGrp="1"/>
          </p:cNvSpPr>
          <p:nvPr>
            <p:ph type="sldNum" sz="quarter" idx="12"/>
          </p:nvPr>
        </p:nvSpPr>
        <p:spPr>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734672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1300331" y="902727"/>
            <a:ext cx="15773400" cy="8175612"/>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Title 1"/>
          <p:cNvSpPr>
            <a:spLocks noGrp="1"/>
          </p:cNvSpPr>
          <p:nvPr>
            <p:ph type="title" hasCustomPrompt="1"/>
          </p:nvPr>
        </p:nvSpPr>
        <p:spPr>
          <a:xfrm>
            <a:off x="2081605" y="2157761"/>
            <a:ext cx="14232368" cy="3328640"/>
          </a:xfrm>
        </p:spPr>
        <p:txBody>
          <a:bodyPr>
            <a:noAutofit/>
          </a:bodyPr>
          <a:lstStyle>
            <a:lvl1pPr algn="ctr">
              <a:tabLst>
                <a:tab pos="5655470" algn="l"/>
              </a:tabLst>
              <a:defRPr sz="75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2081605" y="6189625"/>
            <a:ext cx="14232368" cy="1523609"/>
          </a:xfrm>
        </p:spPr>
        <p:txBody>
          <a:bodyPr anchor="ctr">
            <a:normAutofit/>
          </a:bodyPr>
          <a:lstStyle>
            <a:lvl1pPr marL="0" indent="0" algn="ctr">
              <a:buNone/>
              <a:defRPr sz="36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1257300" y="9534526"/>
            <a:ext cx="2037885" cy="547688"/>
          </a:xfrm>
        </p:spPr>
        <p:txBody>
          <a:bodyPr/>
          <a:lstStyle>
            <a:lvl1pPr>
              <a:defRPr>
                <a:solidFill>
                  <a:schemeClr val="bg1"/>
                </a:solidFill>
              </a:defRPr>
            </a:lvl1pPr>
          </a:lstStyle>
          <a:p>
            <a:endParaRPr lang="en-US" dirty="0"/>
          </a:p>
        </p:txBody>
      </p:sp>
      <p:sp>
        <p:nvSpPr>
          <p:cNvPr id="18"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bg1"/>
                </a:solidFill>
              </a:defRPr>
            </a:lvl1pPr>
          </a:lstStyle>
          <a:p>
            <a:r>
              <a:rPr lang="en-US"/>
              <a:t>Optional Tagline Goes Here | mn.gov/websiteurl</a:t>
            </a:r>
            <a:endParaRPr lang="en-US" dirty="0"/>
          </a:p>
        </p:txBody>
      </p:sp>
      <p:sp>
        <p:nvSpPr>
          <p:cNvPr id="19" name="Slide Number Placeholder 6"/>
          <p:cNvSpPr>
            <a:spLocks noGrp="1"/>
          </p:cNvSpPr>
          <p:nvPr>
            <p:ph type="sldNum" sz="quarter" idx="12"/>
          </p:nvPr>
        </p:nvSpPr>
        <p:spPr>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165316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8288000" cy="10287000"/>
          </a:xfrm>
        </p:spPr>
        <p:txBody>
          <a:bodyPr/>
          <a:lstStyle/>
          <a:p>
            <a:endParaRPr lang="en-US" dirty="0"/>
          </a:p>
        </p:txBody>
      </p:sp>
      <p:sp>
        <p:nvSpPr>
          <p:cNvPr id="2" name="Title 1"/>
          <p:cNvSpPr>
            <a:spLocks noGrp="1"/>
          </p:cNvSpPr>
          <p:nvPr>
            <p:ph type="title" hasCustomPrompt="1"/>
          </p:nvPr>
        </p:nvSpPr>
        <p:spPr>
          <a:xfrm>
            <a:off x="9219936" y="1028700"/>
            <a:ext cx="8229600" cy="8229600"/>
          </a:xfrm>
          <a:prstGeom prst="ellipse">
            <a:avLst/>
          </a:prstGeom>
          <a:solidFill>
            <a:srgbClr val="003865">
              <a:alpha val="87843"/>
            </a:srgbClr>
          </a:solidFill>
        </p:spPr>
        <p:txBody>
          <a:bodyPr>
            <a:noAutofit/>
          </a:bodyPr>
          <a:lstStyle>
            <a:lvl1pPr algn="ctr">
              <a:tabLst>
                <a:tab pos="3512345" algn="l"/>
                <a:tab pos="5655470" algn="l"/>
              </a:tabLst>
              <a:defRPr sz="825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592533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8288000" cy="10287000"/>
          </a:xfrm>
        </p:spPr>
        <p:txBody>
          <a:bodyPr/>
          <a:lstStyle/>
          <a:p>
            <a:endParaRPr lang="en-US" dirty="0"/>
          </a:p>
        </p:txBody>
      </p:sp>
      <p:sp>
        <p:nvSpPr>
          <p:cNvPr id="2" name="Title 1"/>
          <p:cNvSpPr>
            <a:spLocks noGrp="1"/>
          </p:cNvSpPr>
          <p:nvPr>
            <p:ph type="title" hasCustomPrompt="1"/>
          </p:nvPr>
        </p:nvSpPr>
        <p:spPr>
          <a:xfrm>
            <a:off x="8580596" y="1368795"/>
            <a:ext cx="6992082" cy="6992082"/>
          </a:xfrm>
          <a:prstGeom prst="ellipse">
            <a:avLst/>
          </a:prstGeom>
          <a:solidFill>
            <a:srgbClr val="003865">
              <a:alpha val="87843"/>
            </a:srgbClr>
          </a:solidFill>
        </p:spPr>
        <p:txBody>
          <a:bodyPr>
            <a:noAutofit/>
          </a:bodyPr>
          <a:lstStyle>
            <a:lvl1pPr algn="ctr">
              <a:tabLst>
                <a:tab pos="5655470" algn="l"/>
              </a:tabLst>
              <a:defRPr sz="675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14317224" y="786011"/>
            <a:ext cx="3232950" cy="3232950"/>
          </a:xfrm>
          <a:prstGeom prst="ellipse">
            <a:avLst/>
          </a:prstGeom>
          <a:solidFill>
            <a:srgbClr val="78BE21">
              <a:alpha val="87843"/>
            </a:srgbClr>
          </a:solidFill>
        </p:spPr>
        <p:txBody>
          <a:bodyPr anchor="ctr">
            <a:normAutofit/>
          </a:bodyPr>
          <a:lstStyle>
            <a:lvl1pPr marL="0" indent="0" algn="ctr">
              <a:buNone/>
              <a:defRPr sz="375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13876503" y="5372768"/>
            <a:ext cx="3956967" cy="3956967"/>
          </a:xfrm>
          <a:prstGeom prst="ellipse">
            <a:avLst/>
          </a:prstGeom>
          <a:solidFill>
            <a:srgbClr val="000000">
              <a:alpha val="87843"/>
            </a:srgbClr>
          </a:solidFill>
        </p:spPr>
        <p:txBody>
          <a:bodyPr anchor="ctr">
            <a:normAutofit/>
          </a:bodyPr>
          <a:lstStyle>
            <a:lvl1pPr marL="0" indent="0" algn="ctr">
              <a:buNone/>
              <a:defRPr sz="375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3591160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8288000" cy="10287000"/>
          </a:xfrm>
        </p:spPr>
        <p:txBody>
          <a:bodyPr/>
          <a:lstStyle/>
          <a:p>
            <a:endParaRPr lang="en-US"/>
          </a:p>
        </p:txBody>
      </p:sp>
      <p:sp>
        <p:nvSpPr>
          <p:cNvPr id="2" name="Title 1"/>
          <p:cNvSpPr>
            <a:spLocks noGrp="1"/>
          </p:cNvSpPr>
          <p:nvPr>
            <p:ph type="title" hasCustomPrompt="1"/>
          </p:nvPr>
        </p:nvSpPr>
        <p:spPr>
          <a:xfrm>
            <a:off x="3449213" y="2414801"/>
            <a:ext cx="11389577" cy="5457399"/>
          </a:xfrm>
          <a:solidFill>
            <a:srgbClr val="003865">
              <a:alpha val="87843"/>
            </a:srgbClr>
          </a:solidFill>
        </p:spPr>
        <p:txBody>
          <a:bodyPr>
            <a:noAutofit/>
          </a:bodyPr>
          <a:lstStyle>
            <a:lvl1pPr algn="ctr">
              <a:spcAft>
                <a:spcPts val="1500"/>
              </a:spcAft>
              <a:tabLst>
                <a:tab pos="5655470" algn="l"/>
              </a:tabLst>
              <a:defRPr sz="105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229253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257300" y="2084528"/>
            <a:ext cx="15773400" cy="2011484"/>
          </a:xfrm>
        </p:spPr>
        <p:txBody>
          <a:bodyPr>
            <a:noAutofit/>
          </a:bodyPr>
          <a:lstStyle>
            <a:lvl1pPr algn="ctr">
              <a:tabLst>
                <a:tab pos="5655470" algn="l"/>
              </a:tabLst>
              <a:defRPr sz="105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1257300" y="4388549"/>
            <a:ext cx="15773400" cy="4010153"/>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4220414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2084528"/>
            <a:ext cx="18288000" cy="2011484"/>
          </a:xfrm>
          <a:solidFill>
            <a:schemeClr val="tx1"/>
          </a:solidFill>
        </p:spPr>
        <p:txBody>
          <a:bodyPr>
            <a:noAutofit/>
          </a:bodyPr>
          <a:lstStyle>
            <a:lvl1pPr algn="ctr">
              <a:tabLst>
                <a:tab pos="5655470" algn="l"/>
              </a:tabLst>
              <a:defRPr sz="105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1257300" y="4388549"/>
            <a:ext cx="15773400" cy="4010153"/>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65788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71F8D07-01A3-6C60-EC12-4141518530BD}"/>
              </a:ext>
            </a:extLst>
          </p:cNvPr>
          <p:cNvSpPr/>
          <p:nvPr userDrawn="1"/>
        </p:nvSpPr>
        <p:spPr>
          <a:xfrm>
            <a:off x="12542293" y="0"/>
            <a:ext cx="5745707" cy="10287003"/>
          </a:xfrm>
          <a:custGeom>
            <a:avLst/>
            <a:gdLst/>
            <a:ahLst/>
            <a:cxnLst/>
            <a:rect l="l" t="t" r="r" b="b"/>
            <a:pathLst>
              <a:path w="1379175" h="3752726">
                <a:moveTo>
                  <a:pt x="0" y="0"/>
                </a:moveTo>
                <a:lnTo>
                  <a:pt x="1379175" y="0"/>
                </a:lnTo>
                <a:lnTo>
                  <a:pt x="1379175" y="3752726"/>
                </a:lnTo>
                <a:lnTo>
                  <a:pt x="0" y="3752726"/>
                </a:lnTo>
                <a:close/>
              </a:path>
            </a:pathLst>
          </a:custGeom>
          <a:solidFill>
            <a:srgbClr val="00263E"/>
          </a:solidFill>
        </p:spPr>
      </p:sp>
      <p:sp>
        <p:nvSpPr>
          <p:cNvPr id="7" name="Picture Placeholder 17">
            <a:extLst>
              <a:ext uri="{FF2B5EF4-FFF2-40B4-BE49-F238E27FC236}">
                <a16:creationId xmlns:a16="http://schemas.microsoft.com/office/drawing/2014/main" id="{EDC022C6-C574-E536-6B10-18275E1A3D62}"/>
              </a:ext>
            </a:extLst>
          </p:cNvPr>
          <p:cNvSpPr>
            <a:spLocks noGrp="1"/>
          </p:cNvSpPr>
          <p:nvPr>
            <p:ph type="pic" sz="quarter" idx="13"/>
          </p:nvPr>
        </p:nvSpPr>
        <p:spPr>
          <a:xfrm>
            <a:off x="14605000" y="2660650"/>
            <a:ext cx="3683000" cy="4965700"/>
          </a:xfrm>
        </p:spPr>
        <p:txBody>
          <a:bodyPr/>
          <a:lstStyle/>
          <a:p>
            <a:endParaRPr lang="en-US"/>
          </a:p>
        </p:txBody>
      </p:sp>
      <p:sp>
        <p:nvSpPr>
          <p:cNvPr id="8" name="Picture Placeholder 15">
            <a:extLst>
              <a:ext uri="{FF2B5EF4-FFF2-40B4-BE49-F238E27FC236}">
                <a16:creationId xmlns:a16="http://schemas.microsoft.com/office/drawing/2014/main" id="{BFAE2FD9-832E-3511-4B81-56D8B3C9D7EA}"/>
              </a:ext>
            </a:extLst>
          </p:cNvPr>
          <p:cNvSpPr>
            <a:spLocks noGrp="1"/>
          </p:cNvSpPr>
          <p:nvPr>
            <p:ph type="pic" sz="quarter" idx="11"/>
          </p:nvPr>
        </p:nvSpPr>
        <p:spPr>
          <a:xfrm>
            <a:off x="9144001" y="1713018"/>
            <a:ext cx="5100848" cy="6799877"/>
          </a:xfrm>
        </p:spPr>
        <p:txBody>
          <a:bodyPr/>
          <a:lstStyle/>
          <a:p>
            <a:endParaRPr lang="en-US"/>
          </a:p>
        </p:txBody>
      </p:sp>
      <p:sp>
        <p:nvSpPr>
          <p:cNvPr id="9" name="Text Placeholder 17">
            <a:extLst>
              <a:ext uri="{FF2B5EF4-FFF2-40B4-BE49-F238E27FC236}">
                <a16:creationId xmlns:a16="http://schemas.microsoft.com/office/drawing/2014/main" id="{C1FE119E-1196-7704-2D6F-5BAF2D3A16D5}"/>
              </a:ext>
            </a:extLst>
          </p:cNvPr>
          <p:cNvSpPr>
            <a:spLocks noGrp="1"/>
          </p:cNvSpPr>
          <p:nvPr>
            <p:ph type="body" sz="quarter" idx="12"/>
          </p:nvPr>
        </p:nvSpPr>
        <p:spPr>
          <a:xfrm>
            <a:off x="1384300" y="3251200"/>
            <a:ext cx="6629400" cy="6005513"/>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5">
            <a:extLst>
              <a:ext uri="{FF2B5EF4-FFF2-40B4-BE49-F238E27FC236}">
                <a16:creationId xmlns:a16="http://schemas.microsoft.com/office/drawing/2014/main" id="{5B293A52-ED02-9506-CDB3-2140755C8DD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6551176" y="9808229"/>
            <a:ext cx="1416247" cy="249155"/>
          </a:xfrm>
          <a:prstGeom prst="rect">
            <a:avLst/>
          </a:prstGeom>
        </p:spPr>
      </p:pic>
      <p:sp>
        <p:nvSpPr>
          <p:cNvPr id="12" name="Text Placeholder 13">
            <a:extLst>
              <a:ext uri="{FF2B5EF4-FFF2-40B4-BE49-F238E27FC236}">
                <a16:creationId xmlns:a16="http://schemas.microsoft.com/office/drawing/2014/main" id="{EB749EC9-0787-F8F9-F855-FEFDBEA70C18}"/>
              </a:ext>
            </a:extLst>
          </p:cNvPr>
          <p:cNvSpPr>
            <a:spLocks noGrp="1"/>
          </p:cNvSpPr>
          <p:nvPr>
            <p:ph type="body" sz="quarter" idx="10" hasCustomPrompt="1"/>
          </p:nvPr>
        </p:nvSpPr>
        <p:spPr>
          <a:xfrm>
            <a:off x="1042988" y="1030288"/>
            <a:ext cx="6970712" cy="2055812"/>
          </a:xfrm>
        </p:spPr>
        <p:txBody>
          <a:bodyPr anchor="b">
            <a:normAutofit/>
          </a:bodyPr>
          <a:lstStyle>
            <a:lvl1pPr marL="0" indent="0">
              <a:buNone/>
              <a:defRPr sz="4400" cap="all" baseline="0">
                <a:solidFill>
                  <a:srgbClr val="004014"/>
                </a:solidFill>
                <a:latin typeface="+mj-lt"/>
              </a:defRPr>
            </a:lvl1pPr>
          </a:lstStyle>
          <a:p>
            <a:pPr lvl="0"/>
            <a:r>
              <a:rPr lang="en-US"/>
              <a:t>HEADLINE</a:t>
            </a:r>
          </a:p>
        </p:txBody>
      </p:sp>
    </p:spTree>
    <p:extLst>
      <p:ext uri="{BB962C8B-B14F-4D97-AF65-F5344CB8AC3E}">
        <p14:creationId xmlns:p14="http://schemas.microsoft.com/office/powerpoint/2010/main" val="21454711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8288000" cy="10287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1257300" y="2084528"/>
            <a:ext cx="15773400" cy="2011484"/>
          </a:xfrm>
        </p:spPr>
        <p:txBody>
          <a:bodyPr>
            <a:noAutofit/>
          </a:bodyPr>
          <a:lstStyle>
            <a:lvl1pPr algn="ctr">
              <a:tabLst>
                <a:tab pos="5655470" algn="l"/>
              </a:tabLst>
              <a:defRPr sz="105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1257300" y="4388549"/>
            <a:ext cx="15773400" cy="4010153"/>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2762550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8288000" cy="10287000"/>
          </a:xfrm>
        </p:spPr>
        <p:txBody>
          <a:bodyPr/>
          <a:lstStyle/>
          <a:p>
            <a:endParaRPr lang="en-US"/>
          </a:p>
        </p:txBody>
      </p:sp>
      <p:sp>
        <p:nvSpPr>
          <p:cNvPr id="2" name="Title 1"/>
          <p:cNvSpPr>
            <a:spLocks noGrp="1"/>
          </p:cNvSpPr>
          <p:nvPr>
            <p:ph type="title" hasCustomPrompt="1"/>
          </p:nvPr>
        </p:nvSpPr>
        <p:spPr>
          <a:xfrm>
            <a:off x="8136207" y="936704"/>
            <a:ext cx="7797492" cy="7608660"/>
          </a:xfrm>
          <a:prstGeom prst="ellipse">
            <a:avLst/>
          </a:prstGeom>
          <a:solidFill>
            <a:schemeClr val="bg1"/>
          </a:solidFill>
        </p:spPr>
        <p:txBody>
          <a:bodyPr>
            <a:noAutofit/>
          </a:bodyPr>
          <a:lstStyle>
            <a:lvl1pPr algn="ctr">
              <a:tabLst>
                <a:tab pos="5655470" algn="l"/>
              </a:tabLst>
              <a:defRPr sz="9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508198" y="0"/>
            <a:ext cx="5979320" cy="7629525"/>
          </a:xfrm>
        </p:spPr>
        <p:txBody>
          <a:bodyPr>
            <a:noAutofit/>
          </a:bodyPr>
          <a:lstStyle>
            <a:lvl1pPr marL="0" indent="0" algn="ctr">
              <a:spcBef>
                <a:spcPts val="0"/>
              </a:spcBef>
              <a:spcAft>
                <a:spcPts val="0"/>
              </a:spcAft>
              <a:buNone/>
              <a:defRPr sz="60000" i="0">
                <a:solidFill>
                  <a:schemeClr val="bg1"/>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752705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36207" y="936704"/>
            <a:ext cx="7797492" cy="7608660"/>
          </a:xfrm>
          <a:prstGeom prst="ellipse">
            <a:avLst/>
          </a:prstGeom>
          <a:solidFill>
            <a:schemeClr val="bg1"/>
          </a:solidFill>
        </p:spPr>
        <p:txBody>
          <a:bodyPr>
            <a:noAutofit/>
          </a:bodyPr>
          <a:lstStyle>
            <a:lvl1pPr algn="ctr">
              <a:tabLst>
                <a:tab pos="5655470" algn="l"/>
              </a:tabLst>
              <a:defRPr sz="9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508198" y="0"/>
            <a:ext cx="5979320" cy="7629525"/>
          </a:xfrm>
        </p:spPr>
        <p:txBody>
          <a:bodyPr>
            <a:noAutofit/>
          </a:bodyPr>
          <a:lstStyle>
            <a:lvl1pPr marL="0" indent="0" algn="ctr">
              <a:spcBef>
                <a:spcPts val="0"/>
              </a:spcBef>
              <a:spcAft>
                <a:spcPts val="0"/>
              </a:spcAft>
              <a:buNone/>
              <a:defRPr sz="60000" i="0">
                <a:solidFill>
                  <a:schemeClr val="bg1"/>
                </a:solidFill>
              </a:defRPr>
            </a:lvl1pPr>
            <a:lvl2pPr marL="685800" indent="0">
              <a:buNone/>
              <a:defRPr/>
            </a:lvl2pPr>
            <a:lvl3pPr marL="1371600" indent="0">
              <a:buNone/>
              <a:defRPr/>
            </a:lvl3pPr>
            <a:lvl4pPr marL="2057400" indent="0">
              <a:buNone/>
              <a:defRPr/>
            </a:lvl4pPr>
            <a:lvl5pPr marL="27432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848544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p:cNvSpPr/>
          <p:nvPr userDrawn="1"/>
        </p:nvSpPr>
        <p:spPr>
          <a:xfrm>
            <a:off x="0" y="0"/>
            <a:ext cx="18288000" cy="2477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66587" y="816923"/>
            <a:ext cx="5420303" cy="746403"/>
          </a:xfrm>
          <a:prstGeom prst="rect">
            <a:avLst/>
          </a:prstGeom>
        </p:spPr>
      </p:pic>
      <p:sp>
        <p:nvSpPr>
          <p:cNvPr id="7" name="Title 1"/>
          <p:cNvSpPr>
            <a:spLocks noGrp="1"/>
          </p:cNvSpPr>
          <p:nvPr>
            <p:ph type="title" hasCustomPrompt="1"/>
          </p:nvPr>
        </p:nvSpPr>
        <p:spPr>
          <a:xfrm>
            <a:off x="1257300" y="3319100"/>
            <a:ext cx="15773400" cy="2208245"/>
          </a:xfrm>
        </p:spPr>
        <p:txBody>
          <a:bodyPr>
            <a:noAutofit/>
          </a:bodyPr>
          <a:lstStyle>
            <a:lvl1pPr algn="ctr">
              <a:tabLst>
                <a:tab pos="5655470" algn="l"/>
              </a:tabLst>
              <a:defRPr sz="105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1257300" y="5527346"/>
            <a:ext cx="15773400" cy="37764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811348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8288000" cy="2477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66587" y="816923"/>
            <a:ext cx="5420303" cy="746403"/>
          </a:xfrm>
          <a:prstGeom prst="rect">
            <a:avLst/>
          </a:prstGeom>
        </p:spPr>
      </p:pic>
      <p:sp>
        <p:nvSpPr>
          <p:cNvPr id="7" name="Title 1"/>
          <p:cNvSpPr>
            <a:spLocks noGrp="1"/>
          </p:cNvSpPr>
          <p:nvPr>
            <p:ph type="title" hasCustomPrompt="1"/>
          </p:nvPr>
        </p:nvSpPr>
        <p:spPr>
          <a:xfrm>
            <a:off x="0" y="2477070"/>
            <a:ext cx="18288000" cy="2599899"/>
          </a:xfrm>
          <a:solidFill>
            <a:schemeClr val="tx1"/>
          </a:solidFill>
        </p:spPr>
        <p:txBody>
          <a:bodyPr>
            <a:noAutofit/>
          </a:bodyPr>
          <a:lstStyle>
            <a:lvl1pPr algn="ctr">
              <a:tabLst>
                <a:tab pos="5655470" algn="l"/>
              </a:tabLst>
              <a:defRPr sz="1050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1257300" y="5281685"/>
            <a:ext cx="15773400" cy="4022061"/>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solidFill>
                  <a:schemeClr val="tx2"/>
                </a:solidFill>
              </a:rPr>
              <a:t>Optional Tagline Goes Here | mn.gov/websiteurl</a:t>
            </a:r>
            <a:endParaRPr lang="en-US" dirty="0">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07697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6138903"/>
            <a:ext cx="18288000" cy="1942773"/>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sz="5400" dirty="0"/>
          </a:p>
        </p:txBody>
      </p:sp>
      <p:sp>
        <p:nvSpPr>
          <p:cNvPr id="12" name="Title 2"/>
          <p:cNvSpPr>
            <a:spLocks noGrp="1"/>
          </p:cNvSpPr>
          <p:nvPr>
            <p:ph type="ctrTitle" hasCustomPrompt="1"/>
          </p:nvPr>
        </p:nvSpPr>
        <p:spPr bwMode="white">
          <a:xfrm>
            <a:off x="400050" y="6138903"/>
            <a:ext cx="17487900" cy="1942773"/>
          </a:xfrm>
          <a:noFill/>
        </p:spPr>
        <p:txBody>
          <a:bodyPr wrap="square" lIns="182880" tIns="91440" rIns="182880" bIns="91440" anchor="ctr">
            <a:normAutofit/>
          </a:bodyPr>
          <a:lstStyle>
            <a:lvl1pPr algn="ctr">
              <a:defRPr sz="5400">
                <a:solidFill>
                  <a:schemeClr val="bg1"/>
                </a:solidFill>
              </a:defRPr>
            </a:lvl1pPr>
          </a:lstStyle>
          <a:p>
            <a:r>
              <a:rPr lang="en-US" dirty="0"/>
              <a:t>Click to enter the slideshow title</a:t>
            </a:r>
          </a:p>
        </p:txBody>
      </p:sp>
      <p:sp>
        <p:nvSpPr>
          <p:cNvPr id="3" name="Rectangle 3"/>
          <p:cNvSpPr/>
          <p:nvPr userDrawn="1"/>
        </p:nvSpPr>
        <p:spPr bwMode="white">
          <a:xfrm>
            <a:off x="0" y="8081680"/>
            <a:ext cx="18288000" cy="2205320"/>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n>
                <a:noFill/>
              </a:ln>
            </a:endParaRPr>
          </a:p>
        </p:txBody>
      </p:sp>
      <p:sp>
        <p:nvSpPr>
          <p:cNvPr id="6" name="Text Placeholder 4"/>
          <p:cNvSpPr>
            <a:spLocks noGrp="1"/>
          </p:cNvSpPr>
          <p:nvPr>
            <p:ph type="body" sz="quarter" idx="17" hasCustomPrompt="1"/>
          </p:nvPr>
        </p:nvSpPr>
        <p:spPr bwMode="black">
          <a:xfrm>
            <a:off x="1257300" y="8467325"/>
            <a:ext cx="15773400" cy="1067198"/>
          </a:xfrm>
        </p:spPr>
        <p:txBody>
          <a:bodyPr>
            <a:normAutofit/>
          </a:bodyPr>
          <a:lstStyle>
            <a:lvl1pPr marL="0" indent="0" algn="ctr">
              <a:buNone/>
              <a:defRPr sz="3600">
                <a:solidFill>
                  <a:schemeClr val="tx2"/>
                </a:solidFill>
              </a:defRPr>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9/14/2024</a:t>
            </a:fld>
            <a:endParaRPr lang="en-US" dirty="0"/>
          </a:p>
        </p:txBody>
      </p:sp>
      <p:sp>
        <p:nvSpPr>
          <p:cNvPr id="9" name="Footer Placeholder 6"/>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www.mda.state.mn.us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1" name="Picture 10">
            <a:extLst>
              <a:ext uri="{FF2B5EF4-FFF2-40B4-BE49-F238E27FC236}">
                <a16:creationId xmlns:a16="http://schemas.microsoft.com/office/drawing/2014/main" id="{0BE78A05-376E-437F-A047-D02188F506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8888" y="2803842"/>
            <a:ext cx="7663287" cy="1055271"/>
          </a:xfrm>
          <a:prstGeom prst="rect">
            <a:avLst/>
          </a:prstGeom>
        </p:spPr>
      </p:pic>
    </p:spTree>
    <p:extLst>
      <p:ext uri="{BB962C8B-B14F-4D97-AF65-F5344CB8AC3E}">
        <p14:creationId xmlns:p14="http://schemas.microsoft.com/office/powerpoint/2010/main" val="38572471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6138906"/>
            <a:ext cx="18288000" cy="1942773"/>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sz="5400" dirty="0"/>
          </a:p>
        </p:txBody>
      </p:sp>
      <p:sp>
        <p:nvSpPr>
          <p:cNvPr id="13" name="Title 2"/>
          <p:cNvSpPr>
            <a:spLocks noGrp="1"/>
          </p:cNvSpPr>
          <p:nvPr>
            <p:ph type="ctrTitle" hasCustomPrompt="1"/>
          </p:nvPr>
        </p:nvSpPr>
        <p:spPr bwMode="black">
          <a:xfrm>
            <a:off x="400050" y="6138903"/>
            <a:ext cx="17487900" cy="1942773"/>
          </a:xfrm>
          <a:noFill/>
        </p:spPr>
        <p:txBody>
          <a:bodyPr wrap="square" lIns="182880" tIns="91440" rIns="182880" bIns="91440" anchor="ctr">
            <a:normAutofit/>
          </a:bodyPr>
          <a:lstStyle>
            <a:lvl1pPr algn="ctr">
              <a:defRPr sz="5400">
                <a:solidFill>
                  <a:schemeClr val="tx2"/>
                </a:solidFill>
              </a:defRPr>
            </a:lvl1pPr>
          </a:lstStyle>
          <a:p>
            <a:r>
              <a:rPr lang="en-US" dirty="0"/>
              <a:t>Click to enter the slideshow title</a:t>
            </a:r>
          </a:p>
        </p:txBody>
      </p:sp>
      <p:sp>
        <p:nvSpPr>
          <p:cNvPr id="3" name="Rectangle 3"/>
          <p:cNvSpPr/>
          <p:nvPr userDrawn="1"/>
        </p:nvSpPr>
        <p:spPr bwMode="white">
          <a:xfrm>
            <a:off x="0" y="8081680"/>
            <a:ext cx="18288000" cy="2205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n>
                <a:noFill/>
              </a:ln>
            </a:endParaRPr>
          </a:p>
        </p:txBody>
      </p:sp>
      <p:sp>
        <p:nvSpPr>
          <p:cNvPr id="8" name="Text Placeholder 4"/>
          <p:cNvSpPr>
            <a:spLocks noGrp="1"/>
          </p:cNvSpPr>
          <p:nvPr>
            <p:ph type="body" sz="quarter" idx="17" hasCustomPrompt="1"/>
          </p:nvPr>
        </p:nvSpPr>
        <p:spPr bwMode="black">
          <a:xfrm>
            <a:off x="1257300" y="8467325"/>
            <a:ext cx="15773400" cy="1067198"/>
          </a:xfrm>
        </p:spPr>
        <p:txBody>
          <a:bodyPr>
            <a:normAutofit/>
          </a:bodyPr>
          <a:lstStyle>
            <a:lvl1pPr marL="0" indent="0" algn="ctr">
              <a:buNone/>
              <a:defRPr sz="3600"/>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9/14/2024</a:t>
            </a:fld>
            <a:endParaRPr lang="en-US" dirty="0"/>
          </a:p>
        </p:txBody>
      </p:sp>
      <p:sp>
        <p:nvSpPr>
          <p:cNvPr id="9" name="Footer Placeholder 6"/>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www.mda.state.mn.us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4" name="Graphic 3">
            <a:extLst>
              <a:ext uri="{FF2B5EF4-FFF2-40B4-BE49-F238E27FC236}">
                <a16:creationId xmlns:a16="http://schemas.microsoft.com/office/drawing/2014/main" id="{0B45FDA2-0F00-4B21-B708-C9536967F74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40434" y="1981100"/>
            <a:ext cx="4821419" cy="2643321"/>
          </a:xfrm>
          <a:prstGeom prst="rect">
            <a:avLst/>
          </a:prstGeom>
        </p:spPr>
      </p:pic>
    </p:spTree>
    <p:extLst>
      <p:ext uri="{BB962C8B-B14F-4D97-AF65-F5344CB8AC3E}">
        <p14:creationId xmlns:p14="http://schemas.microsoft.com/office/powerpoint/2010/main" val="7206017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5216756"/>
            <a:ext cx="18288000" cy="1942773"/>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sz="5400" dirty="0"/>
          </a:p>
        </p:txBody>
      </p:sp>
      <p:sp>
        <p:nvSpPr>
          <p:cNvPr id="2" name="Title 2"/>
          <p:cNvSpPr>
            <a:spLocks noGrp="1"/>
          </p:cNvSpPr>
          <p:nvPr>
            <p:ph type="ctrTitle" hasCustomPrompt="1"/>
          </p:nvPr>
        </p:nvSpPr>
        <p:spPr bwMode="white">
          <a:xfrm>
            <a:off x="400050" y="5216756"/>
            <a:ext cx="17487900" cy="1942773"/>
          </a:xfrm>
          <a:noFill/>
        </p:spPr>
        <p:txBody>
          <a:bodyPr wrap="square" lIns="182880" tIns="91440" rIns="182880" bIns="91440" anchor="ctr">
            <a:normAutofit/>
          </a:bodyPr>
          <a:lstStyle>
            <a:lvl1pPr algn="ctr">
              <a:defRPr sz="5400">
                <a:solidFill>
                  <a:schemeClr val="bg1"/>
                </a:solidFill>
              </a:defRPr>
            </a:lvl1pPr>
          </a:lstStyle>
          <a:p>
            <a:r>
              <a:rPr lang="en-US" dirty="0"/>
              <a:t>Click to enter the slideshow title</a:t>
            </a:r>
          </a:p>
        </p:txBody>
      </p:sp>
      <p:sp>
        <p:nvSpPr>
          <p:cNvPr id="3" name="Rectangle 3"/>
          <p:cNvSpPr/>
          <p:nvPr userDrawn="1"/>
        </p:nvSpPr>
        <p:spPr bwMode="auto">
          <a:xfrm>
            <a:off x="0" y="7159529"/>
            <a:ext cx="18288000" cy="312747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n>
                <a:noFill/>
              </a:ln>
            </a:endParaRPr>
          </a:p>
        </p:txBody>
      </p:sp>
      <p:sp>
        <p:nvSpPr>
          <p:cNvPr id="11" name="Text Placeholder 4"/>
          <p:cNvSpPr>
            <a:spLocks noGrp="1"/>
          </p:cNvSpPr>
          <p:nvPr>
            <p:ph type="body" sz="quarter" idx="18" hasCustomPrompt="1"/>
          </p:nvPr>
        </p:nvSpPr>
        <p:spPr bwMode="black">
          <a:xfrm>
            <a:off x="1257300" y="7561806"/>
            <a:ext cx="15773400" cy="1645692"/>
          </a:xfrm>
        </p:spPr>
        <p:txBody>
          <a:bodyPr>
            <a:normAutofit/>
          </a:bodyPr>
          <a:lstStyle>
            <a:lvl1pPr marL="0" indent="0" algn="ctr">
              <a:buNone/>
              <a:defRPr sz="3600"/>
            </a:lvl1pPr>
          </a:lstStyle>
          <a:p>
            <a:pPr lvl="0"/>
            <a:r>
              <a:rPr lang="en-US" dirty="0" err="1"/>
              <a:t>Firstname</a:t>
            </a:r>
            <a:r>
              <a:rPr lang="en-US" dirty="0"/>
              <a:t> </a:t>
            </a:r>
            <a:r>
              <a:rPr lang="en-US" dirty="0" err="1"/>
              <a:t>Lastname</a:t>
            </a:r>
            <a:r>
              <a:rPr lang="en-US" dirty="0"/>
              <a:t> | Job Title</a:t>
            </a:r>
          </a:p>
        </p:txBody>
      </p:sp>
      <p:sp>
        <p:nvSpPr>
          <p:cNvPr id="9" name="Footer Placeholder 6"/>
          <p:cNvSpPr>
            <a:spLocks noGrp="1"/>
          </p:cNvSpPr>
          <p:nvPr>
            <p:ph type="ftr" sz="quarter" idx="3"/>
          </p:nvPr>
        </p:nvSpPr>
        <p:spPr bwMode="black">
          <a:xfrm>
            <a:off x="8649230" y="9207499"/>
            <a:ext cx="8381471" cy="547688"/>
          </a:xfrm>
          <a:prstGeom prst="rect">
            <a:avLst/>
          </a:prstGeom>
        </p:spPr>
        <p:txBody>
          <a:bodyPr anchor="b"/>
          <a:lstStyle>
            <a:lvl1pPr algn="r">
              <a:defRPr sz="1800">
                <a:solidFill>
                  <a:schemeClr val="tx2"/>
                </a:solidFill>
              </a:defRPr>
            </a:lvl1pPr>
          </a:lstStyle>
          <a:p>
            <a:r>
              <a:rPr lang="en-US" dirty="0"/>
              <a:t>Optional Tagline Goes Here </a:t>
            </a:r>
            <a:r>
              <a:rPr lang="en-US" dirty="0">
                <a:solidFill>
                  <a:schemeClr val="accent1"/>
                </a:solidFill>
              </a:rPr>
              <a:t>|</a:t>
            </a:r>
            <a:r>
              <a:rPr lang="en-US" dirty="0"/>
              <a:t>  www.mda.state.mn.us</a:t>
            </a:r>
          </a:p>
        </p:txBody>
      </p:sp>
      <p:sp>
        <p:nvSpPr>
          <p:cNvPr id="6" name="Picture Placeholder 7"/>
          <p:cNvSpPr>
            <a:spLocks noGrp="1"/>
          </p:cNvSpPr>
          <p:nvPr>
            <p:ph type="pic" sz="quarter" idx="17"/>
          </p:nvPr>
        </p:nvSpPr>
        <p:spPr bwMode="gray">
          <a:xfrm>
            <a:off x="0" y="0"/>
            <a:ext cx="18288000" cy="5071098"/>
          </a:xfrm>
        </p:spPr>
        <p:txBody>
          <a:bodyPr/>
          <a:lstStyle/>
          <a:p>
            <a:r>
              <a:rPr lang="en-US"/>
              <a:t>Click icon to add picture</a:t>
            </a:r>
            <a:endParaRPr lang="en-US" dirty="0"/>
          </a:p>
        </p:txBody>
      </p:sp>
      <p:pic>
        <p:nvPicPr>
          <p:cNvPr id="10" name="Picture 9">
            <a:extLst>
              <a:ext uri="{FF2B5EF4-FFF2-40B4-BE49-F238E27FC236}">
                <a16:creationId xmlns:a16="http://schemas.microsoft.com/office/drawing/2014/main" id="{201D9655-2115-4CA6-8452-DF11B4C9B1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167" y="8932217"/>
            <a:ext cx="4920371" cy="677559"/>
          </a:xfrm>
          <a:prstGeom prst="rect">
            <a:avLst/>
          </a:prstGeom>
        </p:spPr>
      </p:pic>
    </p:spTree>
    <p:extLst>
      <p:ext uri="{BB962C8B-B14F-4D97-AF65-F5344CB8AC3E}">
        <p14:creationId xmlns:p14="http://schemas.microsoft.com/office/powerpoint/2010/main" val="16583586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6282842"/>
            <a:ext cx="18288000" cy="1798835"/>
          </a:xfrm>
          <a:prstGeom prst="rect">
            <a:avLst/>
          </a:prstGeom>
          <a:solidFill>
            <a:schemeClr val="accent1"/>
          </a:solidFill>
        </p:spPr>
        <p:txBody>
          <a:bodyPr vert="horz" lIns="137160" tIns="68580" rIns="137160" bIns="6858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sz="5400" dirty="0"/>
          </a:p>
        </p:txBody>
      </p:sp>
      <p:sp>
        <p:nvSpPr>
          <p:cNvPr id="2" name="Title 2"/>
          <p:cNvSpPr>
            <a:spLocks noGrp="1"/>
          </p:cNvSpPr>
          <p:nvPr>
            <p:ph type="ctrTitle" hasCustomPrompt="1"/>
          </p:nvPr>
        </p:nvSpPr>
        <p:spPr bwMode="white">
          <a:xfrm>
            <a:off x="400050" y="6282847"/>
            <a:ext cx="17487900" cy="1798835"/>
          </a:xfrm>
          <a:noFill/>
        </p:spPr>
        <p:txBody>
          <a:bodyPr anchor="ctr">
            <a:normAutofit/>
          </a:bodyPr>
          <a:lstStyle>
            <a:lvl1pPr algn="ctr">
              <a:defRPr sz="5400">
                <a:solidFill>
                  <a:schemeClr val="bg1"/>
                </a:solidFill>
              </a:defRPr>
            </a:lvl1pPr>
          </a:lstStyle>
          <a:p>
            <a:r>
              <a:rPr lang="en-US" dirty="0"/>
              <a:t>Click to edit section title</a:t>
            </a:r>
          </a:p>
        </p:txBody>
      </p:sp>
      <p:sp>
        <p:nvSpPr>
          <p:cNvPr id="3" name="Rectangle 3"/>
          <p:cNvSpPr/>
          <p:nvPr userDrawn="1"/>
        </p:nvSpPr>
        <p:spPr bwMode="auto">
          <a:xfrm>
            <a:off x="0" y="8081680"/>
            <a:ext cx="18288000" cy="2205320"/>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n>
                <a:noFill/>
              </a:ln>
            </a:endParaRPr>
          </a:p>
        </p:txBody>
      </p:sp>
      <p:sp>
        <p:nvSpPr>
          <p:cNvPr id="10" name="Text Placeholder 4"/>
          <p:cNvSpPr>
            <a:spLocks noGrp="1"/>
          </p:cNvSpPr>
          <p:nvPr>
            <p:ph type="body" sz="quarter" idx="18" hasCustomPrompt="1"/>
          </p:nvPr>
        </p:nvSpPr>
        <p:spPr bwMode="black">
          <a:xfrm>
            <a:off x="1257300" y="8467326"/>
            <a:ext cx="15773400" cy="1067196"/>
          </a:xfrm>
        </p:spPr>
        <p:txBody>
          <a:bodyPr>
            <a:normAutofit/>
          </a:bodyPr>
          <a:lstStyle>
            <a:lvl1pPr marL="0" indent="0" algn="ctr">
              <a:buNone/>
              <a:defRPr sz="3600"/>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t>9/14/2024</a:t>
            </a:fld>
            <a:endParaRPr lang="en-US" dirty="0"/>
          </a:p>
        </p:txBody>
      </p:sp>
      <p:sp>
        <p:nvSpPr>
          <p:cNvPr id="9" name="Footer Placeholder 6"/>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www.mda.state.mn.us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sp>
        <p:nvSpPr>
          <p:cNvPr id="11" name="Picture Placeholder 9"/>
          <p:cNvSpPr>
            <a:spLocks noGrp="1"/>
          </p:cNvSpPr>
          <p:nvPr>
            <p:ph type="pic" sz="quarter" idx="13" hasCustomPrompt="1"/>
          </p:nvPr>
        </p:nvSpPr>
        <p:spPr bwMode="gray">
          <a:xfrm>
            <a:off x="0" y="2683670"/>
            <a:ext cx="18288000" cy="3448050"/>
          </a:xfrm>
        </p:spPr>
        <p:txBody>
          <a:bodyPr/>
          <a:lstStyle/>
          <a:p>
            <a:r>
              <a:rPr lang="en-US" dirty="0"/>
              <a:t>Click Icon to add picture</a:t>
            </a:r>
          </a:p>
        </p:txBody>
      </p:sp>
      <p:pic>
        <p:nvPicPr>
          <p:cNvPr id="13" name="Picture 12">
            <a:extLst>
              <a:ext uri="{FF2B5EF4-FFF2-40B4-BE49-F238E27FC236}">
                <a16:creationId xmlns:a16="http://schemas.microsoft.com/office/drawing/2014/main" id="{98A5A178-8D99-41F6-B788-3970B1F052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69424" y="850574"/>
            <a:ext cx="4874552" cy="671250"/>
          </a:xfrm>
          <a:prstGeom prst="rect">
            <a:avLst/>
          </a:prstGeom>
        </p:spPr>
      </p:pic>
    </p:spTree>
    <p:extLst>
      <p:ext uri="{BB962C8B-B14F-4D97-AF65-F5344CB8AC3E}">
        <p14:creationId xmlns:p14="http://schemas.microsoft.com/office/powerpoint/2010/main" val="2262697831"/>
      </p:ext>
    </p:extLst>
  </p:cSld>
  <p:clrMapOvr>
    <a:masterClrMapping/>
  </p:clrMapOvr>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14"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3" name="Content Placeholder 3"/>
          <p:cNvSpPr>
            <a:spLocks noGrp="1"/>
          </p:cNvSpPr>
          <p:nvPr>
            <p:ph idx="1"/>
          </p:nvPr>
        </p:nvSpPr>
        <p:spPr bwMode="gray">
          <a:xfrm>
            <a:off x="1257300" y="2391937"/>
            <a:ext cx="15773400" cy="687350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4"/>
          <p:cNvSpPr>
            <a:spLocks noGrp="1"/>
          </p:cNvSpPr>
          <p:nvPr>
            <p:ph type="dt" sz="half" idx="10"/>
          </p:nvPr>
        </p:nvSpPr>
        <p:spPr bwMode="black"/>
        <p:txBody>
          <a:bodyPr/>
          <a:lstStyle/>
          <a:p>
            <a:fld id="{824D5D47-1752-4D84-8BFB-C2F71A34C932}" type="datetime1">
              <a:rPr lang="en-US" smtClean="0"/>
              <a:t>9/14/2024</a:t>
            </a:fld>
            <a:endParaRPr lang="en-US" dirty="0"/>
          </a:p>
        </p:txBody>
      </p:sp>
      <p:sp>
        <p:nvSpPr>
          <p:cNvPr id="10" name="Footer Placeholder 5"/>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www.mda.state.mn.us</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973879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Google Shape;219;p29">
            <a:extLst>
              <a:ext uri="{FF2B5EF4-FFF2-40B4-BE49-F238E27FC236}">
                <a16:creationId xmlns:a16="http://schemas.microsoft.com/office/drawing/2014/main" id="{DE6FB5C8-1492-0CDA-ED22-4D80DDED1276}"/>
              </a:ext>
            </a:extLst>
          </p:cNvPr>
          <p:cNvSpPr/>
          <p:nvPr userDrawn="1"/>
        </p:nvSpPr>
        <p:spPr>
          <a:xfrm>
            <a:off x="0" y="-158"/>
            <a:ext cx="6239282" cy="10287158"/>
          </a:xfrm>
          <a:custGeom>
            <a:avLst/>
            <a:gdLst/>
            <a:ahLst/>
            <a:cxnLst/>
            <a:rect l="l" t="t" r="r" b="b"/>
            <a:pathLst>
              <a:path w="1913890" h="1913890" extrusionOk="0">
                <a:moveTo>
                  <a:pt x="0" y="0"/>
                </a:moveTo>
                <a:lnTo>
                  <a:pt x="1913890" y="0"/>
                </a:lnTo>
                <a:lnTo>
                  <a:pt x="1913890" y="1913890"/>
                </a:lnTo>
                <a:lnTo>
                  <a:pt x="0" y="1913890"/>
                </a:lnTo>
                <a:close/>
              </a:path>
            </a:pathLst>
          </a:custGeom>
          <a:solidFill>
            <a:srgbClr val="DEA227"/>
          </a:solidFill>
          <a:ln>
            <a:noFill/>
          </a:ln>
        </p:spPr>
      </p:sp>
      <p:pic>
        <p:nvPicPr>
          <p:cNvPr id="8" name="Google Shape;221;p29">
            <a:extLst>
              <a:ext uri="{FF2B5EF4-FFF2-40B4-BE49-F238E27FC236}">
                <a16:creationId xmlns:a16="http://schemas.microsoft.com/office/drawing/2014/main" id="{2089F4FF-824A-0595-918D-9D8FD494C274}"/>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16348658" y="9756529"/>
            <a:ext cx="1605628" cy="260962"/>
          </a:xfrm>
          <a:prstGeom prst="rect">
            <a:avLst/>
          </a:prstGeom>
          <a:noFill/>
          <a:ln>
            <a:noFill/>
          </a:ln>
        </p:spPr>
      </p:pic>
      <p:sp>
        <p:nvSpPr>
          <p:cNvPr id="16" name="Text Placeholder 15">
            <a:extLst>
              <a:ext uri="{FF2B5EF4-FFF2-40B4-BE49-F238E27FC236}">
                <a16:creationId xmlns:a16="http://schemas.microsoft.com/office/drawing/2014/main" id="{06CE698A-B157-8C6A-3C80-C5F157A9D183}"/>
              </a:ext>
            </a:extLst>
          </p:cNvPr>
          <p:cNvSpPr>
            <a:spLocks noGrp="1"/>
          </p:cNvSpPr>
          <p:nvPr>
            <p:ph type="body" sz="quarter" idx="11"/>
          </p:nvPr>
        </p:nvSpPr>
        <p:spPr>
          <a:xfrm>
            <a:off x="8148216" y="1695449"/>
            <a:ext cx="8229600" cy="7073901"/>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3">
            <a:extLst>
              <a:ext uri="{FF2B5EF4-FFF2-40B4-BE49-F238E27FC236}">
                <a16:creationId xmlns:a16="http://schemas.microsoft.com/office/drawing/2014/main" id="{42624E06-35B9-151A-1024-6D2BCC95170B}"/>
              </a:ext>
            </a:extLst>
          </p:cNvPr>
          <p:cNvSpPr>
            <a:spLocks noGrp="1"/>
          </p:cNvSpPr>
          <p:nvPr>
            <p:ph type="body" sz="quarter" idx="10" hasCustomPrompt="1"/>
          </p:nvPr>
        </p:nvSpPr>
        <p:spPr>
          <a:xfrm>
            <a:off x="957466" y="1047671"/>
            <a:ext cx="4324350" cy="8191500"/>
          </a:xfrm>
        </p:spPr>
        <p:txBody>
          <a:bodyPr anchor="ctr">
            <a:normAutofit/>
          </a:bodyPr>
          <a:lstStyle>
            <a:lvl1pPr marL="0" indent="0">
              <a:buNone/>
              <a:defRPr sz="5400" cap="all" baseline="0">
                <a:solidFill>
                  <a:schemeClr val="bg1"/>
                </a:solidFill>
                <a:latin typeface="+mj-lt"/>
              </a:defRPr>
            </a:lvl1pPr>
          </a:lstStyle>
          <a:p>
            <a:pPr lvl="0"/>
            <a:r>
              <a:rPr lang="en-US"/>
              <a:t>HEADER</a:t>
            </a:r>
          </a:p>
        </p:txBody>
      </p:sp>
    </p:spTree>
    <p:extLst>
      <p:ext uri="{BB962C8B-B14F-4D97-AF65-F5344CB8AC3E}">
        <p14:creationId xmlns:p14="http://schemas.microsoft.com/office/powerpoint/2010/main" val="9712873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16"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3" name="Content Placeholder 3"/>
          <p:cNvSpPr>
            <a:spLocks noGrp="1"/>
          </p:cNvSpPr>
          <p:nvPr>
            <p:ph sz="half" idx="1"/>
          </p:nvPr>
        </p:nvSpPr>
        <p:spPr bwMode="gray">
          <a:xfrm>
            <a:off x="1257300" y="2391937"/>
            <a:ext cx="7772400" cy="687350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4"/>
          <p:cNvSpPr>
            <a:spLocks noGrp="1"/>
          </p:cNvSpPr>
          <p:nvPr>
            <p:ph sz="half" idx="2"/>
          </p:nvPr>
        </p:nvSpPr>
        <p:spPr bwMode="gray">
          <a:xfrm>
            <a:off x="9258300" y="2391937"/>
            <a:ext cx="7772400" cy="687350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5"/>
          <p:cNvSpPr>
            <a:spLocks noGrp="1"/>
          </p:cNvSpPr>
          <p:nvPr>
            <p:ph type="dt" sz="half" idx="10"/>
          </p:nvPr>
        </p:nvSpPr>
        <p:spPr bwMode="black"/>
        <p:txBody>
          <a:bodyPr/>
          <a:lstStyle/>
          <a:p>
            <a:fld id="{7C198DD1-C477-482D-A126-3FBDD1778E48}" type="datetime1">
              <a:rPr lang="en-US" smtClean="0"/>
              <a:t>9/14/2024</a:t>
            </a:fld>
            <a:endParaRPr lang="en-US" dirty="0"/>
          </a:p>
        </p:txBody>
      </p:sp>
      <p:sp>
        <p:nvSpPr>
          <p:cNvPr id="11" name="Footer Placeholder 6"/>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 www.mda.state.mn.us</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Rectangle 8"/>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2"/>
              </a:solidFill>
            </a:endParaRPr>
          </a:p>
        </p:txBody>
      </p:sp>
    </p:spTree>
    <p:extLst>
      <p:ext uri="{BB962C8B-B14F-4D97-AF65-F5344CB8AC3E}">
        <p14:creationId xmlns:p14="http://schemas.microsoft.com/office/powerpoint/2010/main" val="135480500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14"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2" name="Rectangle 1"/>
          <p:cNvSpPr/>
          <p:nvPr userDrawn="1"/>
        </p:nvSpPr>
        <p:spPr>
          <a:xfrm>
            <a:off x="1257300" y="2002922"/>
            <a:ext cx="15773400" cy="7262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Content Placeholder 3"/>
          <p:cNvSpPr>
            <a:spLocks noGrp="1"/>
          </p:cNvSpPr>
          <p:nvPr>
            <p:ph idx="1"/>
          </p:nvPr>
        </p:nvSpPr>
        <p:spPr bwMode="gray">
          <a:xfrm>
            <a:off x="1257300" y="2002922"/>
            <a:ext cx="15773400" cy="7262525"/>
          </a:xfrm>
          <a:noFill/>
        </p:spPr>
        <p:txBody>
          <a:bodyPr lIns="182880" tIns="182880" rIns="182880" b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7"/>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Date Placeholder 4"/>
          <p:cNvSpPr>
            <a:spLocks noGrp="1"/>
          </p:cNvSpPr>
          <p:nvPr>
            <p:ph type="dt" sz="half" idx="10"/>
          </p:nvPr>
        </p:nvSpPr>
        <p:spPr bwMode="black"/>
        <p:txBody>
          <a:bodyPr/>
          <a:lstStyle/>
          <a:p>
            <a:fld id="{9A198C9B-0587-4A1E-9E03-E4C9FE222F08}" type="datetime1">
              <a:rPr lang="en-US" smtClean="0"/>
              <a:t>9/14/2024</a:t>
            </a:fld>
            <a:endParaRPr lang="en-US" dirty="0"/>
          </a:p>
        </p:txBody>
      </p:sp>
      <p:sp>
        <p:nvSpPr>
          <p:cNvPr id="11" name="Footer Placeholder 5"/>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www.mda.state.mn.us</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389312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4572" y="0"/>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2" name="Rectangle 1"/>
          <p:cNvSpPr/>
          <p:nvPr userDrawn="1"/>
        </p:nvSpPr>
        <p:spPr>
          <a:xfrm>
            <a:off x="1257300" y="2002922"/>
            <a:ext cx="15773400" cy="7262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7"/>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Date Placeholder 4"/>
          <p:cNvSpPr>
            <a:spLocks noGrp="1"/>
          </p:cNvSpPr>
          <p:nvPr>
            <p:ph type="dt" sz="half" idx="10"/>
          </p:nvPr>
        </p:nvSpPr>
        <p:spPr bwMode="black"/>
        <p:txBody>
          <a:bodyPr/>
          <a:lstStyle/>
          <a:p>
            <a:fld id="{9A198C9B-0587-4A1E-9E03-E4C9FE222F08}" type="datetime1">
              <a:rPr lang="en-US" smtClean="0"/>
              <a:t>9/14/2024</a:t>
            </a:fld>
            <a:endParaRPr lang="en-US" dirty="0"/>
          </a:p>
        </p:txBody>
      </p:sp>
      <p:sp>
        <p:nvSpPr>
          <p:cNvPr id="11" name="Footer Placeholder 5"/>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www.mda.state.mn.us</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2" name="Content Placeholder 9">
            <a:extLst>
              <a:ext uri="{FF2B5EF4-FFF2-40B4-BE49-F238E27FC236}">
                <a16:creationId xmlns:a16="http://schemas.microsoft.com/office/drawing/2014/main" id="{5678152B-FB52-476F-B7BF-D74EA244EDB6}"/>
              </a:ext>
            </a:extLst>
          </p:cNvPr>
          <p:cNvSpPr>
            <a:spLocks noGrp="1"/>
          </p:cNvSpPr>
          <p:nvPr>
            <p:ph idx="1"/>
          </p:nvPr>
        </p:nvSpPr>
        <p:spPr>
          <a:xfrm>
            <a:off x="2276243" y="1733843"/>
            <a:ext cx="15773400" cy="7262525"/>
          </a:xfrm>
        </p:spPr>
        <p:txBody>
          <a:bodyPr lIns="365760" tIns="365760" rIns="365760" bIns="365760" anchor="ctr"/>
          <a:lstStyle>
            <a:lvl1pPr marL="0" indent="0">
              <a:buNone/>
              <a:tabLst>
                <a:tab pos="4279107" algn="l"/>
              </a:tabLst>
              <a:defRPr/>
            </a:lvl1pPr>
          </a:lstStyle>
          <a:p>
            <a:pPr marL="0" indent="0">
              <a:buNone/>
              <a:tabLst>
                <a:tab pos="2852738" algn="l"/>
              </a:tabLst>
            </a:pPr>
            <a:r>
              <a:rPr lang="en-US" dirty="0"/>
              <a:t>9:00 - 9:15 a.m.	First agenda item</a:t>
            </a:r>
          </a:p>
          <a:p>
            <a:pPr marL="0" indent="0">
              <a:buNone/>
              <a:tabLst>
                <a:tab pos="2852738" algn="l"/>
              </a:tabLst>
            </a:pPr>
            <a:r>
              <a:rPr lang="en-US" dirty="0"/>
              <a:t>9:15 - 9:30 a.m. 	Second agenda item</a:t>
            </a:r>
          </a:p>
          <a:p>
            <a:pPr marL="0" indent="0">
              <a:buNone/>
              <a:tabLst>
                <a:tab pos="2852738" algn="l"/>
              </a:tabLst>
            </a:pPr>
            <a:r>
              <a:rPr lang="en-US" dirty="0"/>
              <a:t>9:30 - 9:45 a.m. 	Third agenda item</a:t>
            </a:r>
          </a:p>
          <a:p>
            <a:pPr marL="0" indent="0">
              <a:buNone/>
              <a:tabLst>
                <a:tab pos="2852738" algn="l"/>
              </a:tabLst>
            </a:pPr>
            <a:r>
              <a:rPr lang="en-US" dirty="0"/>
              <a:t>10:00 - 10:15 a.m. 	Fourth agenda item</a:t>
            </a:r>
          </a:p>
          <a:p>
            <a:pPr marL="0" indent="0">
              <a:buNone/>
              <a:tabLst>
                <a:tab pos="2852738" algn="l"/>
              </a:tabLst>
            </a:pPr>
            <a:r>
              <a:rPr lang="en-US" dirty="0"/>
              <a:t>10:15 - 11:00 a.m. 	Fifth agenda item</a:t>
            </a:r>
          </a:p>
          <a:p>
            <a:pPr marL="0" indent="0">
              <a:buNone/>
              <a:tabLst>
                <a:tab pos="2852738" algn="l"/>
              </a:tabLst>
            </a:pPr>
            <a:r>
              <a:rPr lang="en-US" dirty="0"/>
              <a:t>11:00 - 11:15 a.m.	Sixth agenda item</a:t>
            </a:r>
          </a:p>
        </p:txBody>
      </p:sp>
      <p:sp>
        <p:nvSpPr>
          <p:cNvPr id="16" name="Title 8">
            <a:extLst>
              <a:ext uri="{FF2B5EF4-FFF2-40B4-BE49-F238E27FC236}">
                <a16:creationId xmlns:a16="http://schemas.microsoft.com/office/drawing/2014/main" id="{9CEBDFFE-CDEB-493B-977E-C3DD3EAF0A9C}"/>
              </a:ext>
            </a:extLst>
          </p:cNvPr>
          <p:cNvSpPr txBox="1">
            <a:spLocks/>
          </p:cNvSpPr>
          <p:nvPr userDrawn="1"/>
        </p:nvSpPr>
        <p:spPr bwMode="black">
          <a:xfrm>
            <a:off x="1257300" y="-1"/>
            <a:ext cx="15773400" cy="1824038"/>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6600" dirty="0">
                <a:solidFill>
                  <a:schemeClr val="bg1"/>
                </a:solidFill>
              </a:rPr>
              <a:t>Agenda</a:t>
            </a:r>
          </a:p>
        </p:txBody>
      </p:sp>
    </p:spTree>
    <p:extLst>
      <p:ext uri="{BB962C8B-B14F-4D97-AF65-F5344CB8AC3E}">
        <p14:creationId xmlns:p14="http://schemas.microsoft.com/office/powerpoint/2010/main" val="39344291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15"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10" name="Rectangle 9"/>
          <p:cNvSpPr/>
          <p:nvPr userDrawn="1"/>
        </p:nvSpPr>
        <p:spPr>
          <a:xfrm>
            <a:off x="1257300" y="2391936"/>
            <a:ext cx="7772400" cy="6873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Content Placeholder 3"/>
          <p:cNvSpPr>
            <a:spLocks noGrp="1"/>
          </p:cNvSpPr>
          <p:nvPr>
            <p:ph sz="half" idx="1"/>
          </p:nvPr>
        </p:nvSpPr>
        <p:spPr bwMode="gray">
          <a:xfrm>
            <a:off x="1257300" y="2391937"/>
            <a:ext cx="7772400" cy="687350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9258300" y="2391936"/>
            <a:ext cx="7772400" cy="6873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Content Placeholder 4"/>
          <p:cNvSpPr>
            <a:spLocks noGrp="1"/>
          </p:cNvSpPr>
          <p:nvPr>
            <p:ph sz="half" idx="2"/>
          </p:nvPr>
        </p:nvSpPr>
        <p:spPr bwMode="gray">
          <a:xfrm>
            <a:off x="9258300" y="2391937"/>
            <a:ext cx="7772400" cy="687350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5"/>
          <p:cNvSpPr>
            <a:spLocks noGrp="1"/>
          </p:cNvSpPr>
          <p:nvPr>
            <p:ph type="dt" sz="half" idx="10"/>
          </p:nvPr>
        </p:nvSpPr>
        <p:spPr bwMode="black"/>
        <p:txBody>
          <a:bodyPr/>
          <a:lstStyle/>
          <a:p>
            <a:fld id="{5485A5BA-A5F9-4138-9E4B-FFD626F6437A}" type="datetime1">
              <a:rPr lang="en-US" smtClean="0"/>
              <a:t>9/14/2024</a:t>
            </a:fld>
            <a:endParaRPr lang="en-US" dirty="0"/>
          </a:p>
        </p:txBody>
      </p:sp>
      <p:sp>
        <p:nvSpPr>
          <p:cNvPr id="11" name="Footer Placeholder 6"/>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www.mda.state.mn.us</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1284977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1257300" y="-1"/>
            <a:ext cx="15773400" cy="1824038"/>
          </a:xfrm>
          <a:noFill/>
        </p:spPr>
        <p:txBody>
          <a:bodyPr lIns="0" rIns="0">
            <a:normAutofit/>
          </a:bodyPr>
          <a:lstStyle>
            <a:lvl1pPr algn="r">
              <a:defRPr sz="5400">
                <a:solidFill>
                  <a:schemeClr val="tx1"/>
                </a:solidFill>
              </a:defRPr>
            </a:lvl1pPr>
          </a:lstStyle>
          <a:p>
            <a:r>
              <a:rPr lang="en-US"/>
              <a:t>Click to edit Master title style</a:t>
            </a:r>
            <a:endParaRPr lang="en-US" dirty="0"/>
          </a:p>
        </p:txBody>
      </p:sp>
      <p:sp>
        <p:nvSpPr>
          <p:cNvPr id="5" name="Content Placeholder 2"/>
          <p:cNvSpPr>
            <a:spLocks noGrp="1"/>
          </p:cNvSpPr>
          <p:nvPr>
            <p:ph sz="quarter" idx="10"/>
          </p:nvPr>
        </p:nvSpPr>
        <p:spPr bwMode="gray">
          <a:xfrm>
            <a:off x="1257300" y="2049518"/>
            <a:ext cx="15773400" cy="7182590"/>
          </a:xfrm>
          <a:noFill/>
        </p:spPr>
        <p:txBody>
          <a:bodyPr lIns="91440" tIns="45720" rIns="91440" bIns="457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11"/>
          </p:nvPr>
        </p:nvSpPr>
        <p:spPr bwMode="black">
          <a:xfrm>
            <a:off x="1257300" y="9534526"/>
            <a:ext cx="2037885" cy="547688"/>
          </a:xfrm>
        </p:spPr>
        <p:txBody>
          <a:bodyPr/>
          <a:lstStyle/>
          <a:p>
            <a:fld id="{66C283A4-7960-4BFD-B3A5-A2CC5BB2A473}" type="datetime1">
              <a:rPr lang="en-US" smtClean="0"/>
              <a:t>9/14/2024</a:t>
            </a:fld>
            <a:endParaRPr lang="en-US" dirty="0"/>
          </a:p>
        </p:txBody>
      </p:sp>
      <p:sp>
        <p:nvSpPr>
          <p:cNvPr id="7" name="Footer Placeholder 4"/>
          <p:cNvSpPr>
            <a:spLocks noGrp="1"/>
          </p:cNvSpPr>
          <p:nvPr>
            <p:ph type="ftr" sz="quarter" idx="3"/>
          </p:nvPr>
        </p:nvSpPr>
        <p:spPr bwMode="black">
          <a:xfrm>
            <a:off x="4953265" y="9534526"/>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www.mda.state.mn.us</a:t>
            </a:r>
          </a:p>
        </p:txBody>
      </p:sp>
      <p:sp>
        <p:nvSpPr>
          <p:cNvPr id="9" name="Slide Number Placeholder 5"/>
          <p:cNvSpPr>
            <a:spLocks noGrp="1"/>
          </p:cNvSpPr>
          <p:nvPr>
            <p:ph type="sldNum" sz="quarter" idx="12"/>
          </p:nvPr>
        </p:nvSpPr>
        <p:spPr bwMode="black">
          <a:xfrm>
            <a:off x="14836698" y="9534526"/>
            <a:ext cx="2194002" cy="547688"/>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584287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1257300" y="-1"/>
            <a:ext cx="15773400" cy="1824038"/>
          </a:xfrm>
          <a:noFill/>
        </p:spPr>
        <p:txBody>
          <a:bodyPr lIns="0" rIns="0">
            <a:normAutofit/>
          </a:bodyPr>
          <a:lstStyle>
            <a:lvl1pPr algn="r">
              <a:defRPr sz="5400">
                <a:solidFill>
                  <a:schemeClr val="accent2"/>
                </a:solidFill>
              </a:defRPr>
            </a:lvl1pPr>
          </a:lstStyle>
          <a:p>
            <a:r>
              <a:rPr lang="en-US"/>
              <a:t>Click to edit Master title style</a:t>
            </a:r>
            <a:endParaRPr lang="en-US" dirty="0"/>
          </a:p>
        </p:txBody>
      </p:sp>
      <p:sp>
        <p:nvSpPr>
          <p:cNvPr id="5" name="Content Placeholder 2"/>
          <p:cNvSpPr>
            <a:spLocks noGrp="1"/>
          </p:cNvSpPr>
          <p:nvPr>
            <p:ph sz="quarter" idx="10"/>
          </p:nvPr>
        </p:nvSpPr>
        <p:spPr bwMode="white">
          <a:xfrm>
            <a:off x="1257300" y="2049518"/>
            <a:ext cx="15773400" cy="718259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11"/>
          </p:nvPr>
        </p:nvSpPr>
        <p:spPr bwMode="white">
          <a:xfrm>
            <a:off x="1257300" y="9534526"/>
            <a:ext cx="2037885" cy="547688"/>
          </a:xfrm>
        </p:spPr>
        <p:txBody>
          <a:bodyPr/>
          <a:lstStyle>
            <a:lvl1pPr>
              <a:defRPr>
                <a:solidFill>
                  <a:schemeClr val="bg1"/>
                </a:solidFill>
              </a:defRPr>
            </a:lvl1pPr>
          </a:lstStyle>
          <a:p>
            <a:fld id="{F4B91AA0-3BA7-4036-A3DA-317C6C4FFA29}" type="datetime1">
              <a:rPr lang="en-US" smtClean="0"/>
              <a:t>9/14/2024</a:t>
            </a:fld>
            <a:endParaRPr lang="en-US" dirty="0"/>
          </a:p>
        </p:txBody>
      </p:sp>
      <p:sp>
        <p:nvSpPr>
          <p:cNvPr id="7" name="Footer Placeholder 4"/>
          <p:cNvSpPr>
            <a:spLocks noGrp="1"/>
          </p:cNvSpPr>
          <p:nvPr>
            <p:ph type="ftr" sz="quarter" idx="3"/>
          </p:nvPr>
        </p:nvSpPr>
        <p:spPr bwMode="white">
          <a:xfrm>
            <a:off x="4953266" y="9534524"/>
            <a:ext cx="8381471" cy="547688"/>
          </a:xfrm>
          <a:prstGeom prst="rect">
            <a:avLst/>
          </a:prstGeom>
        </p:spPr>
        <p:txBody>
          <a:bodyPr anchor="ctr"/>
          <a:lstStyle>
            <a:lvl1pPr algn="ctr">
              <a:defRPr sz="1800">
                <a:solidFill>
                  <a:schemeClr val="bg1"/>
                </a:solidFill>
              </a:defRPr>
            </a:lvl1pPr>
          </a:lstStyle>
          <a:p>
            <a:r>
              <a:rPr lang="en-US" dirty="0"/>
              <a:t>Optional Tagline Goes Here </a:t>
            </a:r>
            <a:r>
              <a:rPr lang="en-US" dirty="0">
                <a:solidFill>
                  <a:schemeClr val="accent1"/>
                </a:solidFill>
              </a:rPr>
              <a:t>|</a:t>
            </a:r>
            <a:r>
              <a:rPr lang="en-US" dirty="0"/>
              <a:t>  www.mda.state.mn.us</a:t>
            </a:r>
          </a:p>
        </p:txBody>
      </p:sp>
      <p:sp>
        <p:nvSpPr>
          <p:cNvPr id="9" name="Slide Number Placeholder 5"/>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117102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1257300" y="-1"/>
            <a:ext cx="15773400" cy="1824038"/>
          </a:xfrm>
          <a:noFill/>
        </p:spPr>
        <p:txBody>
          <a:bodyPr lIns="0" rIns="0">
            <a:normAutofit/>
          </a:bodyPr>
          <a:lstStyle>
            <a:lvl1pPr algn="r">
              <a:defRPr sz="5400">
                <a:solidFill>
                  <a:schemeClr val="accent2"/>
                </a:solidFill>
              </a:defRPr>
            </a:lvl1pPr>
          </a:lstStyle>
          <a:p>
            <a:r>
              <a:rPr lang="en-US"/>
              <a:t>Click to edit Master title style</a:t>
            </a:r>
            <a:endParaRPr lang="en-US" dirty="0"/>
          </a:p>
        </p:txBody>
      </p:sp>
      <p:sp>
        <p:nvSpPr>
          <p:cNvPr id="5" name="Content Placeholder 2"/>
          <p:cNvSpPr>
            <a:spLocks noGrp="1"/>
          </p:cNvSpPr>
          <p:nvPr>
            <p:ph sz="quarter" idx="10"/>
          </p:nvPr>
        </p:nvSpPr>
        <p:spPr bwMode="white">
          <a:xfrm>
            <a:off x="1257300" y="2049518"/>
            <a:ext cx="15773400" cy="718259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white">
          <a:xfrm>
            <a:off x="1257300" y="9534526"/>
            <a:ext cx="2037885" cy="547688"/>
          </a:xfrm>
        </p:spPr>
        <p:txBody>
          <a:bodyPr/>
          <a:lstStyle>
            <a:lvl1pPr>
              <a:defRPr>
                <a:solidFill>
                  <a:schemeClr val="bg1"/>
                </a:solidFill>
              </a:defRPr>
            </a:lvl1pPr>
          </a:lstStyle>
          <a:p>
            <a:fld id="{F4B91AA0-3BA7-4036-A3DA-317C6C4FFA29}" type="datetime1">
              <a:rPr lang="en-US" smtClean="0"/>
              <a:t>9/14/2024</a:t>
            </a:fld>
            <a:endParaRPr lang="en-US" dirty="0"/>
          </a:p>
        </p:txBody>
      </p:sp>
      <p:sp>
        <p:nvSpPr>
          <p:cNvPr id="7" name="Footer Placeholder 4"/>
          <p:cNvSpPr>
            <a:spLocks noGrp="1"/>
          </p:cNvSpPr>
          <p:nvPr>
            <p:ph type="ftr" sz="quarter" idx="3"/>
          </p:nvPr>
        </p:nvSpPr>
        <p:spPr bwMode="white">
          <a:xfrm>
            <a:off x="4953266" y="9534524"/>
            <a:ext cx="8381471" cy="547688"/>
          </a:xfrm>
          <a:prstGeom prst="rect">
            <a:avLst/>
          </a:prstGeom>
        </p:spPr>
        <p:txBody>
          <a:bodyPr anchor="ctr"/>
          <a:lstStyle>
            <a:lvl1pPr algn="ctr">
              <a:defRPr sz="1800">
                <a:solidFill>
                  <a:schemeClr val="bg1"/>
                </a:solidFill>
              </a:defRPr>
            </a:lvl1pPr>
          </a:lstStyle>
          <a:p>
            <a:r>
              <a:rPr lang="en-US" dirty="0"/>
              <a:t>Optional Tagline Goes Here </a:t>
            </a:r>
            <a:r>
              <a:rPr lang="en-US" dirty="0">
                <a:solidFill>
                  <a:schemeClr val="accent2"/>
                </a:solidFill>
              </a:rPr>
              <a:t>|</a:t>
            </a:r>
            <a:r>
              <a:rPr lang="en-US" dirty="0"/>
              <a:t> www.mda.state.mn.us</a:t>
            </a:r>
          </a:p>
        </p:txBody>
      </p:sp>
      <p:sp>
        <p:nvSpPr>
          <p:cNvPr id="9" name="Slide Number Placeholder 5"/>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4620809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1257300" y="-1"/>
            <a:ext cx="15773400" cy="1824038"/>
          </a:xfrm>
          <a:noFill/>
        </p:spPr>
        <p:txBody>
          <a:bodyPr lIns="0" rIns="0">
            <a:normAutofit/>
          </a:bodyPr>
          <a:lstStyle>
            <a:lvl1pPr algn="r">
              <a:defRPr sz="5400">
                <a:solidFill>
                  <a:schemeClr val="tx1"/>
                </a:solidFill>
              </a:defRPr>
            </a:lvl1pPr>
          </a:lstStyle>
          <a:p>
            <a:r>
              <a:rPr lang="en-US"/>
              <a:t>Click to edit Master title style</a:t>
            </a:r>
            <a:endParaRPr lang="en-US" dirty="0"/>
          </a:p>
        </p:txBody>
      </p:sp>
      <p:sp>
        <p:nvSpPr>
          <p:cNvPr id="5" name="Content Placeholder 2"/>
          <p:cNvSpPr>
            <a:spLocks noGrp="1"/>
          </p:cNvSpPr>
          <p:nvPr>
            <p:ph sz="quarter" idx="10"/>
          </p:nvPr>
        </p:nvSpPr>
        <p:spPr bwMode="gray">
          <a:xfrm>
            <a:off x="1257300" y="2049518"/>
            <a:ext cx="15773400" cy="718259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bwMode="black">
          <a:xfrm>
            <a:off x="1257300" y="9534526"/>
            <a:ext cx="2037885" cy="547688"/>
          </a:xfrm>
          <a:prstGeom prst="rect">
            <a:avLst/>
          </a:prstGeom>
        </p:spPr>
        <p:txBody>
          <a:bodyPr vert="horz" lIns="91440" tIns="45720" rIns="91440" bIns="45720" rtlCol="0" anchor="ctr"/>
          <a:lstStyle>
            <a:lvl1pPr algn="l">
              <a:defRPr sz="1800">
                <a:solidFill>
                  <a:schemeClr val="tx2"/>
                </a:solidFill>
              </a:defRPr>
            </a:lvl1pPr>
          </a:lstStyle>
          <a:p>
            <a:fld id="{4868D85E-9AAE-43DE-B77A-6CCC9C16CBEC}" type="datetime1">
              <a:rPr lang="en-US" smtClean="0"/>
              <a:t>9/14/2024</a:t>
            </a:fld>
            <a:endParaRPr lang="en-US" dirty="0"/>
          </a:p>
        </p:txBody>
      </p:sp>
      <p:sp>
        <p:nvSpPr>
          <p:cNvPr id="11" name="Footer Placeholder 4"/>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 www.mda.state.mn.us</a:t>
            </a:r>
          </a:p>
        </p:txBody>
      </p:sp>
      <p:sp>
        <p:nvSpPr>
          <p:cNvPr id="10" name="Slide Number Placeholder 5"/>
          <p:cNvSpPr>
            <a:spLocks noGrp="1"/>
          </p:cNvSpPr>
          <p:nvPr>
            <p:ph type="sldNum" sz="quarter" idx="4"/>
          </p:nvPr>
        </p:nvSpPr>
        <p:spPr bwMode="black">
          <a:xfrm>
            <a:off x="14836698" y="9534526"/>
            <a:ext cx="2194002" cy="547688"/>
          </a:xfrm>
          <a:prstGeom prst="rect">
            <a:avLst/>
          </a:prstGeom>
        </p:spPr>
        <p:txBody>
          <a:bodyPr vert="horz" lIns="91440" tIns="45720" rIns="91440" bIns="45720" rtlCol="0" anchor="ctr"/>
          <a:lstStyle>
            <a:lvl1pPr algn="r">
              <a:defRPr sz="18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906029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1257300" y="-1"/>
            <a:ext cx="15773400" cy="1824038"/>
          </a:xfrm>
          <a:noFill/>
        </p:spPr>
        <p:txBody>
          <a:bodyPr lIns="0" rIns="0">
            <a:normAutofit/>
          </a:bodyPr>
          <a:lstStyle>
            <a:lvl1pPr algn="r">
              <a:defRPr sz="5400">
                <a:solidFill>
                  <a:schemeClr val="tx1"/>
                </a:solidFill>
              </a:defRPr>
            </a:lvl1pPr>
          </a:lstStyle>
          <a:p>
            <a:r>
              <a:rPr lang="en-US"/>
              <a:t>Click to edit Master title style</a:t>
            </a:r>
            <a:endParaRPr lang="en-US" dirty="0"/>
          </a:p>
        </p:txBody>
      </p:sp>
      <p:sp>
        <p:nvSpPr>
          <p:cNvPr id="13" name="Content Placeholder 2"/>
          <p:cNvSpPr>
            <a:spLocks noGrp="1"/>
          </p:cNvSpPr>
          <p:nvPr>
            <p:ph sz="quarter" idx="10"/>
          </p:nvPr>
        </p:nvSpPr>
        <p:spPr bwMode="white">
          <a:xfrm>
            <a:off x="1257301" y="2049518"/>
            <a:ext cx="9352430" cy="7182590"/>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3"/>
          <p:cNvSpPr>
            <a:spLocks noGrp="1"/>
          </p:cNvSpPr>
          <p:nvPr>
            <p:ph type="pic" sz="quarter" idx="13"/>
          </p:nvPr>
        </p:nvSpPr>
        <p:spPr bwMode="ltGray">
          <a:xfrm>
            <a:off x="11480349" y="2047239"/>
            <a:ext cx="6807651" cy="6807651"/>
          </a:xfrm>
        </p:spPr>
        <p:txBody>
          <a:bodyPr/>
          <a:lstStyle>
            <a:lvl1pPr>
              <a:buClr>
                <a:schemeClr val="tx1"/>
              </a:buClr>
              <a:defRPr>
                <a:solidFill>
                  <a:schemeClr val="tx2"/>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1257300" y="9534526"/>
            <a:ext cx="2037885" cy="547688"/>
          </a:xfrm>
        </p:spPr>
        <p:txBody>
          <a:bodyPr/>
          <a:lstStyle>
            <a:lvl1pPr>
              <a:defRPr>
                <a:solidFill>
                  <a:schemeClr val="tx2"/>
                </a:solidFill>
              </a:defRPr>
            </a:lvl1pPr>
          </a:lstStyle>
          <a:p>
            <a:fld id="{F4B91AA0-3BA7-4036-A3DA-317C6C4FFA29}" type="datetime1">
              <a:rPr lang="en-US" smtClean="0"/>
              <a:pPr/>
              <a:t>9/14/2024</a:t>
            </a:fld>
            <a:endParaRPr lang="en-US" dirty="0"/>
          </a:p>
        </p:txBody>
      </p:sp>
      <p:sp>
        <p:nvSpPr>
          <p:cNvPr id="7" name="Footer Placeholder 5"/>
          <p:cNvSpPr>
            <a:spLocks noGrp="1"/>
          </p:cNvSpPr>
          <p:nvPr>
            <p:ph type="ftr" sz="quarter" idx="3"/>
          </p:nvPr>
        </p:nvSpPr>
        <p:spPr bwMode="white">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tx1"/>
                </a:solidFill>
              </a:rPr>
              <a:t>|</a:t>
            </a:r>
            <a:r>
              <a:rPr lang="en-US" dirty="0"/>
              <a:t> www.mda.state.mn.us</a:t>
            </a:r>
          </a:p>
        </p:txBody>
      </p:sp>
      <p:sp>
        <p:nvSpPr>
          <p:cNvPr id="9" name="Slide Number Placeholder 6"/>
          <p:cNvSpPr>
            <a:spLocks noGrp="1"/>
          </p:cNvSpPr>
          <p:nvPr>
            <p:ph type="sldNum" sz="quarter" idx="12"/>
          </p:nvPr>
        </p:nvSpPr>
        <p:spPr bwMode="white">
          <a:xfrm>
            <a:off x="14836698" y="9534526"/>
            <a:ext cx="2194002" cy="547688"/>
          </a:xfrm>
        </p:spPr>
        <p:txBody>
          <a:bodyPr/>
          <a:lstStyle>
            <a:lvl1pPr>
              <a:defRPr>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36513875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1257300" y="-1"/>
            <a:ext cx="15773400" cy="1824038"/>
          </a:xfrm>
          <a:noFill/>
        </p:spPr>
        <p:txBody>
          <a:bodyPr lIns="0" rIns="0">
            <a:normAutofit/>
          </a:bodyPr>
          <a:lstStyle>
            <a:lvl1pPr algn="r">
              <a:defRPr sz="5400">
                <a:solidFill>
                  <a:schemeClr val="accent2"/>
                </a:solidFill>
              </a:defRPr>
            </a:lvl1pPr>
          </a:lstStyle>
          <a:p>
            <a:r>
              <a:rPr lang="en-US"/>
              <a:t>Click to edit Master title style</a:t>
            </a:r>
            <a:endParaRPr lang="en-US" dirty="0"/>
          </a:p>
        </p:txBody>
      </p:sp>
      <p:sp>
        <p:nvSpPr>
          <p:cNvPr id="11" name="Content Placeholder 2"/>
          <p:cNvSpPr>
            <a:spLocks noGrp="1"/>
          </p:cNvSpPr>
          <p:nvPr>
            <p:ph sz="quarter" idx="10"/>
          </p:nvPr>
        </p:nvSpPr>
        <p:spPr bwMode="white">
          <a:xfrm>
            <a:off x="1257301" y="2049518"/>
            <a:ext cx="9352430" cy="718259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3"/>
          <p:cNvSpPr>
            <a:spLocks noGrp="1"/>
          </p:cNvSpPr>
          <p:nvPr>
            <p:ph type="pic" sz="quarter" idx="13"/>
          </p:nvPr>
        </p:nvSpPr>
        <p:spPr bwMode="ltGray">
          <a:xfrm>
            <a:off x="11480349" y="2047239"/>
            <a:ext cx="6807651" cy="6807651"/>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1257300" y="9534526"/>
            <a:ext cx="2037885" cy="547688"/>
          </a:xfrm>
        </p:spPr>
        <p:txBody>
          <a:bodyPr/>
          <a:lstStyle>
            <a:lvl1pPr>
              <a:defRPr>
                <a:solidFill>
                  <a:schemeClr val="bg1"/>
                </a:solidFill>
              </a:defRPr>
            </a:lvl1pPr>
          </a:lstStyle>
          <a:p>
            <a:fld id="{F4B91AA0-3BA7-4036-A3DA-317C6C4FFA29}" type="datetime1">
              <a:rPr lang="en-US" smtClean="0"/>
              <a:t>9/14/2024</a:t>
            </a:fld>
            <a:endParaRPr lang="en-US" dirty="0"/>
          </a:p>
        </p:txBody>
      </p:sp>
      <p:sp>
        <p:nvSpPr>
          <p:cNvPr id="7" name="Footer Placeholder 5"/>
          <p:cNvSpPr>
            <a:spLocks noGrp="1"/>
          </p:cNvSpPr>
          <p:nvPr>
            <p:ph type="ftr" sz="quarter" idx="3"/>
          </p:nvPr>
        </p:nvSpPr>
        <p:spPr bwMode="white">
          <a:xfrm>
            <a:off x="4953266" y="9534524"/>
            <a:ext cx="8381471" cy="547688"/>
          </a:xfrm>
          <a:prstGeom prst="rect">
            <a:avLst/>
          </a:prstGeom>
        </p:spPr>
        <p:txBody>
          <a:bodyPr anchor="ctr"/>
          <a:lstStyle>
            <a:lvl1pPr algn="ctr">
              <a:defRPr sz="1800">
                <a:solidFill>
                  <a:schemeClr val="bg1"/>
                </a:solidFill>
              </a:defRPr>
            </a:lvl1pPr>
          </a:lstStyle>
          <a:p>
            <a:r>
              <a:rPr lang="en-US" dirty="0"/>
              <a:t>Optional Tagline Goes Here </a:t>
            </a:r>
            <a:r>
              <a:rPr lang="en-US" dirty="0">
                <a:solidFill>
                  <a:schemeClr val="accent2"/>
                </a:solidFill>
              </a:rPr>
              <a:t>|</a:t>
            </a:r>
            <a:r>
              <a:rPr lang="en-US" dirty="0"/>
              <a:t> www.mda.state.mn.us</a:t>
            </a:r>
          </a:p>
        </p:txBody>
      </p:sp>
      <p:sp>
        <p:nvSpPr>
          <p:cNvPr id="9" name="Slide Number Placeholder 6"/>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9067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9C0B98-69ED-45CC-90E2-1E27A0E8BDE3}"/>
              </a:ext>
            </a:extLst>
          </p:cNvPr>
          <p:cNvSpPr>
            <a:spLocks noChangeArrowheads="1"/>
          </p:cNvSpPr>
          <p:nvPr userDrawn="1"/>
        </p:nvSpPr>
        <p:spPr bwMode="auto">
          <a:xfrm>
            <a:off x="0" y="1"/>
            <a:ext cx="18288000" cy="273845"/>
          </a:xfrm>
          <a:prstGeom prst="rect">
            <a:avLst/>
          </a:prstGeom>
          <a:gradFill rotWithShape="0">
            <a:gsLst>
              <a:gs pos="0">
                <a:schemeClr val="accent1">
                  <a:gamma/>
                  <a:shade val="46275"/>
                  <a:invGamma/>
                </a:schemeClr>
              </a:gs>
              <a:gs pos="100000">
                <a:schemeClr val="accent1"/>
              </a:gs>
            </a:gsLst>
            <a:lin ang="5400000" scaled="1"/>
          </a:gradFill>
          <a:ln>
            <a:noFill/>
          </a:ln>
          <a:effectLst>
            <a:outerShdw dist="35921" dir="2700000" algn="ctr" rotWithShape="0">
              <a:schemeClr val="bg2"/>
            </a:outerShdw>
          </a:effectLst>
        </p:spPr>
        <p:txBody>
          <a:bodyPr wrap="none" anchor="ctr"/>
          <a:lstStyle/>
          <a:p>
            <a:pPr eaLnBrk="1" hangingPunct="1">
              <a:defRPr/>
            </a:pPr>
            <a:endParaRPr lang="en-US" sz="2700"/>
          </a:p>
        </p:txBody>
      </p:sp>
      <p:sp>
        <p:nvSpPr>
          <p:cNvPr id="5" name="Rectangle 4">
            <a:extLst>
              <a:ext uri="{FF2B5EF4-FFF2-40B4-BE49-F238E27FC236}">
                <a16:creationId xmlns:a16="http://schemas.microsoft.com/office/drawing/2014/main" id="{63D380E0-77F8-4E80-B067-4E66A9B170BA}"/>
              </a:ext>
            </a:extLst>
          </p:cNvPr>
          <p:cNvSpPr>
            <a:spLocks noChangeArrowheads="1"/>
          </p:cNvSpPr>
          <p:nvPr userDrawn="1"/>
        </p:nvSpPr>
        <p:spPr bwMode="auto">
          <a:xfrm>
            <a:off x="0" y="10020301"/>
            <a:ext cx="18288000" cy="273845"/>
          </a:xfrm>
          <a:prstGeom prst="rect">
            <a:avLst/>
          </a:prstGeom>
          <a:gradFill rotWithShape="0">
            <a:gsLst>
              <a:gs pos="0">
                <a:schemeClr val="accent1"/>
              </a:gs>
              <a:gs pos="100000">
                <a:schemeClr val="accent1">
                  <a:gamma/>
                  <a:shade val="46275"/>
                  <a:invGamma/>
                </a:schemeClr>
              </a:gs>
            </a:gsLst>
            <a:lin ang="5400000" scaled="1"/>
          </a:gradFill>
          <a:ln>
            <a:noFill/>
          </a:ln>
          <a:effectLst/>
        </p:spPr>
        <p:txBody>
          <a:bodyPr wrap="none" anchor="ctr"/>
          <a:lstStyle/>
          <a:p>
            <a:pPr eaLnBrk="1" hangingPunct="1">
              <a:defRPr/>
            </a:pPr>
            <a:endParaRPr lang="en-US" sz="2700"/>
          </a:p>
        </p:txBody>
      </p:sp>
      <p:graphicFrame>
        <p:nvGraphicFramePr>
          <p:cNvPr id="6" name="Object 9">
            <a:extLst>
              <a:ext uri="{FF2B5EF4-FFF2-40B4-BE49-F238E27FC236}">
                <a16:creationId xmlns:a16="http://schemas.microsoft.com/office/drawing/2014/main" id="{027DD3D6-3FBD-4A71-A13F-438013505FBA}"/>
              </a:ext>
            </a:extLst>
          </p:cNvPr>
          <p:cNvGraphicFramePr>
            <a:graphicFrameLocks noChangeAspect="1"/>
          </p:cNvGraphicFramePr>
          <p:nvPr userDrawn="1"/>
        </p:nvGraphicFramePr>
        <p:xfrm>
          <a:off x="4267200" y="2093120"/>
          <a:ext cx="10210800" cy="7603331"/>
        </p:xfrm>
        <a:graphic>
          <a:graphicData uri="http://schemas.openxmlformats.org/presentationml/2006/ole">
            <mc:AlternateContent xmlns:mc="http://schemas.openxmlformats.org/markup-compatibility/2006">
              <mc:Choice xmlns:v="urn:schemas-microsoft-com:vml" Requires="v">
                <p:oleObj name="Bitmap Image" r:id="rId2" imgW="0" imgH="0" progId="Paint.Picture">
                  <p:embed/>
                </p:oleObj>
              </mc:Choice>
              <mc:Fallback>
                <p:oleObj name="Bitmap Image" r:id="rId2" imgW="0" imgH="0" progId="Paint.Picture">
                  <p:embed/>
                  <p:pic>
                    <p:nvPicPr>
                      <p:cNvPr id="6" name="Object 9">
                        <a:extLst>
                          <a:ext uri="{FF2B5EF4-FFF2-40B4-BE49-F238E27FC236}">
                            <a16:creationId xmlns:a16="http://schemas.microsoft.com/office/drawing/2014/main" id="{027DD3D6-3FBD-4A71-A13F-438013505FBA}"/>
                          </a:ext>
                        </a:extLst>
                      </p:cNvPr>
                      <p:cNvPicPr>
                        <a:picLocks noChangeAspect="1" noChangeArrowheads="1"/>
                      </p:cNvPicPr>
                      <p:nvPr/>
                    </p:nvPicPr>
                    <p:blipFill>
                      <a:blip r:embed="rId3">
                        <a:clrChange>
                          <a:clrFrom>
                            <a:srgbClr val="FFFFFF"/>
                          </a:clrFrom>
                          <a:clrTo>
                            <a:srgbClr val="FFFFFF">
                              <a:alpha val="0"/>
                            </a:srgbClr>
                          </a:clrTo>
                        </a:clrChange>
                        <a:lum bright="78000" contrast="-84000"/>
                        <a:extLst>
                          <a:ext uri="{28A0092B-C50C-407E-A947-70E740481C1C}">
                            <a14:useLocalDpi xmlns:a14="http://schemas.microsoft.com/office/drawing/2010/main" val="0"/>
                          </a:ext>
                        </a:extLst>
                      </a:blip>
                      <a:srcRect/>
                      <a:stretch>
                        <a:fillRect/>
                      </a:stretch>
                    </p:blipFill>
                    <p:spPr bwMode="auto">
                      <a:xfrm>
                        <a:off x="4267200" y="2093120"/>
                        <a:ext cx="10210800" cy="760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p:nvPr>
        </p:nvSpPr>
        <p:spPr>
          <a:xfrm>
            <a:off x="1371600" y="3195638"/>
            <a:ext cx="15544800" cy="2205038"/>
          </a:xfrm>
          <a:prstGeom prst="rect">
            <a:avLst/>
          </a:prstGeom>
        </p:spPr>
        <p:txBody>
          <a:bodyPr/>
          <a:lstStyle/>
          <a:p>
            <a:r>
              <a:rPr lang="en-US" dirty="0"/>
              <a:t>Click to edit Master title style</a:t>
            </a:r>
          </a:p>
        </p:txBody>
      </p:sp>
      <p:sp>
        <p:nvSpPr>
          <p:cNvPr id="3" name="Subtitle 2"/>
          <p:cNvSpPr>
            <a:spLocks noGrp="1"/>
          </p:cNvSpPr>
          <p:nvPr>
            <p:ph type="subTitle" idx="1"/>
          </p:nvPr>
        </p:nvSpPr>
        <p:spPr>
          <a:xfrm>
            <a:off x="2743200" y="5829300"/>
            <a:ext cx="12801600" cy="2628900"/>
          </a:xfrm>
          <a:prstGeom prst="rect">
            <a:avLst/>
          </a:prstGeom>
        </p:spPr>
        <p:txBody>
          <a:bodyPr/>
          <a:lstStyle>
            <a:lvl1pPr marL="0" indent="0" algn="ctr">
              <a:buNone/>
              <a:defRPr/>
            </a:lvl1pPr>
            <a:lvl2pPr marL="685800" indent="0" algn="ctr">
              <a:buNone/>
              <a:defRPr/>
            </a:lvl2pPr>
            <a:lvl3pPr marL="1371600" indent="0" algn="ctr">
              <a:buNone/>
              <a:defRPr/>
            </a:lvl3pPr>
            <a:lvl4pPr marL="2057400" indent="0" algn="ctr">
              <a:buNone/>
              <a:defRPr/>
            </a:lvl4pPr>
            <a:lvl5pPr marL="2743200" indent="0" algn="ctr">
              <a:buNone/>
              <a:defRPr/>
            </a:lvl5pPr>
            <a:lvl6pPr marL="3429000" indent="0" algn="ctr">
              <a:buNone/>
              <a:defRPr/>
            </a:lvl6pPr>
            <a:lvl7pPr marL="4114800" indent="0" algn="ctr">
              <a:buNone/>
              <a:defRPr/>
            </a:lvl7pPr>
            <a:lvl8pPr marL="4800600" indent="0" algn="ctr">
              <a:buNone/>
              <a:defRPr/>
            </a:lvl8pPr>
            <a:lvl9pPr marL="5486400" indent="0" algn="ctr">
              <a:buNone/>
              <a:defRPr/>
            </a:lvl9pPr>
          </a:lstStyle>
          <a:p>
            <a:r>
              <a:rPr lang="en-US"/>
              <a:t>Click to edit Master subtitle style</a:t>
            </a:r>
          </a:p>
        </p:txBody>
      </p:sp>
      <p:sp>
        <p:nvSpPr>
          <p:cNvPr id="7" name="Rectangle 4">
            <a:extLst>
              <a:ext uri="{FF2B5EF4-FFF2-40B4-BE49-F238E27FC236}">
                <a16:creationId xmlns:a16="http://schemas.microsoft.com/office/drawing/2014/main" id="{4E519AB4-9947-4E27-86B4-3B23252E526C}"/>
              </a:ext>
            </a:extLst>
          </p:cNvPr>
          <p:cNvSpPr>
            <a:spLocks noGrp="1" noChangeArrowheads="1"/>
          </p:cNvSpPr>
          <p:nvPr>
            <p:ph type="dt" sz="half" idx="10"/>
          </p:nvPr>
        </p:nvSpPr>
        <p:spPr/>
        <p:txBody>
          <a:bodyPr/>
          <a:lstStyle>
            <a:lvl1pPr>
              <a:defRPr/>
            </a:lvl1pPr>
          </a:lstStyle>
          <a:p>
            <a:pPr>
              <a:defRPr/>
            </a:pPr>
            <a:fld id="{E347CC5E-F42E-4B35-A7A0-CBAFA06C4FA6}" type="datetime1">
              <a:rPr lang="en-US"/>
              <a:pPr>
                <a:defRPr/>
              </a:pPr>
              <a:t>9/14/2024</a:t>
            </a:fld>
            <a:endParaRPr lang="en-US"/>
          </a:p>
        </p:txBody>
      </p:sp>
      <p:sp>
        <p:nvSpPr>
          <p:cNvPr id="8" name="Rectangle 5">
            <a:extLst>
              <a:ext uri="{FF2B5EF4-FFF2-40B4-BE49-F238E27FC236}">
                <a16:creationId xmlns:a16="http://schemas.microsoft.com/office/drawing/2014/main" id="{6E79388C-0013-4A66-8C89-277004B006B9}"/>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7C270B6-2D87-4C24-83F0-BFD5DE42A48F}"/>
              </a:ext>
            </a:extLst>
          </p:cNvPr>
          <p:cNvSpPr>
            <a:spLocks noGrp="1" noChangeArrowheads="1"/>
          </p:cNvSpPr>
          <p:nvPr>
            <p:ph type="sldNum" sz="quarter" idx="12"/>
          </p:nvPr>
        </p:nvSpPr>
        <p:spPr/>
        <p:txBody>
          <a:bodyPr/>
          <a:lstStyle>
            <a:lvl1pPr>
              <a:defRPr/>
            </a:lvl1pPr>
          </a:lstStyle>
          <a:p>
            <a:pPr>
              <a:defRPr/>
            </a:pPr>
            <a:fld id="{ABE06747-6A07-440F-BEE1-98965CC058A2}" type="slidenum">
              <a:rPr lang="en-US" altLang="en-US"/>
              <a:pPr>
                <a:defRPr/>
              </a:pPr>
              <a:t>‹#›</a:t>
            </a:fld>
            <a:endParaRPr lang="en-US" altLang="en-US"/>
          </a:p>
        </p:txBody>
      </p:sp>
    </p:spTree>
    <p:extLst>
      <p:ext uri="{BB962C8B-B14F-4D97-AF65-F5344CB8AC3E}">
        <p14:creationId xmlns:p14="http://schemas.microsoft.com/office/powerpoint/2010/main" val="200241478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1257300" y="-1"/>
            <a:ext cx="15773400" cy="1824038"/>
          </a:xfrm>
          <a:noFill/>
        </p:spPr>
        <p:txBody>
          <a:bodyPr lIns="0" rIns="0">
            <a:normAutofit/>
          </a:bodyPr>
          <a:lstStyle>
            <a:lvl1pPr algn="r">
              <a:defRPr sz="5400">
                <a:solidFill>
                  <a:schemeClr val="accent2"/>
                </a:solidFill>
              </a:defRPr>
            </a:lvl1pPr>
          </a:lstStyle>
          <a:p>
            <a:r>
              <a:rPr lang="en-US"/>
              <a:t>Click to edit Master title style</a:t>
            </a:r>
            <a:endParaRPr lang="en-US" dirty="0"/>
          </a:p>
        </p:txBody>
      </p:sp>
      <p:sp>
        <p:nvSpPr>
          <p:cNvPr id="10" name="Content Placeholder 2"/>
          <p:cNvSpPr>
            <a:spLocks noGrp="1"/>
          </p:cNvSpPr>
          <p:nvPr>
            <p:ph sz="quarter" idx="10"/>
          </p:nvPr>
        </p:nvSpPr>
        <p:spPr bwMode="white">
          <a:xfrm>
            <a:off x="1257301" y="2049518"/>
            <a:ext cx="9352430" cy="718259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3"/>
          <p:cNvSpPr>
            <a:spLocks noGrp="1"/>
          </p:cNvSpPr>
          <p:nvPr>
            <p:ph type="pic" sz="quarter" idx="13"/>
          </p:nvPr>
        </p:nvSpPr>
        <p:spPr bwMode="ltGray">
          <a:xfrm>
            <a:off x="11480349" y="2047239"/>
            <a:ext cx="6807651" cy="6807651"/>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1257300" y="9534526"/>
            <a:ext cx="2037885" cy="547688"/>
          </a:xfrm>
        </p:spPr>
        <p:txBody>
          <a:bodyPr/>
          <a:lstStyle>
            <a:lvl1pPr>
              <a:defRPr>
                <a:solidFill>
                  <a:schemeClr val="bg1"/>
                </a:solidFill>
              </a:defRPr>
            </a:lvl1pPr>
          </a:lstStyle>
          <a:p>
            <a:fld id="{F4B91AA0-3BA7-4036-A3DA-317C6C4FFA29}" type="datetime1">
              <a:rPr lang="en-US" smtClean="0"/>
              <a:t>9/14/2024</a:t>
            </a:fld>
            <a:endParaRPr lang="en-US" dirty="0"/>
          </a:p>
        </p:txBody>
      </p:sp>
      <p:sp>
        <p:nvSpPr>
          <p:cNvPr id="7" name="Footer Placeholder 5"/>
          <p:cNvSpPr>
            <a:spLocks noGrp="1"/>
          </p:cNvSpPr>
          <p:nvPr>
            <p:ph type="ftr" sz="quarter" idx="3"/>
          </p:nvPr>
        </p:nvSpPr>
        <p:spPr bwMode="white">
          <a:xfrm>
            <a:off x="4953266" y="9534524"/>
            <a:ext cx="8381471" cy="547688"/>
          </a:xfrm>
          <a:prstGeom prst="rect">
            <a:avLst/>
          </a:prstGeom>
        </p:spPr>
        <p:txBody>
          <a:bodyPr anchor="ctr"/>
          <a:lstStyle>
            <a:lvl1pPr algn="ctr">
              <a:defRPr sz="1800">
                <a:solidFill>
                  <a:schemeClr val="bg1"/>
                </a:solidFill>
              </a:defRPr>
            </a:lvl1pPr>
          </a:lstStyle>
          <a:p>
            <a:r>
              <a:rPr lang="en-US" dirty="0"/>
              <a:t>Optional Tagline Goes Here </a:t>
            </a:r>
            <a:r>
              <a:rPr lang="en-US" dirty="0">
                <a:solidFill>
                  <a:schemeClr val="accent2"/>
                </a:solidFill>
              </a:rPr>
              <a:t>|</a:t>
            </a:r>
            <a:r>
              <a:rPr lang="en-US" dirty="0"/>
              <a:t> www.mda.state.mn.us</a:t>
            </a:r>
          </a:p>
        </p:txBody>
      </p:sp>
      <p:sp>
        <p:nvSpPr>
          <p:cNvPr id="9" name="Slide Number Placeholder 6"/>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20769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1257300" y="-1"/>
            <a:ext cx="15773400" cy="1824038"/>
          </a:xfrm>
          <a:noFill/>
        </p:spPr>
        <p:txBody>
          <a:bodyPr lIns="0" rIns="0">
            <a:normAutofit/>
          </a:bodyPr>
          <a:lstStyle>
            <a:lvl1pPr algn="r">
              <a:defRPr sz="5400">
                <a:solidFill>
                  <a:schemeClr val="tx1"/>
                </a:solidFill>
              </a:defRPr>
            </a:lvl1pPr>
          </a:lstStyle>
          <a:p>
            <a:r>
              <a:rPr lang="en-US"/>
              <a:t>Click to edit Master title style</a:t>
            </a:r>
            <a:endParaRPr lang="en-US" dirty="0"/>
          </a:p>
        </p:txBody>
      </p:sp>
      <p:sp>
        <p:nvSpPr>
          <p:cNvPr id="7" name="Content Placeholder 2"/>
          <p:cNvSpPr>
            <a:spLocks noGrp="1"/>
          </p:cNvSpPr>
          <p:nvPr>
            <p:ph sz="quarter" idx="10"/>
          </p:nvPr>
        </p:nvSpPr>
        <p:spPr bwMode="gray">
          <a:xfrm>
            <a:off x="1257301" y="2049518"/>
            <a:ext cx="9352430" cy="7182590"/>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3"/>
          <p:cNvSpPr>
            <a:spLocks noGrp="1"/>
          </p:cNvSpPr>
          <p:nvPr>
            <p:ph type="pic" sz="quarter" idx="13"/>
          </p:nvPr>
        </p:nvSpPr>
        <p:spPr bwMode="gray">
          <a:xfrm>
            <a:off x="11480349" y="2047239"/>
            <a:ext cx="6807651" cy="6807651"/>
          </a:xfrm>
        </p:spPr>
        <p:txBody>
          <a:bodyPr/>
          <a:lstStyle>
            <a:lvl1pPr>
              <a:buClr>
                <a:schemeClr val="tx1"/>
              </a:buClr>
              <a:defRPr>
                <a:solidFill>
                  <a:schemeClr val="tx2"/>
                </a:solidFill>
              </a:defRPr>
            </a:lvl1pPr>
          </a:lstStyle>
          <a:p>
            <a:r>
              <a:rPr lang="en-US"/>
              <a:t>Click icon to add picture</a:t>
            </a:r>
            <a:endParaRPr lang="en-US" dirty="0"/>
          </a:p>
        </p:txBody>
      </p:sp>
      <p:sp>
        <p:nvSpPr>
          <p:cNvPr id="9" name="Date Placeholder 4"/>
          <p:cNvSpPr>
            <a:spLocks noGrp="1"/>
          </p:cNvSpPr>
          <p:nvPr>
            <p:ph type="dt" sz="half" idx="2"/>
          </p:nvPr>
        </p:nvSpPr>
        <p:spPr bwMode="black">
          <a:xfrm>
            <a:off x="1257300" y="9534526"/>
            <a:ext cx="2037885" cy="547688"/>
          </a:xfrm>
          <a:prstGeom prst="rect">
            <a:avLst/>
          </a:prstGeom>
        </p:spPr>
        <p:txBody>
          <a:bodyPr vert="horz" lIns="91440" tIns="45720" rIns="91440" bIns="45720" rtlCol="0" anchor="ctr"/>
          <a:lstStyle>
            <a:lvl1pPr algn="l">
              <a:defRPr sz="1800">
                <a:solidFill>
                  <a:schemeClr val="tx2"/>
                </a:solidFill>
              </a:defRPr>
            </a:lvl1pPr>
          </a:lstStyle>
          <a:p>
            <a:fld id="{4868D85E-9AAE-43DE-B77A-6CCC9C16CBEC}" type="datetime1">
              <a:rPr lang="en-US" smtClean="0"/>
              <a:t>9/14/2024</a:t>
            </a:fld>
            <a:endParaRPr lang="en-US" dirty="0"/>
          </a:p>
        </p:txBody>
      </p:sp>
      <p:sp>
        <p:nvSpPr>
          <p:cNvPr id="11" name="Footer Placeholder 5"/>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 www.mda.state.mn.us</a:t>
            </a:r>
          </a:p>
        </p:txBody>
      </p:sp>
      <p:sp>
        <p:nvSpPr>
          <p:cNvPr id="10" name="Slide Number Placeholder 6"/>
          <p:cNvSpPr>
            <a:spLocks noGrp="1"/>
          </p:cNvSpPr>
          <p:nvPr>
            <p:ph type="sldNum" sz="quarter" idx="4"/>
          </p:nvPr>
        </p:nvSpPr>
        <p:spPr bwMode="black">
          <a:xfrm>
            <a:off x="14836698" y="9534526"/>
            <a:ext cx="2194002" cy="547688"/>
          </a:xfrm>
          <a:prstGeom prst="rect">
            <a:avLst/>
          </a:prstGeom>
        </p:spPr>
        <p:txBody>
          <a:bodyPr vert="horz" lIns="91440" tIns="45720" rIns="91440" bIns="45720" rtlCol="0" anchor="ctr"/>
          <a:lstStyle>
            <a:lvl1pPr algn="r">
              <a:defRPr sz="18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304054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21"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1209498" y="2972849"/>
            <a:ext cx="3142263" cy="3142263"/>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7" name="Text Placeholder 4"/>
          <p:cNvSpPr>
            <a:spLocks noGrp="1"/>
          </p:cNvSpPr>
          <p:nvPr>
            <p:ph type="body" sz="quarter" idx="15" hasCustomPrompt="1"/>
          </p:nvPr>
        </p:nvSpPr>
        <p:spPr bwMode="black">
          <a:xfrm>
            <a:off x="872579" y="6482096"/>
            <a:ext cx="3813716" cy="108585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4" name="Picture Placeholder 3">
            <a:extLst>
              <a:ext uri="{FF2B5EF4-FFF2-40B4-BE49-F238E27FC236}">
                <a16:creationId xmlns:a16="http://schemas.microsoft.com/office/drawing/2014/main" id="{4378C81C-38CA-4D22-9B63-324111B4934E}"/>
              </a:ext>
            </a:extLst>
          </p:cNvPr>
          <p:cNvSpPr>
            <a:spLocks noGrp="1"/>
          </p:cNvSpPr>
          <p:nvPr>
            <p:ph type="pic" sz="quarter" idx="22" hasCustomPrompt="1"/>
          </p:nvPr>
        </p:nvSpPr>
        <p:spPr bwMode="gray">
          <a:xfrm>
            <a:off x="5468720" y="2972849"/>
            <a:ext cx="3140964" cy="314096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11" name="Text Placeholder 6"/>
          <p:cNvSpPr>
            <a:spLocks noGrp="1"/>
          </p:cNvSpPr>
          <p:nvPr>
            <p:ph type="body" sz="quarter" idx="17" hasCustomPrompt="1"/>
          </p:nvPr>
        </p:nvSpPr>
        <p:spPr bwMode="black">
          <a:xfrm>
            <a:off x="5132345" y="6517721"/>
            <a:ext cx="3813716" cy="108585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8" name="Picture Placeholder 3">
            <a:extLst>
              <a:ext uri="{FF2B5EF4-FFF2-40B4-BE49-F238E27FC236}">
                <a16:creationId xmlns:a16="http://schemas.microsoft.com/office/drawing/2014/main" id="{E4B3DD3E-4071-4513-9DAD-DBBE02E05F58}"/>
              </a:ext>
            </a:extLst>
          </p:cNvPr>
          <p:cNvSpPr>
            <a:spLocks noGrp="1"/>
          </p:cNvSpPr>
          <p:nvPr>
            <p:ph type="pic" sz="quarter" idx="23" hasCustomPrompt="1"/>
          </p:nvPr>
        </p:nvSpPr>
        <p:spPr bwMode="gray">
          <a:xfrm>
            <a:off x="9726642" y="2972849"/>
            <a:ext cx="3140964" cy="314096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13" name="Text Placeholder 8"/>
          <p:cNvSpPr>
            <a:spLocks noGrp="1"/>
          </p:cNvSpPr>
          <p:nvPr>
            <p:ph type="body" sz="quarter" idx="19" hasCustomPrompt="1"/>
          </p:nvPr>
        </p:nvSpPr>
        <p:spPr bwMode="black">
          <a:xfrm>
            <a:off x="9392111" y="6499908"/>
            <a:ext cx="3813716" cy="108585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20" name="Picture Placeholder 3">
            <a:extLst>
              <a:ext uri="{FF2B5EF4-FFF2-40B4-BE49-F238E27FC236}">
                <a16:creationId xmlns:a16="http://schemas.microsoft.com/office/drawing/2014/main" id="{03E6E0CE-BDC5-4A27-A3F6-F46D21F7DFC1}"/>
              </a:ext>
            </a:extLst>
          </p:cNvPr>
          <p:cNvSpPr>
            <a:spLocks noGrp="1"/>
          </p:cNvSpPr>
          <p:nvPr>
            <p:ph type="pic" sz="quarter" idx="24" hasCustomPrompt="1"/>
          </p:nvPr>
        </p:nvSpPr>
        <p:spPr bwMode="gray">
          <a:xfrm>
            <a:off x="13984565" y="3004326"/>
            <a:ext cx="3140964" cy="314096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15" name="Text Placeholder 10"/>
          <p:cNvSpPr>
            <a:spLocks noGrp="1"/>
          </p:cNvSpPr>
          <p:nvPr>
            <p:ph type="body" sz="quarter" idx="21" hasCustomPrompt="1"/>
          </p:nvPr>
        </p:nvSpPr>
        <p:spPr bwMode="black">
          <a:xfrm>
            <a:off x="13651877" y="6511742"/>
            <a:ext cx="3813716" cy="108585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11"/>
          <p:cNvSpPr>
            <a:spLocks noGrp="1"/>
          </p:cNvSpPr>
          <p:nvPr>
            <p:ph type="dt" sz="half" idx="10"/>
          </p:nvPr>
        </p:nvSpPr>
        <p:spPr bwMode="black"/>
        <p:txBody>
          <a:bodyPr/>
          <a:lstStyle/>
          <a:p>
            <a:fld id="{936DB2D6-5DF4-4264-A4A1-7D3EAF38D255}" type="datetime1">
              <a:rPr lang="en-US" smtClean="0"/>
              <a:t>9/14/2024</a:t>
            </a:fld>
            <a:endParaRPr lang="en-US" dirty="0"/>
          </a:p>
        </p:txBody>
      </p:sp>
      <p:sp>
        <p:nvSpPr>
          <p:cNvPr id="19" name="Footer Placeholder 12"/>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 www.mda.state.mn.us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41755488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17"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14" name="Picture Placeholder 3">
            <a:extLst>
              <a:ext uri="{FF2B5EF4-FFF2-40B4-BE49-F238E27FC236}">
                <a16:creationId xmlns:a16="http://schemas.microsoft.com/office/drawing/2014/main" id="{255F61E2-2EE6-4C2E-9E57-37997A4DF66F}"/>
              </a:ext>
            </a:extLst>
          </p:cNvPr>
          <p:cNvSpPr>
            <a:spLocks noGrp="1"/>
          </p:cNvSpPr>
          <p:nvPr>
            <p:ph type="pic" sz="quarter" idx="20" hasCustomPrompt="1"/>
          </p:nvPr>
        </p:nvSpPr>
        <p:spPr bwMode="gray">
          <a:xfrm>
            <a:off x="2368763" y="2939520"/>
            <a:ext cx="3483864" cy="348386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7" name="Text Placeholder 4"/>
          <p:cNvSpPr>
            <a:spLocks noGrp="1"/>
          </p:cNvSpPr>
          <p:nvPr>
            <p:ph type="body" sz="quarter" idx="15" hasCustomPrompt="1"/>
          </p:nvPr>
        </p:nvSpPr>
        <p:spPr bwMode="black">
          <a:xfrm>
            <a:off x="2203838" y="6847482"/>
            <a:ext cx="3813716" cy="108585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5" name="Picture Placeholder 3">
            <a:extLst>
              <a:ext uri="{FF2B5EF4-FFF2-40B4-BE49-F238E27FC236}">
                <a16:creationId xmlns:a16="http://schemas.microsoft.com/office/drawing/2014/main" id="{49921214-0833-4B73-BEEC-FC86E7FF789F}"/>
              </a:ext>
            </a:extLst>
          </p:cNvPr>
          <p:cNvSpPr>
            <a:spLocks noGrp="1"/>
          </p:cNvSpPr>
          <p:nvPr>
            <p:ph type="pic" sz="quarter" idx="21" hasCustomPrompt="1"/>
          </p:nvPr>
        </p:nvSpPr>
        <p:spPr bwMode="gray">
          <a:xfrm>
            <a:off x="7233278" y="2939520"/>
            <a:ext cx="3483864" cy="348386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11" name="Text Placeholder 6"/>
          <p:cNvSpPr>
            <a:spLocks noGrp="1"/>
          </p:cNvSpPr>
          <p:nvPr>
            <p:ph type="body" sz="quarter" idx="17" hasCustomPrompt="1"/>
          </p:nvPr>
        </p:nvSpPr>
        <p:spPr bwMode="black">
          <a:xfrm>
            <a:off x="7068353" y="6847482"/>
            <a:ext cx="3813716" cy="108585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8" name="Picture Placeholder 3">
            <a:extLst>
              <a:ext uri="{FF2B5EF4-FFF2-40B4-BE49-F238E27FC236}">
                <a16:creationId xmlns:a16="http://schemas.microsoft.com/office/drawing/2014/main" id="{F5B35329-7A36-4EF4-A793-2D020420E2A2}"/>
              </a:ext>
            </a:extLst>
          </p:cNvPr>
          <p:cNvSpPr>
            <a:spLocks noGrp="1"/>
          </p:cNvSpPr>
          <p:nvPr>
            <p:ph type="pic" sz="quarter" idx="22" hasCustomPrompt="1"/>
          </p:nvPr>
        </p:nvSpPr>
        <p:spPr bwMode="gray">
          <a:xfrm>
            <a:off x="12097793" y="2939520"/>
            <a:ext cx="3483864" cy="348386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13" name="Text Placeholder 8"/>
          <p:cNvSpPr>
            <a:spLocks noGrp="1"/>
          </p:cNvSpPr>
          <p:nvPr>
            <p:ph type="body" sz="quarter" idx="19" hasCustomPrompt="1"/>
          </p:nvPr>
        </p:nvSpPr>
        <p:spPr bwMode="black">
          <a:xfrm>
            <a:off x="11932868" y="6847482"/>
            <a:ext cx="3813716" cy="108585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9"/>
          <p:cNvSpPr>
            <a:spLocks noGrp="1"/>
          </p:cNvSpPr>
          <p:nvPr>
            <p:ph type="dt" sz="half" idx="10"/>
          </p:nvPr>
        </p:nvSpPr>
        <p:spPr bwMode="black"/>
        <p:txBody>
          <a:bodyPr/>
          <a:lstStyle/>
          <a:p>
            <a:fld id="{936DB2D6-5DF4-4264-A4A1-7D3EAF38D255}" type="datetime1">
              <a:rPr lang="en-US" smtClean="0"/>
              <a:t>9/14/2024</a:t>
            </a:fld>
            <a:endParaRPr lang="en-US" dirty="0"/>
          </a:p>
        </p:txBody>
      </p:sp>
      <p:sp>
        <p:nvSpPr>
          <p:cNvPr id="19" name="Footer Placeholder 10"/>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 www.mda.state.mn.us</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2"/>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978620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20"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23" name="Picture Placeholder 3"/>
          <p:cNvSpPr>
            <a:spLocks noGrp="1"/>
          </p:cNvSpPr>
          <p:nvPr>
            <p:ph type="pic" sz="quarter" idx="14" hasCustomPrompt="1"/>
          </p:nvPr>
        </p:nvSpPr>
        <p:spPr bwMode="gray">
          <a:xfrm>
            <a:off x="1209497" y="2512157"/>
            <a:ext cx="2788214" cy="278821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4" name="Text Placeholder 4"/>
          <p:cNvSpPr>
            <a:spLocks noGrp="1"/>
          </p:cNvSpPr>
          <p:nvPr>
            <p:ph type="body" sz="quarter" idx="15"/>
          </p:nvPr>
        </p:nvSpPr>
        <p:spPr bwMode="black">
          <a:xfrm>
            <a:off x="4314825" y="2512157"/>
            <a:ext cx="4299492" cy="2788214"/>
          </a:xfrm>
        </p:spPr>
        <p:txBody>
          <a:bodyPr anchor="ctr">
            <a:noAutofit/>
          </a:bodyPr>
          <a:lstStyle>
            <a:lvl1pPr marL="0" indent="0">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19" name="Picture Placeholder 5"/>
          <p:cNvSpPr>
            <a:spLocks noGrp="1"/>
          </p:cNvSpPr>
          <p:nvPr>
            <p:ph type="pic" sz="quarter" idx="13" hasCustomPrompt="1"/>
          </p:nvPr>
        </p:nvSpPr>
        <p:spPr bwMode="gray">
          <a:xfrm>
            <a:off x="1209499" y="5909041"/>
            <a:ext cx="2788214" cy="278821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24" name="Text Placeholder 6"/>
          <p:cNvSpPr>
            <a:spLocks noGrp="1"/>
          </p:cNvSpPr>
          <p:nvPr>
            <p:ph type="body" sz="quarter" idx="16"/>
          </p:nvPr>
        </p:nvSpPr>
        <p:spPr bwMode="black">
          <a:xfrm>
            <a:off x="4314825" y="5909042"/>
            <a:ext cx="4299492" cy="2788214"/>
          </a:xfrm>
        </p:spPr>
        <p:txBody>
          <a:bodyPr anchor="ctr">
            <a:noAutofit/>
          </a:bodyPr>
          <a:lstStyle>
            <a:lvl1pPr marL="0" indent="0">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9299708" y="2512157"/>
            <a:ext cx="2788214" cy="278821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26" name="Text Placeholder 8"/>
          <p:cNvSpPr>
            <a:spLocks noGrp="1"/>
          </p:cNvSpPr>
          <p:nvPr>
            <p:ph type="body" sz="quarter" idx="18"/>
          </p:nvPr>
        </p:nvSpPr>
        <p:spPr bwMode="black">
          <a:xfrm>
            <a:off x="12405035" y="2512159"/>
            <a:ext cx="4299492" cy="2788214"/>
          </a:xfrm>
        </p:spPr>
        <p:txBody>
          <a:bodyPr anchor="ctr">
            <a:noAutofit/>
          </a:bodyPr>
          <a:lstStyle>
            <a:lvl1pPr marL="0" indent="0">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9299708" y="5909042"/>
            <a:ext cx="2788214" cy="278821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28" name="Text Placeholder 10"/>
          <p:cNvSpPr>
            <a:spLocks noGrp="1"/>
          </p:cNvSpPr>
          <p:nvPr>
            <p:ph type="body" sz="quarter" idx="20"/>
          </p:nvPr>
        </p:nvSpPr>
        <p:spPr bwMode="black">
          <a:xfrm>
            <a:off x="12405035" y="5909041"/>
            <a:ext cx="4299492" cy="2788214"/>
          </a:xfrm>
        </p:spPr>
        <p:txBody>
          <a:bodyPr anchor="ctr">
            <a:noAutofit/>
          </a:bodyPr>
          <a:lstStyle>
            <a:lvl1pPr marL="0" indent="0">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8DC79626-CE5A-4834-975C-E7305BA2E281}" type="datetime1">
              <a:rPr lang="en-US" smtClean="0"/>
              <a:t>9/14/2024</a:t>
            </a:fld>
            <a:endParaRPr lang="en-US" dirty="0"/>
          </a:p>
        </p:txBody>
      </p:sp>
      <p:sp>
        <p:nvSpPr>
          <p:cNvPr id="29" name="Footer Placeholder 12"/>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 www.mda.state.mn.us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42761143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14"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19" name="Picture Placeholder 3"/>
          <p:cNvSpPr>
            <a:spLocks noGrp="1"/>
          </p:cNvSpPr>
          <p:nvPr>
            <p:ph type="pic" sz="quarter" idx="13" hasCustomPrompt="1"/>
          </p:nvPr>
        </p:nvSpPr>
        <p:spPr bwMode="gray">
          <a:xfrm>
            <a:off x="1209499" y="3857594"/>
            <a:ext cx="2788214" cy="278821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24" name="Text Placeholder 4"/>
          <p:cNvSpPr>
            <a:spLocks noGrp="1"/>
          </p:cNvSpPr>
          <p:nvPr>
            <p:ph type="body" sz="quarter" idx="16"/>
          </p:nvPr>
        </p:nvSpPr>
        <p:spPr bwMode="black">
          <a:xfrm>
            <a:off x="4314825" y="3857596"/>
            <a:ext cx="4299492" cy="2788214"/>
          </a:xfrm>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9299708" y="3857594"/>
            <a:ext cx="2788214" cy="278821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26" name="Text Placeholder 6"/>
          <p:cNvSpPr>
            <a:spLocks noGrp="1"/>
          </p:cNvSpPr>
          <p:nvPr>
            <p:ph type="body" sz="quarter" idx="18"/>
          </p:nvPr>
        </p:nvSpPr>
        <p:spPr bwMode="black">
          <a:xfrm>
            <a:off x="12405035" y="3857596"/>
            <a:ext cx="4299492" cy="2788214"/>
          </a:xfrm>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7F519661-29C3-4FE0-9FC3-375A85A42C46}" type="datetime1">
              <a:rPr lang="en-US" smtClean="0"/>
              <a:t>9/14/2024</a:t>
            </a:fld>
            <a:endParaRPr lang="en-US" dirty="0"/>
          </a:p>
        </p:txBody>
      </p:sp>
      <p:sp>
        <p:nvSpPr>
          <p:cNvPr id="20" name="Footer Placeholder 8"/>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 www.mda.state.mn.us</a:t>
            </a:r>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0"/>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17314414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21"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1209498" y="2972849"/>
            <a:ext cx="3142263" cy="3142263"/>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7" name="Text Placeholder 4"/>
          <p:cNvSpPr>
            <a:spLocks noGrp="1"/>
          </p:cNvSpPr>
          <p:nvPr>
            <p:ph type="body" sz="quarter" idx="15" hasCustomPrompt="1"/>
          </p:nvPr>
        </p:nvSpPr>
        <p:spPr bwMode="black">
          <a:xfrm>
            <a:off x="872579" y="6517719"/>
            <a:ext cx="3813716" cy="243578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5469264" y="2951360"/>
            <a:ext cx="3142263" cy="3142263"/>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1" name="Text Placeholder 6"/>
          <p:cNvSpPr>
            <a:spLocks noGrp="1"/>
          </p:cNvSpPr>
          <p:nvPr>
            <p:ph type="body" sz="quarter" idx="17" hasCustomPrompt="1"/>
          </p:nvPr>
        </p:nvSpPr>
        <p:spPr bwMode="black">
          <a:xfrm>
            <a:off x="5132345" y="6517720"/>
            <a:ext cx="3813716" cy="2435778"/>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9729030" y="2951360"/>
            <a:ext cx="3142263" cy="3142263"/>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3" name="Text Placeholder 8"/>
          <p:cNvSpPr>
            <a:spLocks noGrp="1"/>
          </p:cNvSpPr>
          <p:nvPr>
            <p:ph type="body" sz="quarter" idx="19" hasCustomPrompt="1"/>
          </p:nvPr>
        </p:nvSpPr>
        <p:spPr bwMode="black">
          <a:xfrm>
            <a:off x="9392111" y="6517720"/>
            <a:ext cx="3813716" cy="2435778"/>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a:t>Click to edit text</a:t>
            </a:r>
          </a:p>
        </p:txBody>
      </p:sp>
      <p:sp>
        <p:nvSpPr>
          <p:cNvPr id="14" name="Picture Placeholder 9"/>
          <p:cNvSpPr>
            <a:spLocks noGrp="1"/>
          </p:cNvSpPr>
          <p:nvPr>
            <p:ph type="pic" sz="quarter" idx="20" hasCustomPrompt="1"/>
          </p:nvPr>
        </p:nvSpPr>
        <p:spPr bwMode="gray">
          <a:xfrm>
            <a:off x="13988796" y="2951360"/>
            <a:ext cx="3142263" cy="3142263"/>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5" name="Text Placeholder 10"/>
          <p:cNvSpPr>
            <a:spLocks noGrp="1"/>
          </p:cNvSpPr>
          <p:nvPr>
            <p:ph type="body" sz="quarter" idx="21" hasCustomPrompt="1"/>
          </p:nvPr>
        </p:nvSpPr>
        <p:spPr bwMode="black">
          <a:xfrm>
            <a:off x="13651877" y="6511742"/>
            <a:ext cx="3813716" cy="2441757"/>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a:t>Click to edit text</a:t>
            </a:r>
          </a:p>
        </p:txBody>
      </p:sp>
      <p:sp>
        <p:nvSpPr>
          <p:cNvPr id="3" name="Date Placeholder 11"/>
          <p:cNvSpPr>
            <a:spLocks noGrp="1"/>
          </p:cNvSpPr>
          <p:nvPr>
            <p:ph type="dt" sz="half" idx="10"/>
          </p:nvPr>
        </p:nvSpPr>
        <p:spPr bwMode="black"/>
        <p:txBody>
          <a:bodyPr/>
          <a:lstStyle/>
          <a:p>
            <a:fld id="{4B4EEDC6-36CA-4209-B482-2ED76AA0BF08}" type="datetime1">
              <a:rPr lang="en-US" smtClean="0"/>
              <a:t>9/14/2024</a:t>
            </a:fld>
            <a:endParaRPr lang="en-US" dirty="0"/>
          </a:p>
        </p:txBody>
      </p:sp>
      <p:sp>
        <p:nvSpPr>
          <p:cNvPr id="20" name="Footer Placeholder 12"/>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 www.mda.state.mn.us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4"/>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0473731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17"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2546783" y="2972849"/>
            <a:ext cx="3142263" cy="3142263"/>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7" name="Text Placeholder 4"/>
          <p:cNvSpPr>
            <a:spLocks noGrp="1"/>
          </p:cNvSpPr>
          <p:nvPr>
            <p:ph type="body" sz="quarter" idx="15" hasCustomPrompt="1"/>
          </p:nvPr>
        </p:nvSpPr>
        <p:spPr bwMode="black">
          <a:xfrm>
            <a:off x="2209864" y="6517719"/>
            <a:ext cx="3813716" cy="243578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7404078" y="2951360"/>
            <a:ext cx="3142263" cy="3142263"/>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1" name="Text Placeholder 6"/>
          <p:cNvSpPr>
            <a:spLocks noGrp="1"/>
          </p:cNvSpPr>
          <p:nvPr>
            <p:ph type="body" sz="quarter" idx="17" hasCustomPrompt="1"/>
          </p:nvPr>
        </p:nvSpPr>
        <p:spPr bwMode="black">
          <a:xfrm>
            <a:off x="7068353" y="6517720"/>
            <a:ext cx="3813716" cy="2435778"/>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12261373" y="2951360"/>
            <a:ext cx="3142263" cy="3142263"/>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3" name="Text Placeholder 8"/>
          <p:cNvSpPr>
            <a:spLocks noGrp="1"/>
          </p:cNvSpPr>
          <p:nvPr>
            <p:ph type="body" sz="quarter" idx="19" hasCustomPrompt="1"/>
          </p:nvPr>
        </p:nvSpPr>
        <p:spPr bwMode="black">
          <a:xfrm>
            <a:off x="11924455" y="6517720"/>
            <a:ext cx="3813716" cy="2435778"/>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t>9/14/2024</a:t>
            </a:fld>
            <a:endParaRPr lang="en-US" dirty="0"/>
          </a:p>
        </p:txBody>
      </p:sp>
      <p:sp>
        <p:nvSpPr>
          <p:cNvPr id="20" name="Footer Placeholder 10"/>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 www.mda.state.mn.us</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2"/>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8845158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23"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12" name="Picture Placeholder 3"/>
          <p:cNvSpPr>
            <a:spLocks noGrp="1"/>
          </p:cNvSpPr>
          <p:nvPr>
            <p:ph type="pic" sz="quarter" idx="13" hasCustomPrompt="1"/>
          </p:nvPr>
        </p:nvSpPr>
        <p:spPr bwMode="gray">
          <a:xfrm>
            <a:off x="1209499" y="2512157"/>
            <a:ext cx="2788214" cy="2788214"/>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5" name="Text Placeholder 4"/>
          <p:cNvSpPr>
            <a:spLocks noGrp="1"/>
          </p:cNvSpPr>
          <p:nvPr>
            <p:ph type="body" sz="quarter" idx="16"/>
          </p:nvPr>
        </p:nvSpPr>
        <p:spPr bwMode="black">
          <a:xfrm>
            <a:off x="4314825" y="2512159"/>
            <a:ext cx="4299492" cy="2788214"/>
          </a:xfrm>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1209497" y="5909042"/>
            <a:ext cx="2788214" cy="2788214"/>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4" name="Text Placeholder 6"/>
          <p:cNvSpPr>
            <a:spLocks noGrp="1"/>
          </p:cNvSpPr>
          <p:nvPr>
            <p:ph type="body" sz="quarter" idx="15"/>
          </p:nvPr>
        </p:nvSpPr>
        <p:spPr bwMode="black">
          <a:xfrm>
            <a:off x="4314825" y="5909042"/>
            <a:ext cx="4299492" cy="2788214"/>
          </a:xfrm>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9299708" y="2512157"/>
            <a:ext cx="2788214" cy="2788214"/>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7" name="Text Placeholder 8"/>
          <p:cNvSpPr>
            <a:spLocks noGrp="1"/>
          </p:cNvSpPr>
          <p:nvPr>
            <p:ph type="body" sz="quarter" idx="18"/>
          </p:nvPr>
        </p:nvSpPr>
        <p:spPr bwMode="black">
          <a:xfrm>
            <a:off x="12405035" y="2512159"/>
            <a:ext cx="4299492" cy="2788214"/>
          </a:xfrm>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9299708" y="5909042"/>
            <a:ext cx="2788214" cy="2788214"/>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9" name="Text Placeholder 10"/>
          <p:cNvSpPr>
            <a:spLocks noGrp="1"/>
          </p:cNvSpPr>
          <p:nvPr>
            <p:ph type="body" sz="quarter" idx="20"/>
          </p:nvPr>
        </p:nvSpPr>
        <p:spPr bwMode="black">
          <a:xfrm>
            <a:off x="12405035" y="5909041"/>
            <a:ext cx="4299492" cy="2788214"/>
          </a:xfrm>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1815FB38-58F3-410A-8DA4-4B706967601F}" type="datetime1">
              <a:rPr lang="en-US" smtClean="0"/>
              <a:t>9/14/2024</a:t>
            </a:fld>
            <a:endParaRPr lang="en-US" dirty="0"/>
          </a:p>
        </p:txBody>
      </p:sp>
      <p:sp>
        <p:nvSpPr>
          <p:cNvPr id="20" name="Footer Placeholder 12"/>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 www.mda.state.mn.us</a:t>
            </a:r>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14"/>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6611257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14"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12" name="Picture Placeholder 3"/>
          <p:cNvSpPr>
            <a:spLocks noGrp="1"/>
          </p:cNvSpPr>
          <p:nvPr>
            <p:ph type="pic" sz="quarter" idx="13" hasCustomPrompt="1"/>
          </p:nvPr>
        </p:nvSpPr>
        <p:spPr bwMode="gray">
          <a:xfrm>
            <a:off x="1209499" y="4200493"/>
            <a:ext cx="2788214" cy="2788214"/>
          </a:xfrm>
          <a:prstGeom prst="rect">
            <a:avLst/>
          </a:prstGeom>
          <a:noFill/>
          <a:ln w="28575">
            <a:noFill/>
          </a:ln>
        </p:spPr>
        <p:txBody>
          <a:bodyPr anchor="ctr">
            <a:normAutofit/>
          </a:bodyPr>
          <a:lstStyle>
            <a:lvl1pPr marL="0" indent="0" algn="ctr">
              <a:buNone/>
              <a:defRPr sz="2700"/>
            </a:lvl1pPr>
          </a:lstStyle>
          <a:p>
            <a:r>
              <a:rPr lang="en-US" dirty="0"/>
              <a:t>Click Icon to add picture</a:t>
            </a:r>
          </a:p>
        </p:txBody>
      </p:sp>
      <p:sp>
        <p:nvSpPr>
          <p:cNvPr id="15" name="Text Placeholder 4"/>
          <p:cNvSpPr>
            <a:spLocks noGrp="1"/>
          </p:cNvSpPr>
          <p:nvPr>
            <p:ph type="body" sz="quarter" idx="16"/>
          </p:nvPr>
        </p:nvSpPr>
        <p:spPr bwMode="black">
          <a:xfrm>
            <a:off x="4314825" y="4200494"/>
            <a:ext cx="4299492" cy="2788214"/>
          </a:xfrm>
          <a:noFill/>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9299708" y="4200493"/>
            <a:ext cx="2788214" cy="2788214"/>
          </a:xfrm>
          <a:prstGeom prst="rect">
            <a:avLst/>
          </a:prstGeom>
          <a:noFill/>
          <a:ln w="28575">
            <a:noFill/>
          </a:ln>
        </p:spPr>
        <p:txBody>
          <a:bodyPr anchor="ctr">
            <a:normAutofit/>
          </a:bodyPr>
          <a:lstStyle>
            <a:lvl1pPr marL="0" indent="0" algn="ctr">
              <a:buNone/>
              <a:defRPr sz="2700"/>
            </a:lvl1pPr>
          </a:lstStyle>
          <a:p>
            <a:r>
              <a:rPr lang="en-US" dirty="0"/>
              <a:t>Click Icon to add picture</a:t>
            </a:r>
          </a:p>
        </p:txBody>
      </p:sp>
      <p:sp>
        <p:nvSpPr>
          <p:cNvPr id="17" name="Text Placeholder 6"/>
          <p:cNvSpPr>
            <a:spLocks noGrp="1"/>
          </p:cNvSpPr>
          <p:nvPr>
            <p:ph type="body" sz="quarter" idx="18"/>
          </p:nvPr>
        </p:nvSpPr>
        <p:spPr bwMode="black">
          <a:xfrm>
            <a:off x="12405035" y="4200494"/>
            <a:ext cx="4299492" cy="2788214"/>
          </a:xfrm>
          <a:noFill/>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0366E0EA-2D80-452F-9963-33FA7A36BC09}" type="datetime1">
              <a:rPr lang="en-US" smtClean="0"/>
              <a:t>9/14/2024</a:t>
            </a:fld>
            <a:endParaRPr lang="en-US" dirty="0"/>
          </a:p>
        </p:txBody>
      </p:sp>
      <p:sp>
        <p:nvSpPr>
          <p:cNvPr id="20" name="Footer Placeholder 8"/>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 www.mda.state.mn.us</a:t>
            </a:r>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10"/>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4034675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914400" y="2400301"/>
            <a:ext cx="16459200" cy="678894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19467B8-819F-489D-8BC5-4D8DE4713617}"/>
              </a:ext>
            </a:extLst>
          </p:cNvPr>
          <p:cNvSpPr>
            <a:spLocks noGrp="1" noChangeArrowheads="1"/>
          </p:cNvSpPr>
          <p:nvPr>
            <p:ph type="dt" sz="half" idx="10"/>
          </p:nvPr>
        </p:nvSpPr>
        <p:spPr/>
        <p:txBody>
          <a:bodyPr/>
          <a:lstStyle>
            <a:lvl1pPr>
              <a:defRPr/>
            </a:lvl1pPr>
          </a:lstStyle>
          <a:p>
            <a:pPr>
              <a:defRPr/>
            </a:pPr>
            <a:fld id="{0F77CD42-A438-4DF6-8BDD-A008D4B69C24}" type="datetime1">
              <a:rPr lang="en-US"/>
              <a:pPr>
                <a:defRPr/>
              </a:pPr>
              <a:t>9/14/2024</a:t>
            </a:fld>
            <a:endParaRPr lang="en-US"/>
          </a:p>
        </p:txBody>
      </p:sp>
      <p:sp>
        <p:nvSpPr>
          <p:cNvPr id="5" name="Rectangle 5">
            <a:extLst>
              <a:ext uri="{FF2B5EF4-FFF2-40B4-BE49-F238E27FC236}">
                <a16:creationId xmlns:a16="http://schemas.microsoft.com/office/drawing/2014/main" id="{79306726-D970-4BF0-BFA8-F36107C06F6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6FE6FC-B2F4-42F7-9E4F-9F193F707873}"/>
              </a:ext>
            </a:extLst>
          </p:cNvPr>
          <p:cNvSpPr>
            <a:spLocks noGrp="1" noChangeArrowheads="1"/>
          </p:cNvSpPr>
          <p:nvPr>
            <p:ph type="sldNum" sz="quarter" idx="12"/>
          </p:nvPr>
        </p:nvSpPr>
        <p:spPr/>
        <p:txBody>
          <a:bodyPr/>
          <a:lstStyle>
            <a:lvl1pPr>
              <a:defRPr/>
            </a:lvl1pPr>
          </a:lstStyle>
          <a:p>
            <a:pPr>
              <a:defRPr/>
            </a:pPr>
            <a:fld id="{5C36B57D-2353-4A46-97D7-0C39BBBB8642}" type="slidenum">
              <a:rPr lang="en-US" altLang="en-US"/>
              <a:pPr>
                <a:defRPr/>
              </a:pPr>
              <a:t>‹#›</a:t>
            </a:fld>
            <a:endParaRPr lang="en-US" altLang="en-US"/>
          </a:p>
        </p:txBody>
      </p:sp>
    </p:spTree>
    <p:extLst>
      <p:ext uri="{BB962C8B-B14F-4D97-AF65-F5344CB8AC3E}">
        <p14:creationId xmlns:p14="http://schemas.microsoft.com/office/powerpoint/2010/main" val="8948283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24"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27" name="Content Placeholder 3"/>
          <p:cNvSpPr>
            <a:spLocks noGrp="1"/>
          </p:cNvSpPr>
          <p:nvPr>
            <p:ph sz="half" idx="15" hasCustomPrompt="1"/>
          </p:nvPr>
        </p:nvSpPr>
        <p:spPr bwMode="gray">
          <a:xfrm>
            <a:off x="451557" y="2400302"/>
            <a:ext cx="3104445" cy="3257552"/>
          </a:xfrm>
          <a:solidFill>
            <a:schemeClr val="bg1">
              <a:lumMod val="95000"/>
            </a:schemeClr>
          </a:solidFill>
        </p:spPr>
        <p:txBody>
          <a:bodyPr>
            <a:normAutofit/>
          </a:bodyPr>
          <a:lstStyle>
            <a:lvl1pPr marL="0" indent="0">
              <a:buNone/>
              <a:defRPr sz="3750"/>
            </a:lvl1pPr>
            <a:lvl2pPr marL="587990" indent="0">
              <a:buNone/>
              <a:defRPr/>
            </a:lvl2pPr>
            <a:lvl3pPr marL="1098366" indent="0">
              <a:buNone/>
              <a:defRPr/>
            </a:lvl3pPr>
            <a:lvl4pPr marL="1611093" indent="0">
              <a:buNone/>
              <a:defRPr/>
            </a:lvl4pPr>
            <a:lvl5pPr marL="2121468" indent="0">
              <a:buNone/>
              <a:defRPr/>
            </a:lvl5pPr>
          </a:lstStyle>
          <a:p>
            <a:pPr lvl="0"/>
            <a:r>
              <a:rPr lang="en-US" dirty="0"/>
              <a:t>Click icon to add object</a:t>
            </a:r>
          </a:p>
        </p:txBody>
      </p:sp>
      <p:sp>
        <p:nvSpPr>
          <p:cNvPr id="35" name="Content Placeholder 4"/>
          <p:cNvSpPr>
            <a:spLocks noGrp="1"/>
          </p:cNvSpPr>
          <p:nvPr>
            <p:ph sz="half" idx="27" hasCustomPrompt="1"/>
          </p:nvPr>
        </p:nvSpPr>
        <p:spPr bwMode="gray">
          <a:xfrm>
            <a:off x="4015362" y="2400301"/>
            <a:ext cx="3104445" cy="3257552"/>
          </a:xfrm>
          <a:solidFill>
            <a:schemeClr val="bg1">
              <a:lumMod val="95000"/>
            </a:schemeClr>
          </a:solidFill>
        </p:spPr>
        <p:txBody>
          <a:bodyPr>
            <a:normAutofit/>
          </a:bodyPr>
          <a:lstStyle>
            <a:lvl1pPr marL="0" indent="0">
              <a:buNone/>
              <a:defRPr sz="3750"/>
            </a:lvl1pPr>
            <a:lvl2pPr marL="587990" indent="0">
              <a:buNone/>
              <a:defRPr/>
            </a:lvl2pPr>
            <a:lvl3pPr marL="1098366" indent="0">
              <a:buNone/>
              <a:defRPr/>
            </a:lvl3pPr>
            <a:lvl4pPr marL="1611093" indent="0">
              <a:buNone/>
              <a:defRPr/>
            </a:lvl4pPr>
            <a:lvl5pPr marL="2121468" indent="0">
              <a:buNone/>
              <a:defRPr/>
            </a:lvl5pPr>
          </a:lstStyle>
          <a:p>
            <a:pPr lvl="0"/>
            <a:r>
              <a:rPr lang="en-US" dirty="0"/>
              <a:t>Click icon to add object</a:t>
            </a:r>
          </a:p>
        </p:txBody>
      </p:sp>
      <p:sp>
        <p:nvSpPr>
          <p:cNvPr id="36" name="Content Placeholder 5"/>
          <p:cNvSpPr>
            <a:spLocks noGrp="1"/>
          </p:cNvSpPr>
          <p:nvPr>
            <p:ph sz="half" idx="28" hasCustomPrompt="1"/>
          </p:nvPr>
        </p:nvSpPr>
        <p:spPr bwMode="gray">
          <a:xfrm>
            <a:off x="7591778" y="2400303"/>
            <a:ext cx="3104445" cy="3257549"/>
          </a:xfrm>
          <a:solidFill>
            <a:schemeClr val="bg1">
              <a:lumMod val="95000"/>
            </a:schemeClr>
          </a:solidFill>
        </p:spPr>
        <p:txBody>
          <a:bodyPr>
            <a:normAutofit/>
          </a:bodyPr>
          <a:lstStyle>
            <a:lvl1pPr marL="0" indent="0">
              <a:buNone/>
              <a:defRPr sz="3750"/>
            </a:lvl1pPr>
            <a:lvl2pPr marL="587990" indent="0">
              <a:buNone/>
              <a:defRPr/>
            </a:lvl2pPr>
            <a:lvl3pPr marL="1098366" indent="0">
              <a:buNone/>
              <a:defRPr/>
            </a:lvl3pPr>
            <a:lvl4pPr marL="1611093" indent="0">
              <a:buNone/>
              <a:defRPr/>
            </a:lvl4pPr>
            <a:lvl5pPr marL="2121468" indent="0">
              <a:buNone/>
              <a:defRPr/>
            </a:lvl5pPr>
          </a:lstStyle>
          <a:p>
            <a:pPr lvl="0"/>
            <a:r>
              <a:rPr lang="en-US" dirty="0"/>
              <a:t>Click icon to add object</a:t>
            </a:r>
          </a:p>
        </p:txBody>
      </p:sp>
      <p:sp>
        <p:nvSpPr>
          <p:cNvPr id="38" name="Content Placeholder 6"/>
          <p:cNvSpPr>
            <a:spLocks noGrp="1"/>
          </p:cNvSpPr>
          <p:nvPr>
            <p:ph sz="half" idx="29" hasCustomPrompt="1"/>
          </p:nvPr>
        </p:nvSpPr>
        <p:spPr bwMode="gray">
          <a:xfrm>
            <a:off x="11175999" y="2400301"/>
            <a:ext cx="3104445" cy="3257549"/>
          </a:xfrm>
          <a:solidFill>
            <a:schemeClr val="bg1">
              <a:lumMod val="95000"/>
            </a:schemeClr>
          </a:solidFill>
        </p:spPr>
        <p:txBody>
          <a:bodyPr>
            <a:normAutofit/>
          </a:bodyPr>
          <a:lstStyle>
            <a:lvl1pPr marL="0" indent="0">
              <a:buNone/>
              <a:defRPr sz="3750"/>
            </a:lvl1pPr>
            <a:lvl2pPr marL="587990" indent="0">
              <a:buNone/>
              <a:defRPr/>
            </a:lvl2pPr>
            <a:lvl3pPr marL="1098366" indent="0">
              <a:buNone/>
              <a:defRPr/>
            </a:lvl3pPr>
            <a:lvl4pPr marL="1611093" indent="0">
              <a:buNone/>
              <a:defRPr/>
            </a:lvl4pPr>
            <a:lvl5pPr marL="2121468" indent="0">
              <a:buNone/>
              <a:defRPr/>
            </a:lvl5pPr>
          </a:lstStyle>
          <a:p>
            <a:pPr lvl="0"/>
            <a:r>
              <a:rPr lang="en-US" dirty="0"/>
              <a:t>Click icon to add object</a:t>
            </a:r>
          </a:p>
        </p:txBody>
      </p:sp>
      <p:sp>
        <p:nvSpPr>
          <p:cNvPr id="39" name="Content Placeholder 7"/>
          <p:cNvSpPr>
            <a:spLocks noGrp="1"/>
          </p:cNvSpPr>
          <p:nvPr>
            <p:ph sz="half" idx="30" hasCustomPrompt="1"/>
          </p:nvPr>
        </p:nvSpPr>
        <p:spPr bwMode="gray">
          <a:xfrm>
            <a:off x="14714177" y="2400299"/>
            <a:ext cx="3104445" cy="3257549"/>
          </a:xfrm>
          <a:solidFill>
            <a:schemeClr val="bg1">
              <a:lumMod val="95000"/>
            </a:schemeClr>
          </a:solidFill>
        </p:spPr>
        <p:txBody>
          <a:bodyPr>
            <a:normAutofit/>
          </a:bodyPr>
          <a:lstStyle>
            <a:lvl1pPr marL="0" indent="0">
              <a:buNone/>
              <a:defRPr sz="3750"/>
            </a:lvl1pPr>
            <a:lvl2pPr marL="587990" indent="0">
              <a:buNone/>
              <a:defRPr/>
            </a:lvl2pPr>
            <a:lvl3pPr marL="1098366" indent="0">
              <a:buNone/>
              <a:defRPr/>
            </a:lvl3pPr>
            <a:lvl4pPr marL="1611093" indent="0">
              <a:buNone/>
              <a:defRPr/>
            </a:lvl4pPr>
            <a:lvl5pPr marL="2121468" indent="0">
              <a:buNone/>
              <a:defRPr/>
            </a:lvl5pPr>
          </a:lstStyle>
          <a:p>
            <a:pPr lvl="0"/>
            <a:r>
              <a:rPr lang="en-US" dirty="0"/>
              <a:t>Click icon to add object</a:t>
            </a:r>
          </a:p>
        </p:txBody>
      </p:sp>
      <p:sp>
        <p:nvSpPr>
          <p:cNvPr id="15" name="Content Placeholder 8"/>
          <p:cNvSpPr>
            <a:spLocks noGrp="1"/>
          </p:cNvSpPr>
          <p:nvPr>
            <p:ph sz="half" idx="31" hasCustomPrompt="1"/>
          </p:nvPr>
        </p:nvSpPr>
        <p:spPr bwMode="gray">
          <a:xfrm>
            <a:off x="443750" y="6000751"/>
            <a:ext cx="3104445" cy="3257552"/>
          </a:xfrm>
          <a:noFill/>
        </p:spPr>
        <p:txBody>
          <a:bodyPr>
            <a:normAutofit/>
          </a:bodyPr>
          <a:lstStyle>
            <a:lvl1pPr marL="0" indent="0">
              <a:buNone/>
              <a:defRPr sz="3750"/>
            </a:lvl1pPr>
            <a:lvl2pPr marL="587990" indent="0">
              <a:buNone/>
              <a:defRPr/>
            </a:lvl2pPr>
            <a:lvl3pPr marL="1098366" indent="0">
              <a:buNone/>
              <a:defRPr/>
            </a:lvl3pPr>
            <a:lvl4pPr marL="1611093" indent="0">
              <a:buNone/>
              <a:defRPr/>
            </a:lvl4pPr>
            <a:lvl5pPr marL="2121468" indent="0">
              <a:buNone/>
              <a:defRPr/>
            </a:lvl5pPr>
          </a:lstStyle>
          <a:p>
            <a:pPr lvl="0"/>
            <a:r>
              <a:rPr lang="en-US" dirty="0"/>
              <a:t>Click icon to add object</a:t>
            </a:r>
          </a:p>
        </p:txBody>
      </p:sp>
      <p:sp>
        <p:nvSpPr>
          <p:cNvPr id="16" name="Content Placeholder 9"/>
          <p:cNvSpPr>
            <a:spLocks noGrp="1"/>
          </p:cNvSpPr>
          <p:nvPr>
            <p:ph sz="half" idx="32" hasCustomPrompt="1"/>
          </p:nvPr>
        </p:nvSpPr>
        <p:spPr bwMode="gray">
          <a:xfrm>
            <a:off x="4007556" y="6000749"/>
            <a:ext cx="3104445" cy="3257552"/>
          </a:xfrm>
          <a:noFill/>
        </p:spPr>
        <p:txBody>
          <a:bodyPr>
            <a:normAutofit/>
          </a:bodyPr>
          <a:lstStyle>
            <a:lvl1pPr marL="0" indent="0">
              <a:buNone/>
              <a:defRPr sz="3750"/>
            </a:lvl1pPr>
            <a:lvl2pPr marL="587990" indent="0">
              <a:buNone/>
              <a:defRPr/>
            </a:lvl2pPr>
            <a:lvl3pPr marL="1098366" indent="0">
              <a:buNone/>
              <a:defRPr/>
            </a:lvl3pPr>
            <a:lvl4pPr marL="1611093" indent="0">
              <a:buNone/>
              <a:defRPr/>
            </a:lvl4pPr>
            <a:lvl5pPr marL="2121468" indent="0">
              <a:buNone/>
              <a:defRPr/>
            </a:lvl5pPr>
          </a:lstStyle>
          <a:p>
            <a:pPr lvl="0"/>
            <a:r>
              <a:rPr lang="en-US" dirty="0"/>
              <a:t>Click icon to add object</a:t>
            </a:r>
          </a:p>
        </p:txBody>
      </p:sp>
      <p:sp>
        <p:nvSpPr>
          <p:cNvPr id="17" name="Content Placeholder 10"/>
          <p:cNvSpPr>
            <a:spLocks noGrp="1"/>
          </p:cNvSpPr>
          <p:nvPr>
            <p:ph sz="half" idx="33" hasCustomPrompt="1"/>
          </p:nvPr>
        </p:nvSpPr>
        <p:spPr bwMode="gray">
          <a:xfrm>
            <a:off x="7583970" y="6000752"/>
            <a:ext cx="3104445" cy="3257549"/>
          </a:xfrm>
          <a:noFill/>
        </p:spPr>
        <p:txBody>
          <a:bodyPr>
            <a:normAutofit/>
          </a:bodyPr>
          <a:lstStyle>
            <a:lvl1pPr marL="0" indent="0">
              <a:buNone/>
              <a:defRPr sz="3750"/>
            </a:lvl1pPr>
            <a:lvl2pPr marL="587990" indent="0">
              <a:buNone/>
              <a:defRPr/>
            </a:lvl2pPr>
            <a:lvl3pPr marL="1098366" indent="0">
              <a:buNone/>
              <a:defRPr/>
            </a:lvl3pPr>
            <a:lvl4pPr marL="1611093" indent="0">
              <a:buNone/>
              <a:defRPr/>
            </a:lvl4pPr>
            <a:lvl5pPr marL="2121468" indent="0">
              <a:buNone/>
              <a:defRPr/>
            </a:lvl5pPr>
          </a:lstStyle>
          <a:p>
            <a:pPr lvl="0"/>
            <a:r>
              <a:rPr lang="en-US" dirty="0"/>
              <a:t>Click icon to add object</a:t>
            </a:r>
          </a:p>
        </p:txBody>
      </p:sp>
      <p:sp>
        <p:nvSpPr>
          <p:cNvPr id="18" name="Content Placeholder 11"/>
          <p:cNvSpPr>
            <a:spLocks noGrp="1"/>
          </p:cNvSpPr>
          <p:nvPr>
            <p:ph sz="half" idx="34" hasCustomPrompt="1"/>
          </p:nvPr>
        </p:nvSpPr>
        <p:spPr bwMode="gray">
          <a:xfrm>
            <a:off x="11168193" y="6000749"/>
            <a:ext cx="3104445" cy="3257549"/>
          </a:xfrm>
          <a:noFill/>
        </p:spPr>
        <p:txBody>
          <a:bodyPr>
            <a:normAutofit/>
          </a:bodyPr>
          <a:lstStyle>
            <a:lvl1pPr marL="0" indent="0">
              <a:buNone/>
              <a:defRPr sz="3750"/>
            </a:lvl1pPr>
            <a:lvl2pPr marL="587990" indent="0">
              <a:buNone/>
              <a:defRPr/>
            </a:lvl2pPr>
            <a:lvl3pPr marL="1098366" indent="0">
              <a:buNone/>
              <a:defRPr/>
            </a:lvl3pPr>
            <a:lvl4pPr marL="1611093" indent="0">
              <a:buNone/>
              <a:defRPr/>
            </a:lvl4pPr>
            <a:lvl5pPr marL="2121468" indent="0">
              <a:buNone/>
              <a:defRPr/>
            </a:lvl5pPr>
          </a:lstStyle>
          <a:p>
            <a:pPr lvl="0"/>
            <a:r>
              <a:rPr lang="en-US" dirty="0"/>
              <a:t>Click icon to add object</a:t>
            </a:r>
          </a:p>
        </p:txBody>
      </p:sp>
      <p:sp>
        <p:nvSpPr>
          <p:cNvPr id="19" name="Content Placeholder 12"/>
          <p:cNvSpPr>
            <a:spLocks noGrp="1"/>
          </p:cNvSpPr>
          <p:nvPr>
            <p:ph sz="half" idx="35" hasCustomPrompt="1"/>
          </p:nvPr>
        </p:nvSpPr>
        <p:spPr bwMode="gray">
          <a:xfrm>
            <a:off x="14706369" y="6000748"/>
            <a:ext cx="3104445" cy="3257549"/>
          </a:xfrm>
          <a:noFill/>
        </p:spPr>
        <p:txBody>
          <a:bodyPr>
            <a:normAutofit/>
          </a:bodyPr>
          <a:lstStyle>
            <a:lvl1pPr marL="0" indent="0">
              <a:buNone/>
              <a:defRPr sz="3750"/>
            </a:lvl1pPr>
            <a:lvl2pPr marL="587990" indent="0">
              <a:buNone/>
              <a:defRPr/>
            </a:lvl2pPr>
            <a:lvl3pPr marL="1098366" indent="0">
              <a:buNone/>
              <a:defRPr/>
            </a:lvl3pPr>
            <a:lvl4pPr marL="1611093" indent="0">
              <a:buNone/>
              <a:defRPr/>
            </a:lvl4pPr>
            <a:lvl5pPr marL="2121468" indent="0">
              <a:buNone/>
              <a:defRPr/>
            </a:lvl5pPr>
          </a:lstStyle>
          <a:p>
            <a:pPr lvl="0"/>
            <a:r>
              <a:rPr lang="en-US" dirty="0"/>
              <a:t>Click icon to add object</a:t>
            </a:r>
          </a:p>
        </p:txBody>
      </p:sp>
      <p:sp>
        <p:nvSpPr>
          <p:cNvPr id="20" name="Date Placeholder 13"/>
          <p:cNvSpPr>
            <a:spLocks noGrp="1"/>
          </p:cNvSpPr>
          <p:nvPr>
            <p:ph type="dt" sz="half" idx="10"/>
          </p:nvPr>
        </p:nvSpPr>
        <p:spPr bwMode="black">
          <a:xfrm>
            <a:off x="1257300" y="9534526"/>
            <a:ext cx="2037885" cy="547688"/>
          </a:xfrm>
        </p:spPr>
        <p:txBody>
          <a:bodyPr/>
          <a:lstStyle/>
          <a:p>
            <a:fld id="{1815FB38-58F3-410A-8DA4-4B706967601F}" type="datetime1">
              <a:rPr lang="en-US" smtClean="0"/>
              <a:t>9/14/2024</a:t>
            </a:fld>
            <a:endParaRPr lang="en-US" dirty="0"/>
          </a:p>
        </p:txBody>
      </p:sp>
      <p:sp>
        <p:nvSpPr>
          <p:cNvPr id="21" name="Footer Placeholder 14"/>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www.mda.state.mn.us</a:t>
            </a:r>
          </a:p>
        </p:txBody>
      </p:sp>
      <p:sp>
        <p:nvSpPr>
          <p:cNvPr id="22" name="Slide Number Placeholder 15"/>
          <p:cNvSpPr>
            <a:spLocks noGrp="1"/>
          </p:cNvSpPr>
          <p:nvPr>
            <p:ph type="sldNum" sz="quarter" idx="12"/>
          </p:nvPr>
        </p:nvSpPr>
        <p:spPr bwMode="black">
          <a:xfrm>
            <a:off x="14836698" y="9534526"/>
            <a:ext cx="2194002" cy="547688"/>
          </a:xfrm>
        </p:spPr>
        <p:txBody>
          <a:bodyPr/>
          <a:lstStyle/>
          <a:p>
            <a:fld id="{48F63A3B-78C7-47BE-AE5E-E10140E04643}" type="slidenum">
              <a:rPr lang="en-US" smtClean="0"/>
              <a:t>‹#›</a:t>
            </a:fld>
            <a:endParaRPr lang="en-US" dirty="0"/>
          </a:p>
        </p:txBody>
      </p:sp>
      <p:sp>
        <p:nvSpPr>
          <p:cNvPr id="25" name="Rectangle 16"/>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815103276"/>
      </p:ext>
    </p:extLst>
  </p:cSld>
  <p:clrMapOvr>
    <a:masterClrMapping/>
  </p:clrMapOvr>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2" y="8458200"/>
            <a:ext cx="18288000" cy="18288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sz="5400" dirty="0"/>
          </a:p>
        </p:txBody>
      </p:sp>
      <p:sp>
        <p:nvSpPr>
          <p:cNvPr id="9" name="Title 2"/>
          <p:cNvSpPr>
            <a:spLocks noGrp="1"/>
          </p:cNvSpPr>
          <p:nvPr>
            <p:ph type="title" hasCustomPrompt="1"/>
          </p:nvPr>
        </p:nvSpPr>
        <p:spPr bwMode="white">
          <a:xfrm>
            <a:off x="400050" y="8458202"/>
            <a:ext cx="17487900" cy="1828800"/>
          </a:xfrm>
          <a:noFill/>
        </p:spPr>
        <p:txBody>
          <a:bodyPr>
            <a:normAutofit/>
          </a:bodyPr>
          <a:lstStyle>
            <a:lvl1pPr algn="ctr">
              <a:defRPr sz="5400">
                <a:solidFill>
                  <a:schemeClr val="bg1"/>
                </a:solidFill>
              </a:defRPr>
            </a:lvl1pPr>
          </a:lstStyle>
          <a:p>
            <a:r>
              <a:rPr lang="en-US" dirty="0"/>
              <a:t>Click to edit title</a:t>
            </a:r>
          </a:p>
        </p:txBody>
      </p:sp>
      <p:sp>
        <p:nvSpPr>
          <p:cNvPr id="4" name="Picture Placeholder 3"/>
          <p:cNvSpPr>
            <a:spLocks noGrp="1"/>
          </p:cNvSpPr>
          <p:nvPr>
            <p:ph type="pic" sz="quarter" idx="10"/>
          </p:nvPr>
        </p:nvSpPr>
        <p:spPr bwMode="gray">
          <a:xfrm>
            <a:off x="0" y="4"/>
            <a:ext cx="18288000" cy="8458196"/>
          </a:xfrm>
        </p:spPr>
        <p:txBody>
          <a:bodyPr/>
          <a:lstStyle/>
          <a:p>
            <a:r>
              <a:rPr lang="en-US"/>
              <a:t>Click icon to add picture</a:t>
            </a:r>
          </a:p>
        </p:txBody>
      </p:sp>
    </p:spTree>
    <p:extLst>
      <p:ext uri="{BB962C8B-B14F-4D97-AF65-F5344CB8AC3E}">
        <p14:creationId xmlns:p14="http://schemas.microsoft.com/office/powerpoint/2010/main" val="1680603864"/>
      </p:ext>
    </p:extLst>
  </p:cSld>
  <p:clrMapOvr>
    <a:masterClrMapping/>
  </p:clrMapOvr>
  <p:hf sldNum="0" hdr="0" ftr="0" dt="0"/>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2" y="8458202"/>
            <a:ext cx="18288000" cy="18288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sz="5400" dirty="0"/>
          </a:p>
        </p:txBody>
      </p:sp>
      <p:sp>
        <p:nvSpPr>
          <p:cNvPr id="9" name="Title 2"/>
          <p:cNvSpPr>
            <a:spLocks noGrp="1"/>
          </p:cNvSpPr>
          <p:nvPr>
            <p:ph type="title" hasCustomPrompt="1"/>
          </p:nvPr>
        </p:nvSpPr>
        <p:spPr bwMode="white">
          <a:xfrm>
            <a:off x="400050" y="8458202"/>
            <a:ext cx="17487900" cy="1828800"/>
          </a:xfrm>
          <a:noFill/>
        </p:spPr>
        <p:txBody>
          <a:bodyPr>
            <a:normAutofit/>
          </a:bodyPr>
          <a:lstStyle>
            <a:lvl1pPr algn="ctr">
              <a:defRPr sz="5400">
                <a:solidFill>
                  <a:schemeClr val="bg1"/>
                </a:solidFill>
              </a:defRPr>
            </a:lvl1pPr>
          </a:lstStyle>
          <a:p>
            <a:r>
              <a:rPr lang="en-US" dirty="0"/>
              <a:t>Click to edit title</a:t>
            </a:r>
          </a:p>
        </p:txBody>
      </p:sp>
      <p:sp>
        <p:nvSpPr>
          <p:cNvPr id="4" name="Picture Placeholder 3"/>
          <p:cNvSpPr>
            <a:spLocks noGrp="1"/>
          </p:cNvSpPr>
          <p:nvPr>
            <p:ph type="pic" sz="quarter" idx="10"/>
          </p:nvPr>
        </p:nvSpPr>
        <p:spPr bwMode="gray">
          <a:xfrm>
            <a:off x="0" y="4"/>
            <a:ext cx="18288000" cy="8458199"/>
          </a:xfrm>
        </p:spPr>
        <p:txBody>
          <a:bodyPr/>
          <a:lstStyle/>
          <a:p>
            <a:r>
              <a:rPr lang="en-US"/>
              <a:t>Click icon to add picture</a:t>
            </a:r>
          </a:p>
        </p:txBody>
      </p:sp>
    </p:spTree>
    <p:extLst>
      <p:ext uri="{BB962C8B-B14F-4D97-AF65-F5344CB8AC3E}">
        <p14:creationId xmlns:p14="http://schemas.microsoft.com/office/powerpoint/2010/main" val="1798030167"/>
      </p:ext>
    </p:extLst>
  </p:cSld>
  <p:clrMapOvr>
    <a:masterClrMapping/>
  </p:clrMapOvr>
  <p:hf sldNum="0" hdr="0" ftr="0" dt="0"/>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8458200"/>
            <a:ext cx="18288000" cy="18288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sz="5400" dirty="0"/>
          </a:p>
        </p:txBody>
      </p:sp>
      <p:sp>
        <p:nvSpPr>
          <p:cNvPr id="9" name="Title 2"/>
          <p:cNvSpPr>
            <a:spLocks noGrp="1"/>
          </p:cNvSpPr>
          <p:nvPr>
            <p:ph type="title" hasCustomPrompt="1"/>
          </p:nvPr>
        </p:nvSpPr>
        <p:spPr bwMode="black">
          <a:xfrm>
            <a:off x="400050" y="8458200"/>
            <a:ext cx="17487900" cy="1828800"/>
          </a:xfrm>
          <a:noFill/>
        </p:spPr>
        <p:txBody>
          <a:bodyPr>
            <a:normAutofit/>
          </a:bodyPr>
          <a:lstStyle>
            <a:lvl1pPr algn="ctr">
              <a:defRPr sz="5400">
                <a:solidFill>
                  <a:schemeClr val="tx2"/>
                </a:solidFill>
              </a:defRPr>
            </a:lvl1pPr>
          </a:lstStyle>
          <a:p>
            <a:r>
              <a:rPr lang="en-US" dirty="0"/>
              <a:t>Click to edit title</a:t>
            </a:r>
          </a:p>
        </p:txBody>
      </p:sp>
      <p:sp>
        <p:nvSpPr>
          <p:cNvPr id="4" name="Picture Placeholder 3"/>
          <p:cNvSpPr>
            <a:spLocks noGrp="1"/>
          </p:cNvSpPr>
          <p:nvPr>
            <p:ph type="pic" sz="quarter" idx="10"/>
          </p:nvPr>
        </p:nvSpPr>
        <p:spPr bwMode="gray">
          <a:xfrm>
            <a:off x="0" y="5"/>
            <a:ext cx="18288000" cy="8458197"/>
          </a:xfrm>
        </p:spPr>
        <p:txBody>
          <a:bodyPr/>
          <a:lstStyle/>
          <a:p>
            <a:r>
              <a:rPr lang="en-US"/>
              <a:t>Click icon to add picture</a:t>
            </a:r>
          </a:p>
        </p:txBody>
      </p:sp>
    </p:spTree>
    <p:extLst>
      <p:ext uri="{BB962C8B-B14F-4D97-AF65-F5344CB8AC3E}">
        <p14:creationId xmlns:p14="http://schemas.microsoft.com/office/powerpoint/2010/main" val="787674791"/>
      </p:ext>
    </p:extLst>
  </p:cSld>
  <p:clrMapOvr>
    <a:masterClrMapping/>
  </p:clrMapOvr>
  <p:hf sldNum="0" hdr="0" ftr="0" dt="0"/>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8458200"/>
            <a:ext cx="18288000" cy="18288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sz="5400" dirty="0"/>
          </a:p>
        </p:txBody>
      </p:sp>
      <p:sp>
        <p:nvSpPr>
          <p:cNvPr id="9" name="Title 2"/>
          <p:cNvSpPr>
            <a:spLocks noGrp="1"/>
          </p:cNvSpPr>
          <p:nvPr>
            <p:ph type="title" hasCustomPrompt="1"/>
          </p:nvPr>
        </p:nvSpPr>
        <p:spPr bwMode="black">
          <a:xfrm>
            <a:off x="400050" y="8458200"/>
            <a:ext cx="17487900" cy="1828800"/>
          </a:xfrm>
          <a:noFill/>
        </p:spPr>
        <p:txBody>
          <a:bodyPr>
            <a:normAutofit/>
          </a:bodyPr>
          <a:lstStyle>
            <a:lvl1pPr algn="ctr">
              <a:defRPr sz="5400">
                <a:solidFill>
                  <a:schemeClr val="tx2"/>
                </a:solidFill>
              </a:defRPr>
            </a:lvl1pPr>
          </a:lstStyle>
          <a:p>
            <a:r>
              <a:rPr lang="en-US" dirty="0"/>
              <a:t>Click to edit title</a:t>
            </a:r>
          </a:p>
        </p:txBody>
      </p:sp>
      <p:sp>
        <p:nvSpPr>
          <p:cNvPr id="4" name="Picture Placeholder 3"/>
          <p:cNvSpPr>
            <a:spLocks noGrp="1"/>
          </p:cNvSpPr>
          <p:nvPr>
            <p:ph type="pic" sz="quarter" idx="10"/>
          </p:nvPr>
        </p:nvSpPr>
        <p:spPr bwMode="gray">
          <a:xfrm>
            <a:off x="0" y="5"/>
            <a:ext cx="18288000" cy="8458197"/>
          </a:xfrm>
        </p:spPr>
        <p:txBody>
          <a:bodyPr/>
          <a:lstStyle/>
          <a:p>
            <a:r>
              <a:rPr lang="en-US"/>
              <a:t>Click icon to add picture</a:t>
            </a:r>
          </a:p>
        </p:txBody>
      </p:sp>
    </p:spTree>
    <p:extLst>
      <p:ext uri="{BB962C8B-B14F-4D97-AF65-F5344CB8AC3E}">
        <p14:creationId xmlns:p14="http://schemas.microsoft.com/office/powerpoint/2010/main" val="2345352322"/>
      </p:ext>
    </p:extLst>
  </p:cSld>
  <p:clrMapOvr>
    <a:masterClrMapping/>
  </p:clrMapOvr>
  <p:hf sldNum="0" hdr="0" ftr="0" dt="0"/>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1223846" y="430599"/>
            <a:ext cx="5282891" cy="4102371"/>
          </a:xfrm>
        </p:spPr>
        <p:txBody>
          <a:bodyPr/>
          <a:lstStyle>
            <a:lvl1pPr>
              <a:defRPr b="0">
                <a:solidFill>
                  <a:schemeClr val="accent2"/>
                </a:solidFill>
              </a:defRPr>
            </a:lvl1pPr>
          </a:lstStyle>
          <a:p>
            <a:r>
              <a:rPr lang="en-US" dirty="0"/>
              <a:t>Click to edit title</a:t>
            </a:r>
          </a:p>
        </p:txBody>
      </p:sp>
      <p:sp>
        <p:nvSpPr>
          <p:cNvPr id="15" name="Text Placeholder 2"/>
          <p:cNvSpPr>
            <a:spLocks noGrp="1"/>
          </p:cNvSpPr>
          <p:nvPr>
            <p:ph type="body" sz="quarter" idx="13"/>
          </p:nvPr>
        </p:nvSpPr>
        <p:spPr bwMode="white">
          <a:xfrm>
            <a:off x="1223963" y="4817270"/>
            <a:ext cx="5282774" cy="3713414"/>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7465181" y="757283"/>
            <a:ext cx="14428380" cy="8119973"/>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7465181" y="1601348"/>
            <a:ext cx="14274323" cy="7275906"/>
          </a:xfrm>
        </p:spPr>
        <p:txBody>
          <a:bodyPr/>
          <a:lstStyle>
            <a:lvl1pPr>
              <a:defRPr/>
            </a:lvl1pPr>
          </a:lstStyle>
          <a:p>
            <a:r>
              <a:rPr lang="en-US" dirty="0"/>
              <a:t>Click icon to insert screenshot</a:t>
            </a:r>
          </a:p>
        </p:txBody>
      </p:sp>
      <p:sp>
        <p:nvSpPr>
          <p:cNvPr id="8" name="Date Placeholder 5"/>
          <p:cNvSpPr>
            <a:spLocks noGrp="1"/>
          </p:cNvSpPr>
          <p:nvPr>
            <p:ph type="dt" sz="half" idx="11"/>
          </p:nvPr>
        </p:nvSpPr>
        <p:spPr bwMode="white">
          <a:xfrm>
            <a:off x="1257300" y="9534526"/>
            <a:ext cx="2037885" cy="547688"/>
          </a:xfrm>
        </p:spPr>
        <p:txBody>
          <a:bodyPr/>
          <a:lstStyle>
            <a:lvl1pPr>
              <a:defRPr>
                <a:solidFill>
                  <a:schemeClr val="bg1"/>
                </a:solidFill>
              </a:defRPr>
            </a:lvl1pPr>
          </a:lstStyle>
          <a:p>
            <a:fld id="{F4B91AA0-3BA7-4036-A3DA-317C6C4FFA29}" type="datetime1">
              <a:rPr lang="en-US" smtClean="0"/>
              <a:t>9/14/2024</a:t>
            </a:fld>
            <a:endParaRPr lang="en-US" dirty="0"/>
          </a:p>
        </p:txBody>
      </p:sp>
      <p:sp>
        <p:nvSpPr>
          <p:cNvPr id="7" name="Footer Placeholder 6"/>
          <p:cNvSpPr>
            <a:spLocks noGrp="1"/>
          </p:cNvSpPr>
          <p:nvPr>
            <p:ph type="ftr" sz="quarter" idx="3"/>
          </p:nvPr>
        </p:nvSpPr>
        <p:spPr bwMode="white">
          <a:xfrm>
            <a:off x="4953266" y="9534524"/>
            <a:ext cx="8381471" cy="547688"/>
          </a:xfrm>
          <a:prstGeom prst="rect">
            <a:avLst/>
          </a:prstGeom>
        </p:spPr>
        <p:txBody>
          <a:bodyPr anchor="ctr"/>
          <a:lstStyle>
            <a:lvl1pPr algn="ctr">
              <a:defRPr sz="1800">
                <a:solidFill>
                  <a:schemeClr val="bg1"/>
                </a:solidFill>
              </a:defRPr>
            </a:lvl1pPr>
          </a:lstStyle>
          <a:p>
            <a:r>
              <a:rPr lang="en-US" dirty="0"/>
              <a:t>Optional Tagline Goes Here </a:t>
            </a:r>
            <a:r>
              <a:rPr lang="en-US" dirty="0">
                <a:solidFill>
                  <a:schemeClr val="accent2"/>
                </a:solidFill>
              </a:rPr>
              <a:t>|</a:t>
            </a:r>
            <a:r>
              <a:rPr lang="en-US" dirty="0"/>
              <a:t>  www.mda.state.mn.us</a:t>
            </a:r>
          </a:p>
        </p:txBody>
      </p:sp>
      <p:sp>
        <p:nvSpPr>
          <p:cNvPr id="9" name="Slide Number Placeholder 7"/>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5276364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1257300" y="-1"/>
            <a:ext cx="15773400" cy="1824038"/>
          </a:xfrm>
          <a:noFill/>
        </p:spPr>
        <p:txBody>
          <a:bodyPr lIns="0" rIns="0">
            <a:normAutofit/>
          </a:bodyPr>
          <a:lstStyle>
            <a:lvl1pPr algn="r">
              <a:defRPr sz="5400">
                <a:solidFill>
                  <a:schemeClr val="accent2"/>
                </a:solidFill>
              </a:defRPr>
            </a:lvl1pPr>
          </a:lstStyle>
          <a:p>
            <a:r>
              <a:rPr lang="en-US"/>
              <a:t>Click to edit Master title style</a:t>
            </a:r>
            <a:endParaRPr lang="en-US" dirty="0"/>
          </a:p>
        </p:txBody>
      </p:sp>
      <p:sp>
        <p:nvSpPr>
          <p:cNvPr id="11" name="Text Placeholder 2"/>
          <p:cNvSpPr>
            <a:spLocks noGrp="1"/>
          </p:cNvSpPr>
          <p:nvPr>
            <p:ph type="body" sz="quarter" idx="13"/>
          </p:nvPr>
        </p:nvSpPr>
        <p:spPr bwMode="white">
          <a:xfrm>
            <a:off x="1257300" y="2047805"/>
            <a:ext cx="15773400" cy="2350775"/>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060189" y="5657807"/>
            <a:ext cx="14081205" cy="792459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2060189" y="5657807"/>
            <a:ext cx="13930854" cy="7100834"/>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24830561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1257300" y="-1"/>
            <a:ext cx="15773400" cy="1824038"/>
          </a:xfrm>
          <a:noFill/>
        </p:spPr>
        <p:txBody>
          <a:bodyPr lIns="0" rIns="0">
            <a:normAutofit/>
          </a:bodyPr>
          <a:lstStyle>
            <a:lvl1pPr algn="r">
              <a:defRPr sz="5400">
                <a:solidFill>
                  <a:schemeClr val="accent2"/>
                </a:solidFill>
              </a:defRPr>
            </a:lvl1pPr>
          </a:lstStyle>
          <a:p>
            <a:r>
              <a:rPr lang="en-US"/>
              <a:t>Click to edit Master title style</a:t>
            </a:r>
            <a:endParaRPr lang="en-US" dirty="0"/>
          </a:p>
        </p:txBody>
      </p:sp>
      <p:pic>
        <p:nvPicPr>
          <p:cNvPr id="12"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060187" y="1897040"/>
            <a:ext cx="14081205" cy="792459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2060189" y="2720794"/>
            <a:ext cx="13930854" cy="7100834"/>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50267762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1223846" y="430599"/>
            <a:ext cx="5282891" cy="4102371"/>
          </a:xfrm>
        </p:spPr>
        <p:txBody>
          <a:bodyPr/>
          <a:lstStyle>
            <a:lvl1pPr>
              <a:defRPr>
                <a:solidFill>
                  <a:schemeClr val="accent1"/>
                </a:solidFill>
              </a:defRPr>
            </a:lvl1pPr>
          </a:lstStyle>
          <a:p>
            <a:r>
              <a:rPr lang="en-US" dirty="0"/>
              <a:t>Click to edit title</a:t>
            </a:r>
          </a:p>
        </p:txBody>
      </p:sp>
      <p:sp>
        <p:nvSpPr>
          <p:cNvPr id="4" name="Text Placeholder 2"/>
          <p:cNvSpPr>
            <a:spLocks noGrp="1"/>
          </p:cNvSpPr>
          <p:nvPr>
            <p:ph type="body" sz="quarter" idx="11"/>
          </p:nvPr>
        </p:nvSpPr>
        <p:spPr bwMode="black">
          <a:xfrm>
            <a:off x="1223963" y="4817270"/>
            <a:ext cx="5282774" cy="37134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7465181" y="757283"/>
            <a:ext cx="14428380" cy="8119973"/>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7465181" y="1601348"/>
            <a:ext cx="14274323" cy="7275906"/>
          </a:xfrm>
        </p:spPr>
        <p:txBody>
          <a:bodyPr/>
          <a:lstStyle>
            <a:lvl1pPr>
              <a:defRPr/>
            </a:lvl1pPr>
          </a:lstStyle>
          <a:p>
            <a:r>
              <a:rPr lang="en-US" dirty="0"/>
              <a:t>Click icon to insert screenshot</a:t>
            </a:r>
          </a:p>
        </p:txBody>
      </p:sp>
      <p:sp>
        <p:nvSpPr>
          <p:cNvPr id="10" name="Date Placeholder 5"/>
          <p:cNvSpPr>
            <a:spLocks noGrp="1"/>
          </p:cNvSpPr>
          <p:nvPr>
            <p:ph type="dt" sz="half" idx="12"/>
          </p:nvPr>
        </p:nvSpPr>
        <p:spPr bwMode="black">
          <a:xfrm>
            <a:off x="1257300" y="9534526"/>
            <a:ext cx="2037885" cy="547688"/>
          </a:xfrm>
        </p:spPr>
        <p:txBody>
          <a:bodyPr/>
          <a:lstStyle/>
          <a:p>
            <a:fld id="{5D76A200-3168-4D33-A718-3974884CE863}" type="datetime1">
              <a:rPr lang="en-US" smtClean="0"/>
              <a:t>9/14/2024</a:t>
            </a:fld>
            <a:endParaRPr lang="en-US" dirty="0"/>
          </a:p>
        </p:txBody>
      </p:sp>
      <p:sp>
        <p:nvSpPr>
          <p:cNvPr id="7" name="Footer Placeholder 6"/>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www.mda.state.mn.us</a:t>
            </a:r>
          </a:p>
        </p:txBody>
      </p:sp>
      <p:sp>
        <p:nvSpPr>
          <p:cNvPr id="11" name="Slide Number Placeholder 7"/>
          <p:cNvSpPr>
            <a:spLocks noGrp="1"/>
          </p:cNvSpPr>
          <p:nvPr>
            <p:ph type="sldNum" sz="quarter" idx="13"/>
          </p:nvPr>
        </p:nvSpPr>
        <p:spPr bwMode="black">
          <a:xfrm>
            <a:off x="14836698" y="9534526"/>
            <a:ext cx="2194002" cy="547688"/>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827685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1257300" y="-1"/>
            <a:ext cx="15773400" cy="1824038"/>
          </a:xfrm>
          <a:noFill/>
        </p:spPr>
        <p:txBody>
          <a:bodyPr lIns="0" rIns="0">
            <a:normAutofit/>
          </a:bodyPr>
          <a:lstStyle>
            <a:lvl1pPr algn="r">
              <a:defRPr sz="5400">
                <a:solidFill>
                  <a:schemeClr val="tx1"/>
                </a:solidFill>
              </a:defRPr>
            </a:lvl1pPr>
          </a:lstStyle>
          <a:p>
            <a:r>
              <a:rPr lang="en-US"/>
              <a:t>Click to edit Master title style</a:t>
            </a:r>
            <a:endParaRPr lang="en-US" dirty="0"/>
          </a:p>
        </p:txBody>
      </p:sp>
      <p:sp>
        <p:nvSpPr>
          <p:cNvPr id="7" name="Text Placeholder 2"/>
          <p:cNvSpPr>
            <a:spLocks noGrp="1"/>
          </p:cNvSpPr>
          <p:nvPr>
            <p:ph type="body" sz="quarter" idx="11"/>
          </p:nvPr>
        </p:nvSpPr>
        <p:spPr bwMode="black">
          <a:xfrm>
            <a:off x="1257300" y="2047805"/>
            <a:ext cx="15773400" cy="235077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060187" y="4834053"/>
            <a:ext cx="14081205" cy="792459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2060189" y="5657807"/>
            <a:ext cx="13930854" cy="7100834"/>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56968720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a:prstGeom prst="rect">
            <a:avLst/>
          </a:prstGeo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a:prstGeom prst="rect">
            <a:avLst/>
          </a:prstGeom>
        </p:spPr>
        <p:txBody>
          <a:bodyPr anchor="b"/>
          <a:lstStyle>
            <a:lvl1pPr marL="0" indent="0">
              <a:buNone/>
              <a:defRPr sz="3000"/>
            </a:lvl1pPr>
            <a:lvl2pPr marL="685800" indent="0">
              <a:buNone/>
              <a:defRPr sz="2700"/>
            </a:lvl2pPr>
            <a:lvl3pPr marL="1371600" indent="0">
              <a:buNone/>
              <a:defRPr sz="2400"/>
            </a:lvl3pPr>
            <a:lvl4pPr marL="2057400" indent="0">
              <a:buNone/>
              <a:defRPr sz="2100"/>
            </a:lvl4pPr>
            <a:lvl5pPr marL="2743200" indent="0">
              <a:buNone/>
              <a:defRPr sz="2100"/>
            </a:lvl5pPr>
            <a:lvl6pPr marL="3429000" indent="0">
              <a:buNone/>
              <a:defRPr sz="2100"/>
            </a:lvl6pPr>
            <a:lvl7pPr marL="4114800" indent="0">
              <a:buNone/>
              <a:defRPr sz="2100"/>
            </a:lvl7pPr>
            <a:lvl8pPr marL="4800600" indent="0">
              <a:buNone/>
              <a:defRPr sz="2100"/>
            </a:lvl8pPr>
            <a:lvl9pPr marL="5486400" indent="0">
              <a:buNone/>
              <a:defRPr sz="2100"/>
            </a:lvl9pPr>
          </a:lstStyle>
          <a:p>
            <a:pPr lvl="0"/>
            <a:r>
              <a:rPr lang="en-US"/>
              <a:t>Click to edit Master text styles</a:t>
            </a:r>
          </a:p>
        </p:txBody>
      </p:sp>
      <p:sp>
        <p:nvSpPr>
          <p:cNvPr id="4" name="Rectangle 4">
            <a:extLst>
              <a:ext uri="{FF2B5EF4-FFF2-40B4-BE49-F238E27FC236}">
                <a16:creationId xmlns:a16="http://schemas.microsoft.com/office/drawing/2014/main" id="{EE0E13BF-513E-40A5-A6A5-112891F950D0}"/>
              </a:ext>
            </a:extLst>
          </p:cNvPr>
          <p:cNvSpPr>
            <a:spLocks noGrp="1" noChangeArrowheads="1"/>
          </p:cNvSpPr>
          <p:nvPr>
            <p:ph type="dt" sz="half" idx="10"/>
          </p:nvPr>
        </p:nvSpPr>
        <p:spPr/>
        <p:txBody>
          <a:bodyPr/>
          <a:lstStyle>
            <a:lvl1pPr>
              <a:defRPr/>
            </a:lvl1pPr>
          </a:lstStyle>
          <a:p>
            <a:pPr>
              <a:defRPr/>
            </a:pPr>
            <a:fld id="{F1B6F873-C4D1-4A2E-AC55-CBC6D291E345}" type="datetime1">
              <a:rPr lang="en-US"/>
              <a:pPr>
                <a:defRPr/>
              </a:pPr>
              <a:t>9/14/2024</a:t>
            </a:fld>
            <a:endParaRPr lang="en-US"/>
          </a:p>
        </p:txBody>
      </p:sp>
      <p:sp>
        <p:nvSpPr>
          <p:cNvPr id="5" name="Rectangle 5">
            <a:extLst>
              <a:ext uri="{FF2B5EF4-FFF2-40B4-BE49-F238E27FC236}">
                <a16:creationId xmlns:a16="http://schemas.microsoft.com/office/drawing/2014/main" id="{BF25326A-C415-411D-9AFE-A97BC842F67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F10696-A9A4-4FD9-BE00-4D515F0E96DB}"/>
              </a:ext>
            </a:extLst>
          </p:cNvPr>
          <p:cNvSpPr>
            <a:spLocks noGrp="1" noChangeArrowheads="1"/>
          </p:cNvSpPr>
          <p:nvPr>
            <p:ph type="sldNum" sz="quarter" idx="12"/>
          </p:nvPr>
        </p:nvSpPr>
        <p:spPr/>
        <p:txBody>
          <a:bodyPr/>
          <a:lstStyle>
            <a:lvl1pPr>
              <a:defRPr/>
            </a:lvl1pPr>
          </a:lstStyle>
          <a:p>
            <a:pPr>
              <a:defRPr/>
            </a:pPr>
            <a:fld id="{73A6323B-AE34-4AC8-86F8-B0A410DA0EC4}" type="slidenum">
              <a:rPr lang="en-US" altLang="en-US"/>
              <a:pPr>
                <a:defRPr/>
              </a:pPr>
              <a:t>‹#›</a:t>
            </a:fld>
            <a:endParaRPr lang="en-US" altLang="en-US"/>
          </a:p>
        </p:txBody>
      </p:sp>
    </p:spTree>
    <p:extLst>
      <p:ext uri="{BB962C8B-B14F-4D97-AF65-F5344CB8AC3E}">
        <p14:creationId xmlns:p14="http://schemas.microsoft.com/office/powerpoint/2010/main" val="188430097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1257300" y="-1"/>
            <a:ext cx="15773400" cy="1824038"/>
          </a:xfrm>
          <a:noFill/>
        </p:spPr>
        <p:txBody>
          <a:bodyPr lIns="0" rIns="0">
            <a:normAutofit/>
          </a:bodyPr>
          <a:lstStyle>
            <a:lvl1pPr algn="r">
              <a:defRPr sz="5400">
                <a:solidFill>
                  <a:schemeClr val="tx1"/>
                </a:solidFill>
              </a:defRPr>
            </a:lvl1pPr>
          </a:lstStyle>
          <a:p>
            <a:r>
              <a:rPr lang="en-US"/>
              <a:t>Click to edit Master title style</a:t>
            </a:r>
            <a:endParaRPr lang="en-US" dirty="0"/>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060187" y="1897040"/>
            <a:ext cx="14081205" cy="792459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2060189" y="2720794"/>
            <a:ext cx="13930854" cy="7100834"/>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25647757"/>
      </p:ext>
    </p:extLst>
  </p:cSld>
  <p:clrMapOvr>
    <a:masterClrMapping/>
  </p:clrMapOvr>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1223846" y="430599"/>
            <a:ext cx="5282891" cy="4102371"/>
          </a:xfrm>
        </p:spPr>
        <p:txBody>
          <a:bodyPr/>
          <a:lstStyle>
            <a:lvl1pPr>
              <a:defRPr b="0">
                <a:solidFill>
                  <a:schemeClr val="accent2"/>
                </a:solidFill>
              </a:defRPr>
            </a:lvl1pPr>
          </a:lstStyle>
          <a:p>
            <a:r>
              <a:rPr lang="en-US" dirty="0"/>
              <a:t>Click to edit title</a:t>
            </a:r>
          </a:p>
        </p:txBody>
      </p:sp>
      <p:sp>
        <p:nvSpPr>
          <p:cNvPr id="15" name="Text Placeholder 2"/>
          <p:cNvSpPr>
            <a:spLocks noGrp="1"/>
          </p:cNvSpPr>
          <p:nvPr>
            <p:ph type="body" sz="quarter" idx="13"/>
          </p:nvPr>
        </p:nvSpPr>
        <p:spPr bwMode="white">
          <a:xfrm>
            <a:off x="1223963" y="4817270"/>
            <a:ext cx="5282774" cy="3713414"/>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7465181" y="757283"/>
            <a:ext cx="14428380" cy="8119973"/>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7465181" y="1601348"/>
            <a:ext cx="14274323" cy="7275906"/>
          </a:xfrm>
        </p:spPr>
        <p:txBody>
          <a:bodyPr/>
          <a:lstStyle>
            <a:lvl1pPr>
              <a:defRPr/>
            </a:lvl1pPr>
          </a:lstStyle>
          <a:p>
            <a:r>
              <a:rPr lang="en-US" dirty="0"/>
              <a:t>Click icon to insert screenshot</a:t>
            </a:r>
          </a:p>
        </p:txBody>
      </p:sp>
      <p:sp>
        <p:nvSpPr>
          <p:cNvPr id="10" name="Date Placeholder 5"/>
          <p:cNvSpPr>
            <a:spLocks noGrp="1"/>
          </p:cNvSpPr>
          <p:nvPr>
            <p:ph type="dt" sz="half" idx="11"/>
          </p:nvPr>
        </p:nvSpPr>
        <p:spPr bwMode="white">
          <a:xfrm>
            <a:off x="1257300" y="9534526"/>
            <a:ext cx="2037885" cy="547688"/>
          </a:xfrm>
        </p:spPr>
        <p:txBody>
          <a:bodyPr/>
          <a:lstStyle>
            <a:lvl1pPr>
              <a:defRPr>
                <a:solidFill>
                  <a:schemeClr val="bg1"/>
                </a:solidFill>
              </a:defRPr>
            </a:lvl1pPr>
          </a:lstStyle>
          <a:p>
            <a:fld id="{276FB33B-BCEE-4E25-B97B-A564B0E1024B}" type="datetime1">
              <a:rPr lang="en-US" smtClean="0"/>
              <a:t>9/14/2024</a:t>
            </a:fld>
            <a:endParaRPr lang="en-US" dirty="0"/>
          </a:p>
        </p:txBody>
      </p:sp>
      <p:sp>
        <p:nvSpPr>
          <p:cNvPr id="9" name="Footer Placeholder 6"/>
          <p:cNvSpPr>
            <a:spLocks noGrp="1"/>
          </p:cNvSpPr>
          <p:nvPr>
            <p:ph type="ftr" sz="quarter" idx="3"/>
          </p:nvPr>
        </p:nvSpPr>
        <p:spPr bwMode="white">
          <a:xfrm>
            <a:off x="4953266" y="9534524"/>
            <a:ext cx="8381471" cy="547688"/>
          </a:xfrm>
          <a:prstGeom prst="rect">
            <a:avLst/>
          </a:prstGeom>
        </p:spPr>
        <p:txBody>
          <a:bodyPr anchor="ctr"/>
          <a:lstStyle>
            <a:lvl1pPr algn="ctr">
              <a:defRPr sz="1800">
                <a:solidFill>
                  <a:schemeClr val="bg1"/>
                </a:solidFill>
              </a:defRPr>
            </a:lvl1pPr>
          </a:lstStyle>
          <a:p>
            <a:r>
              <a:rPr lang="en-US" dirty="0"/>
              <a:t>Optional Tagline Goes Here </a:t>
            </a:r>
            <a:r>
              <a:rPr lang="en-US" dirty="0">
                <a:solidFill>
                  <a:schemeClr val="accent2"/>
                </a:solidFill>
              </a:rPr>
              <a:t>|</a:t>
            </a:r>
            <a:r>
              <a:rPr lang="en-US" dirty="0"/>
              <a:t>  www.mda.state.mn.us</a:t>
            </a:r>
          </a:p>
        </p:txBody>
      </p:sp>
      <p:sp>
        <p:nvSpPr>
          <p:cNvPr id="11" name="Slide Number Placeholder 7"/>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9931387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1257300" y="-1"/>
            <a:ext cx="15773400" cy="1824038"/>
          </a:xfrm>
          <a:noFill/>
        </p:spPr>
        <p:txBody>
          <a:bodyPr lIns="0" rIns="0">
            <a:normAutofit/>
          </a:bodyPr>
          <a:lstStyle>
            <a:lvl1pPr algn="r">
              <a:defRPr sz="5400">
                <a:solidFill>
                  <a:schemeClr val="accent2"/>
                </a:solidFill>
              </a:defRPr>
            </a:lvl1pPr>
          </a:lstStyle>
          <a:p>
            <a:r>
              <a:rPr lang="en-US"/>
              <a:t>Click to edit Master title style</a:t>
            </a:r>
            <a:endParaRPr lang="en-US" dirty="0"/>
          </a:p>
        </p:txBody>
      </p:sp>
      <p:sp>
        <p:nvSpPr>
          <p:cNvPr id="14" name="Text Placeholder 2"/>
          <p:cNvSpPr>
            <a:spLocks noGrp="1"/>
          </p:cNvSpPr>
          <p:nvPr>
            <p:ph type="body" sz="quarter" idx="13"/>
          </p:nvPr>
        </p:nvSpPr>
        <p:spPr bwMode="white">
          <a:xfrm>
            <a:off x="1257300" y="2047805"/>
            <a:ext cx="15773400" cy="2350775"/>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060187" y="4834053"/>
            <a:ext cx="14081205" cy="792459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2060189" y="5657807"/>
            <a:ext cx="13930854" cy="7100834"/>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39022302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1257300" y="-1"/>
            <a:ext cx="15773400" cy="1824038"/>
          </a:xfrm>
          <a:noFill/>
        </p:spPr>
        <p:txBody>
          <a:bodyPr lIns="0" rIns="0">
            <a:normAutofit/>
          </a:bodyPr>
          <a:lstStyle>
            <a:lvl1pPr algn="r">
              <a:defRPr sz="5400">
                <a:solidFill>
                  <a:schemeClr val="accent2"/>
                </a:solidFill>
              </a:defRPr>
            </a:lvl1pPr>
          </a:lstStyle>
          <a:p>
            <a:r>
              <a:rPr lang="en-US"/>
              <a:t>Click to edit Master title style</a:t>
            </a:r>
            <a:endParaRPr lang="en-US" dirty="0"/>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060187" y="1897040"/>
            <a:ext cx="14081205" cy="792459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2060189" y="2720794"/>
            <a:ext cx="13930854" cy="7100834"/>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23220806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1223846" y="430599"/>
            <a:ext cx="5282891" cy="4102371"/>
          </a:xfrm>
        </p:spPr>
        <p:txBody>
          <a:bodyPr/>
          <a:lstStyle>
            <a:lvl1pPr>
              <a:defRPr b="0">
                <a:solidFill>
                  <a:schemeClr val="accent2"/>
                </a:solidFill>
              </a:defRPr>
            </a:lvl1pPr>
          </a:lstStyle>
          <a:p>
            <a:r>
              <a:rPr lang="en-US" dirty="0"/>
              <a:t>Click to edit title</a:t>
            </a:r>
          </a:p>
        </p:txBody>
      </p:sp>
      <p:sp>
        <p:nvSpPr>
          <p:cNvPr id="16" name="Text Placeholder 2"/>
          <p:cNvSpPr>
            <a:spLocks noGrp="1"/>
          </p:cNvSpPr>
          <p:nvPr>
            <p:ph type="body" sz="quarter" idx="13"/>
          </p:nvPr>
        </p:nvSpPr>
        <p:spPr bwMode="white">
          <a:xfrm>
            <a:off x="1223963" y="4817270"/>
            <a:ext cx="5282774" cy="3713414"/>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7069277" y="652255"/>
            <a:ext cx="10242992" cy="9076070"/>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7465181" y="1037824"/>
            <a:ext cx="9451181" cy="5117306"/>
          </a:xfrm>
        </p:spPr>
        <p:txBody>
          <a:bodyPr/>
          <a:lstStyle>
            <a:lvl1pPr>
              <a:defRPr/>
            </a:lvl1pPr>
          </a:lstStyle>
          <a:p>
            <a:r>
              <a:rPr lang="en-US" dirty="0"/>
              <a:t>Click icon to insert screenshot</a:t>
            </a:r>
          </a:p>
        </p:txBody>
      </p:sp>
      <p:sp>
        <p:nvSpPr>
          <p:cNvPr id="10" name="Date Placeholder 5"/>
          <p:cNvSpPr>
            <a:spLocks noGrp="1"/>
          </p:cNvSpPr>
          <p:nvPr>
            <p:ph type="dt" sz="half" idx="11"/>
          </p:nvPr>
        </p:nvSpPr>
        <p:spPr bwMode="white">
          <a:xfrm>
            <a:off x="1257300" y="9534526"/>
            <a:ext cx="2037885" cy="547688"/>
          </a:xfrm>
        </p:spPr>
        <p:txBody>
          <a:bodyPr/>
          <a:lstStyle>
            <a:lvl1pPr>
              <a:defRPr>
                <a:solidFill>
                  <a:schemeClr val="bg1"/>
                </a:solidFill>
              </a:defRPr>
            </a:lvl1pPr>
          </a:lstStyle>
          <a:p>
            <a:fld id="{276FB33B-BCEE-4E25-B97B-A564B0E1024B}" type="datetime1">
              <a:rPr lang="en-US" smtClean="0"/>
              <a:t>9/14/2024</a:t>
            </a:fld>
            <a:endParaRPr lang="en-US" dirty="0"/>
          </a:p>
        </p:txBody>
      </p:sp>
      <p:sp>
        <p:nvSpPr>
          <p:cNvPr id="9" name="Footer Placeholder 6"/>
          <p:cNvSpPr>
            <a:spLocks noGrp="1"/>
          </p:cNvSpPr>
          <p:nvPr>
            <p:ph type="ftr" sz="quarter" idx="3"/>
          </p:nvPr>
        </p:nvSpPr>
        <p:spPr bwMode="white">
          <a:xfrm>
            <a:off x="4953266" y="9534524"/>
            <a:ext cx="8381471" cy="547688"/>
          </a:xfrm>
          <a:prstGeom prst="rect">
            <a:avLst/>
          </a:prstGeom>
        </p:spPr>
        <p:txBody>
          <a:bodyPr anchor="ctr"/>
          <a:lstStyle>
            <a:lvl1pPr algn="ctr">
              <a:defRPr sz="1800">
                <a:solidFill>
                  <a:schemeClr val="bg1"/>
                </a:solidFill>
              </a:defRPr>
            </a:lvl1pPr>
          </a:lstStyle>
          <a:p>
            <a:r>
              <a:rPr lang="en-US" dirty="0"/>
              <a:t>Optional Tagline Goes Here </a:t>
            </a:r>
            <a:r>
              <a:rPr lang="en-US" dirty="0">
                <a:solidFill>
                  <a:schemeClr val="accent2"/>
                </a:solidFill>
              </a:rPr>
              <a:t>|</a:t>
            </a:r>
            <a:r>
              <a:rPr lang="en-US" dirty="0"/>
              <a:t> www.mda.state.mn.us</a:t>
            </a:r>
          </a:p>
        </p:txBody>
      </p:sp>
      <p:sp>
        <p:nvSpPr>
          <p:cNvPr id="11" name="Slide Number Placeholder 7"/>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1509520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770711" y="451183"/>
            <a:ext cx="17119266" cy="9759773"/>
          </a:xfrm>
          <a:prstGeom prst="rect">
            <a:avLst/>
          </a:prstGeom>
        </p:spPr>
      </p:pic>
      <p:sp>
        <p:nvSpPr>
          <p:cNvPr id="13" name="Title 2"/>
          <p:cNvSpPr>
            <a:spLocks noGrp="1"/>
          </p:cNvSpPr>
          <p:nvPr>
            <p:ph type="title" hasCustomPrompt="1"/>
          </p:nvPr>
        </p:nvSpPr>
        <p:spPr bwMode="white">
          <a:xfrm>
            <a:off x="1223846" y="430599"/>
            <a:ext cx="5282891" cy="4102371"/>
          </a:xfrm>
        </p:spPr>
        <p:txBody>
          <a:bodyPr/>
          <a:lstStyle>
            <a:lvl1pPr>
              <a:defRPr b="0">
                <a:solidFill>
                  <a:schemeClr val="tx1"/>
                </a:solidFill>
              </a:defRPr>
            </a:lvl1pPr>
          </a:lstStyle>
          <a:p>
            <a:r>
              <a:rPr lang="en-US" dirty="0"/>
              <a:t>Click to edit title</a:t>
            </a:r>
          </a:p>
        </p:txBody>
      </p:sp>
      <p:sp>
        <p:nvSpPr>
          <p:cNvPr id="17" name="Picture Placeholder 3"/>
          <p:cNvSpPr>
            <a:spLocks noGrp="1"/>
          </p:cNvSpPr>
          <p:nvPr>
            <p:ph type="pic" sz="quarter" idx="14" hasCustomPrompt="1"/>
          </p:nvPr>
        </p:nvSpPr>
        <p:spPr bwMode="gray">
          <a:xfrm>
            <a:off x="1452283" y="6529390"/>
            <a:ext cx="1341347" cy="2355755"/>
          </a:xfrm>
        </p:spPr>
        <p:txBody>
          <a:bodyPr>
            <a:normAutofit/>
          </a:bodyPr>
          <a:lstStyle>
            <a:lvl1pPr marL="257175" indent="-257175">
              <a:buFont typeface="Arial" panose="020B0604020202020204" pitchFamily="34" charset="0"/>
              <a:buChar char="•"/>
              <a:defRPr sz="1425"/>
            </a:lvl1pPr>
          </a:lstStyle>
          <a:p>
            <a:r>
              <a:rPr lang="en-US" dirty="0"/>
              <a:t>Click icon to insert screenshot</a:t>
            </a:r>
          </a:p>
        </p:txBody>
      </p:sp>
      <p:sp>
        <p:nvSpPr>
          <p:cNvPr id="12" name="Picture Placeholder 4"/>
          <p:cNvSpPr>
            <a:spLocks noGrp="1"/>
          </p:cNvSpPr>
          <p:nvPr>
            <p:ph type="pic" sz="quarter" idx="13" hasCustomPrompt="1"/>
          </p:nvPr>
        </p:nvSpPr>
        <p:spPr bwMode="gray">
          <a:xfrm>
            <a:off x="3590366" y="5119612"/>
            <a:ext cx="2773455" cy="3687506"/>
          </a:xfrm>
        </p:spPr>
        <p:txBody>
          <a:bodyPr>
            <a:normAutofit/>
          </a:bodyPr>
          <a:lstStyle>
            <a:lvl1pPr>
              <a:defRPr sz="3300"/>
            </a:lvl1pPr>
          </a:lstStyle>
          <a:p>
            <a:r>
              <a:rPr lang="en-US" dirty="0"/>
              <a:t>Click icon to insert screenshot</a:t>
            </a:r>
          </a:p>
        </p:txBody>
      </p:sp>
      <p:sp>
        <p:nvSpPr>
          <p:cNvPr id="15" name="Picture Placeholder 5"/>
          <p:cNvSpPr>
            <a:spLocks noGrp="1"/>
          </p:cNvSpPr>
          <p:nvPr>
            <p:ph type="pic" sz="quarter" idx="10" hasCustomPrompt="1"/>
          </p:nvPr>
        </p:nvSpPr>
        <p:spPr bwMode="gray">
          <a:xfrm>
            <a:off x="7465182" y="1037825"/>
            <a:ext cx="9447858" cy="5053695"/>
          </a:xfrm>
        </p:spPr>
        <p:txBody>
          <a:bodyPr/>
          <a:lstStyle>
            <a:lvl1pPr>
              <a:defRPr/>
            </a:lvl1pPr>
          </a:lstStyle>
          <a:p>
            <a:r>
              <a:rPr lang="en-US" dirty="0"/>
              <a:t>Click icon to insert screenshot</a:t>
            </a:r>
          </a:p>
        </p:txBody>
      </p:sp>
      <p:sp>
        <p:nvSpPr>
          <p:cNvPr id="10" name="Date Placeholder 6"/>
          <p:cNvSpPr>
            <a:spLocks noGrp="1"/>
          </p:cNvSpPr>
          <p:nvPr>
            <p:ph type="dt" sz="half" idx="11"/>
          </p:nvPr>
        </p:nvSpPr>
        <p:spPr bwMode="white">
          <a:xfrm>
            <a:off x="1257300" y="9534526"/>
            <a:ext cx="2037885" cy="547688"/>
          </a:xfrm>
        </p:spPr>
        <p:txBody>
          <a:bodyPr/>
          <a:lstStyle>
            <a:lvl1pPr>
              <a:defRPr>
                <a:solidFill>
                  <a:schemeClr val="tx2"/>
                </a:solidFill>
              </a:defRPr>
            </a:lvl1pPr>
          </a:lstStyle>
          <a:p>
            <a:fld id="{276FB33B-BCEE-4E25-B97B-A564B0E1024B}" type="datetime1">
              <a:rPr lang="en-US" smtClean="0"/>
              <a:pPr/>
              <a:t>9/14/2024</a:t>
            </a:fld>
            <a:endParaRPr lang="en-US" dirty="0"/>
          </a:p>
        </p:txBody>
      </p:sp>
      <p:sp>
        <p:nvSpPr>
          <p:cNvPr id="9" name="Footer Placeholder 7"/>
          <p:cNvSpPr>
            <a:spLocks noGrp="1"/>
          </p:cNvSpPr>
          <p:nvPr>
            <p:ph type="ftr" sz="quarter" idx="3"/>
          </p:nvPr>
        </p:nvSpPr>
        <p:spPr bwMode="white">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tx1"/>
                </a:solidFill>
              </a:rPr>
              <a:t>|</a:t>
            </a:r>
            <a:r>
              <a:rPr lang="en-US" dirty="0"/>
              <a:t> www.mda.state.mn.us</a:t>
            </a:r>
          </a:p>
        </p:txBody>
      </p:sp>
      <p:sp>
        <p:nvSpPr>
          <p:cNvPr id="11" name="Slide Number Placeholder 8"/>
          <p:cNvSpPr>
            <a:spLocks noGrp="1"/>
          </p:cNvSpPr>
          <p:nvPr>
            <p:ph type="sldNum" sz="quarter" idx="12"/>
          </p:nvPr>
        </p:nvSpPr>
        <p:spPr bwMode="white">
          <a:xfrm>
            <a:off x="14836698" y="9534526"/>
            <a:ext cx="2194002" cy="547688"/>
          </a:xfrm>
        </p:spPr>
        <p:txBody>
          <a:bodyPr/>
          <a:lstStyle>
            <a:lvl1pPr>
              <a:defRPr>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9808195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solidFill>
          <a:schemeClr val="bg1"/>
        </a:soli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6449201A-9881-4BD5-9EDB-134148F796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6999"/>
          </a:xfrm>
          <a:prstGeom prst="rect">
            <a:avLst/>
          </a:prstGeom>
        </p:spPr>
      </p:pic>
      <p:sp>
        <p:nvSpPr>
          <p:cNvPr id="13" name="Title 2">
            <a:extLst>
              <a:ext uri="{FF2B5EF4-FFF2-40B4-BE49-F238E27FC236}">
                <a16:creationId xmlns:a16="http://schemas.microsoft.com/office/drawing/2014/main" id="{0B050E54-664D-466A-8DB7-324C516C8039}"/>
              </a:ext>
            </a:extLst>
          </p:cNvPr>
          <p:cNvSpPr>
            <a:spLocks noGrp="1"/>
          </p:cNvSpPr>
          <p:nvPr>
            <p:ph type="title" hasCustomPrompt="1"/>
          </p:nvPr>
        </p:nvSpPr>
        <p:spPr bwMode="black">
          <a:xfrm>
            <a:off x="2081605" y="1579418"/>
            <a:ext cx="14232368" cy="4841748"/>
          </a:xfrm>
        </p:spPr>
        <p:txBody>
          <a:bodyPr>
            <a:noAutofit/>
          </a:bodyPr>
          <a:lstStyle>
            <a:lvl1pPr algn="ctr">
              <a:tabLst>
                <a:tab pos="5655470" algn="l"/>
              </a:tabLst>
              <a:defRPr sz="7500" baseline="0">
                <a:solidFill>
                  <a:schemeClr val="accent1"/>
                </a:solidFill>
              </a:defRPr>
            </a:lvl1pPr>
          </a:lstStyle>
          <a:p>
            <a:r>
              <a:rPr lang="en-US" dirty="0"/>
              <a:t>“Click to edit quote.”</a:t>
            </a:r>
          </a:p>
        </p:txBody>
      </p:sp>
      <p:sp>
        <p:nvSpPr>
          <p:cNvPr id="14" name="Text Placeholder 3">
            <a:extLst>
              <a:ext uri="{FF2B5EF4-FFF2-40B4-BE49-F238E27FC236}">
                <a16:creationId xmlns:a16="http://schemas.microsoft.com/office/drawing/2014/main" id="{1906A78E-2FCE-427D-98A4-31316D7752E2}"/>
              </a:ext>
            </a:extLst>
          </p:cNvPr>
          <p:cNvSpPr>
            <a:spLocks noGrp="1"/>
          </p:cNvSpPr>
          <p:nvPr>
            <p:ph type="body" sz="quarter" idx="13" hasCustomPrompt="1"/>
          </p:nvPr>
        </p:nvSpPr>
        <p:spPr bwMode="black">
          <a:xfrm>
            <a:off x="2081605" y="6733310"/>
            <a:ext cx="14232368" cy="979923"/>
          </a:xfrm>
        </p:spPr>
        <p:txBody>
          <a:bodyPr anchor="ctr">
            <a:normAutofit/>
          </a:bodyPr>
          <a:lstStyle>
            <a:lvl1pPr marL="0" indent="0" algn="ctr">
              <a:buNone/>
              <a:defRPr sz="3600" i="1" baseline="0">
                <a:solidFill>
                  <a:schemeClr val="tx2"/>
                </a:solidFill>
              </a:defRPr>
            </a:lvl1pPr>
          </a:lstStyle>
          <a:p>
            <a:pPr lvl="0"/>
            <a:r>
              <a:rPr lang="en-US" dirty="0"/>
              <a:t>- Click to edit name or subtext</a:t>
            </a:r>
          </a:p>
        </p:txBody>
      </p:sp>
      <p:sp>
        <p:nvSpPr>
          <p:cNvPr id="11" name="Slide Number Placeholder 4"/>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094993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Quote (Teal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28F32915-284F-4F48-8220-F8136AD1F2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6999"/>
          </a:xfrm>
          <a:prstGeom prst="rect">
            <a:avLst/>
          </a:prstGeom>
        </p:spPr>
      </p:pic>
      <p:sp>
        <p:nvSpPr>
          <p:cNvPr id="7" name="Title 2"/>
          <p:cNvSpPr>
            <a:spLocks noGrp="1"/>
          </p:cNvSpPr>
          <p:nvPr>
            <p:ph type="title" hasCustomPrompt="1"/>
          </p:nvPr>
        </p:nvSpPr>
        <p:spPr bwMode="black">
          <a:xfrm>
            <a:off x="2081605" y="1579418"/>
            <a:ext cx="14232368" cy="4841748"/>
          </a:xfrm>
        </p:spPr>
        <p:txBody>
          <a:bodyPr>
            <a:noAutofit/>
          </a:bodyPr>
          <a:lstStyle>
            <a:lvl1pPr algn="ctr">
              <a:tabLst>
                <a:tab pos="5655470" algn="l"/>
              </a:tabLst>
              <a:defRPr sz="7500" baseline="0">
                <a:solidFill>
                  <a:schemeClr val="accent1"/>
                </a:solidFill>
              </a:defRPr>
            </a:lvl1pPr>
          </a:lstStyle>
          <a:p>
            <a:r>
              <a:rPr lang="en-US" dirty="0"/>
              <a:t>“Click to edit quote.”</a:t>
            </a:r>
          </a:p>
        </p:txBody>
      </p:sp>
      <p:sp>
        <p:nvSpPr>
          <p:cNvPr id="8" name="Text Placeholder 3"/>
          <p:cNvSpPr>
            <a:spLocks noGrp="1"/>
          </p:cNvSpPr>
          <p:nvPr>
            <p:ph type="body" sz="quarter" idx="13" hasCustomPrompt="1"/>
          </p:nvPr>
        </p:nvSpPr>
        <p:spPr bwMode="black">
          <a:xfrm>
            <a:off x="2081605" y="6733310"/>
            <a:ext cx="14232368" cy="979923"/>
          </a:xfrm>
        </p:spPr>
        <p:txBody>
          <a:bodyPr anchor="ctr">
            <a:normAutofit/>
          </a:bodyPr>
          <a:lstStyle>
            <a:lvl1pPr marL="0" indent="0" algn="ctr">
              <a:buNone/>
              <a:defRPr sz="3600" i="1" baseline="0">
                <a:solidFill>
                  <a:schemeClr val="tx2"/>
                </a:solidFill>
              </a:defRPr>
            </a:lvl1pPr>
          </a:lstStyle>
          <a:p>
            <a:pPr lvl="0"/>
            <a:r>
              <a:rPr lang="en-US" dirty="0"/>
              <a:t>- Click to edit name or subtext</a:t>
            </a:r>
          </a:p>
        </p:txBody>
      </p:sp>
      <p:sp>
        <p:nvSpPr>
          <p:cNvPr id="11" name="Slide Number Placeholder 4"/>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5690151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ote Minimal (Blue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3" y="0"/>
            <a:ext cx="18288002" cy="10287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hasCustomPrompt="1"/>
          </p:nvPr>
        </p:nvSpPr>
        <p:spPr bwMode="black">
          <a:xfrm>
            <a:off x="623759" y="1140433"/>
            <a:ext cx="12136745" cy="6245105"/>
          </a:xfrm>
        </p:spPr>
        <p:txBody>
          <a:bodyPr>
            <a:noAutofit/>
          </a:bodyPr>
          <a:lstStyle>
            <a:lvl1pPr algn="ctr">
              <a:tabLst>
                <a:tab pos="5655470" algn="l"/>
              </a:tabLst>
              <a:defRPr sz="7500" baseline="0">
                <a:solidFill>
                  <a:schemeClr val="accent1"/>
                </a:solidFill>
              </a:defRPr>
            </a:lvl1pPr>
          </a:lstStyle>
          <a:p>
            <a:r>
              <a:rPr lang="en-US" dirty="0"/>
              <a:t>“Click to add quote.”</a:t>
            </a:r>
          </a:p>
        </p:txBody>
      </p:sp>
      <p:sp>
        <p:nvSpPr>
          <p:cNvPr id="8" name="Text Placeholder 3"/>
          <p:cNvSpPr>
            <a:spLocks noGrp="1"/>
          </p:cNvSpPr>
          <p:nvPr>
            <p:ph type="body" sz="quarter" idx="13" hasCustomPrompt="1"/>
          </p:nvPr>
        </p:nvSpPr>
        <p:spPr bwMode="black">
          <a:xfrm>
            <a:off x="623759" y="7744991"/>
            <a:ext cx="12136745" cy="1523609"/>
          </a:xfrm>
        </p:spPr>
        <p:txBody>
          <a:bodyPr anchor="ctr">
            <a:normAutofit/>
          </a:bodyPr>
          <a:lstStyle>
            <a:lvl1pPr marL="0" indent="0" algn="ctr">
              <a:buNone/>
              <a:defRPr sz="3600" i="1" baseline="0">
                <a:solidFill>
                  <a:schemeClr val="tx2"/>
                </a:solidFill>
              </a:defRPr>
            </a:lvl1pPr>
          </a:lstStyle>
          <a:p>
            <a:pPr lvl="0"/>
            <a:r>
              <a:rPr lang="en-US" dirty="0"/>
              <a:t>- Click to add name or subtext</a:t>
            </a:r>
          </a:p>
        </p:txBody>
      </p:sp>
      <p:sp>
        <p:nvSpPr>
          <p:cNvPr id="11" name="Slide Number Placeholder 4"/>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07354674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Quote Minimal (Teal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71113A8F-A3E6-4773-A564-980D4D0C4F53}"/>
              </a:ext>
            </a:extLst>
          </p:cNvPr>
          <p:cNvSpPr>
            <a:spLocks noGrp="1"/>
          </p:cNvSpPr>
          <p:nvPr>
            <p:ph type="title" hasCustomPrompt="1"/>
          </p:nvPr>
        </p:nvSpPr>
        <p:spPr bwMode="black">
          <a:xfrm>
            <a:off x="623759" y="1140433"/>
            <a:ext cx="12136745" cy="6245105"/>
          </a:xfrm>
        </p:spPr>
        <p:txBody>
          <a:bodyPr>
            <a:noAutofit/>
          </a:bodyPr>
          <a:lstStyle>
            <a:lvl1pPr algn="ctr">
              <a:tabLst>
                <a:tab pos="5655470" algn="l"/>
              </a:tabLst>
              <a:defRPr sz="7500" baseline="0">
                <a:solidFill>
                  <a:schemeClr val="accent1"/>
                </a:solidFill>
              </a:defRPr>
            </a:lvl1pPr>
          </a:lstStyle>
          <a:p>
            <a:r>
              <a:rPr lang="en-US" dirty="0"/>
              <a:t>“Click to add quote.”</a:t>
            </a:r>
          </a:p>
        </p:txBody>
      </p:sp>
      <p:sp>
        <p:nvSpPr>
          <p:cNvPr id="13" name="Text Placeholder 3">
            <a:extLst>
              <a:ext uri="{FF2B5EF4-FFF2-40B4-BE49-F238E27FC236}">
                <a16:creationId xmlns:a16="http://schemas.microsoft.com/office/drawing/2014/main" id="{DA8B1812-DAFE-4A6A-B301-7770908A2BD8}"/>
              </a:ext>
            </a:extLst>
          </p:cNvPr>
          <p:cNvSpPr>
            <a:spLocks noGrp="1"/>
          </p:cNvSpPr>
          <p:nvPr>
            <p:ph type="body" sz="quarter" idx="13" hasCustomPrompt="1"/>
          </p:nvPr>
        </p:nvSpPr>
        <p:spPr bwMode="black">
          <a:xfrm>
            <a:off x="623759" y="7744991"/>
            <a:ext cx="12136745" cy="1523609"/>
          </a:xfrm>
        </p:spPr>
        <p:txBody>
          <a:bodyPr anchor="ctr">
            <a:normAutofit/>
          </a:bodyPr>
          <a:lstStyle>
            <a:lvl1pPr marL="0" indent="0" algn="ctr">
              <a:buNone/>
              <a:defRPr sz="3600" i="1" baseline="0">
                <a:solidFill>
                  <a:schemeClr val="tx2"/>
                </a:solidFill>
              </a:defRPr>
            </a:lvl1pPr>
          </a:lstStyle>
          <a:p>
            <a:pPr lvl="0"/>
            <a:r>
              <a:rPr lang="en-US" dirty="0"/>
              <a:t>- Click to add name or subtext</a:t>
            </a:r>
          </a:p>
        </p:txBody>
      </p:sp>
      <p:sp>
        <p:nvSpPr>
          <p:cNvPr id="11" name="Slide Number Placeholder 4"/>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36338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a:prstGeom prst="rect">
            <a:avLst/>
          </a:prstGeo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a:prstGeom prst="rect">
            <a:avLst/>
          </a:prstGeo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a:extLst>
              <a:ext uri="{FF2B5EF4-FFF2-40B4-BE49-F238E27FC236}">
                <a16:creationId xmlns:a16="http://schemas.microsoft.com/office/drawing/2014/main" id="{2531EBA5-1620-4EDA-A117-3C6225F3AE55}"/>
              </a:ext>
            </a:extLst>
          </p:cNvPr>
          <p:cNvSpPr>
            <a:spLocks noGrp="1" noChangeArrowheads="1"/>
          </p:cNvSpPr>
          <p:nvPr>
            <p:ph type="dt" sz="half" idx="10"/>
          </p:nvPr>
        </p:nvSpPr>
        <p:spPr/>
        <p:txBody>
          <a:bodyPr/>
          <a:lstStyle>
            <a:lvl1pPr>
              <a:defRPr/>
            </a:lvl1pPr>
          </a:lstStyle>
          <a:p>
            <a:pPr>
              <a:defRPr/>
            </a:pPr>
            <a:fld id="{9948E1AD-9982-45CD-9B23-76E66B6D356D}" type="datetime1">
              <a:rPr lang="en-US"/>
              <a:pPr>
                <a:defRPr/>
              </a:pPr>
              <a:t>9/14/2024</a:t>
            </a:fld>
            <a:endParaRPr lang="en-US"/>
          </a:p>
        </p:txBody>
      </p:sp>
      <p:sp>
        <p:nvSpPr>
          <p:cNvPr id="6" name="Footer Placeholder 8">
            <a:extLst>
              <a:ext uri="{FF2B5EF4-FFF2-40B4-BE49-F238E27FC236}">
                <a16:creationId xmlns:a16="http://schemas.microsoft.com/office/drawing/2014/main" id="{8A3802B2-E2AB-44D1-BB60-59377E3E11CC}"/>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BC337806-D52B-4DBD-B2DC-EB57E5C161A3}"/>
              </a:ext>
            </a:extLst>
          </p:cNvPr>
          <p:cNvSpPr>
            <a:spLocks noGrp="1" noChangeArrowheads="1"/>
          </p:cNvSpPr>
          <p:nvPr>
            <p:ph type="sldNum" sz="quarter" idx="12"/>
          </p:nvPr>
        </p:nvSpPr>
        <p:spPr/>
        <p:txBody>
          <a:bodyPr/>
          <a:lstStyle>
            <a:lvl1pPr>
              <a:defRPr/>
            </a:lvl1pPr>
          </a:lstStyle>
          <a:p>
            <a:pPr>
              <a:defRPr/>
            </a:pPr>
            <a:fld id="{9494523F-C1F3-40EE-A333-2BABAFAACF82}" type="slidenum">
              <a:rPr lang="en-US" altLang="en-US"/>
              <a:pPr>
                <a:defRPr/>
              </a:pPr>
              <a:t>‹#›</a:t>
            </a:fld>
            <a:endParaRPr lang="en-US" altLang="en-US"/>
          </a:p>
        </p:txBody>
      </p:sp>
    </p:spTree>
    <p:extLst>
      <p:ext uri="{BB962C8B-B14F-4D97-AF65-F5344CB8AC3E}">
        <p14:creationId xmlns:p14="http://schemas.microsoft.com/office/powerpoint/2010/main" val="14627400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Highlight">
    <p:bg bwMode="black">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C1F7E9D-0503-4BE4-8143-B788D47265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6999"/>
          </a:xfrm>
          <a:prstGeom prst="rect">
            <a:avLst/>
          </a:prstGeom>
        </p:spPr>
      </p:pic>
      <p:sp>
        <p:nvSpPr>
          <p:cNvPr id="7" name="Title 2"/>
          <p:cNvSpPr>
            <a:spLocks noGrp="1"/>
          </p:cNvSpPr>
          <p:nvPr>
            <p:ph type="title" hasCustomPrompt="1"/>
          </p:nvPr>
        </p:nvSpPr>
        <p:spPr bwMode="black">
          <a:xfrm>
            <a:off x="4958864" y="949781"/>
            <a:ext cx="8370275" cy="1213127"/>
          </a:xfrm>
        </p:spPr>
        <p:txBody>
          <a:bodyPr>
            <a:noAutofit/>
          </a:bodyPr>
          <a:lstStyle>
            <a:lvl1pPr marL="0" marR="0" indent="0" algn="ctr" defTabSz="1371600" rtl="0" eaLnBrk="1" fontAlgn="auto" latinLnBrk="0" hangingPunct="1">
              <a:lnSpc>
                <a:spcPct val="100000"/>
              </a:lnSpc>
              <a:spcBef>
                <a:spcPts val="0"/>
              </a:spcBef>
              <a:spcAft>
                <a:spcPts val="0"/>
              </a:spcAft>
              <a:buClrTx/>
              <a:buSzTx/>
              <a:buFontTx/>
              <a:buNone/>
              <a:tabLst/>
              <a:defRPr sz="7500" b="0" baseline="0">
                <a:solidFill>
                  <a:schemeClr val="bg1"/>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800" dirty="0"/>
              <a:t>Click to add title</a:t>
            </a:r>
            <a:endParaRPr kumimoji="0" lang="en-US" sz="4500" b="1" i="0" u="none" strike="noStrike" kern="1200" cap="none" spc="0" normalizeH="0" baseline="0" noProof="0" dirty="0">
              <a:ln>
                <a:noFill/>
              </a:ln>
              <a:solidFill>
                <a:srgbClr val="FFFFFF"/>
              </a:solidFill>
              <a:effectLst/>
              <a:uLnTx/>
              <a:uFillTx/>
              <a:latin typeface="+mj-lt"/>
              <a:ea typeface="+mn-ea"/>
              <a:cs typeface="+mn-cs"/>
            </a:endParaRPr>
          </a:p>
        </p:txBody>
      </p:sp>
      <p:sp>
        <p:nvSpPr>
          <p:cNvPr id="3" name="Text Placeholder 3">
            <a:extLst>
              <a:ext uri="{FF2B5EF4-FFF2-40B4-BE49-F238E27FC236}">
                <a16:creationId xmlns:a16="http://schemas.microsoft.com/office/drawing/2014/main" id="{41562BBE-B5B7-42B5-8ABD-CE74CD647F22}"/>
              </a:ext>
            </a:extLst>
          </p:cNvPr>
          <p:cNvSpPr>
            <a:spLocks noGrp="1"/>
          </p:cNvSpPr>
          <p:nvPr>
            <p:ph type="body" sz="quarter" idx="13"/>
          </p:nvPr>
        </p:nvSpPr>
        <p:spPr>
          <a:xfrm>
            <a:off x="2112170" y="2633663"/>
            <a:ext cx="14151768" cy="6226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8749188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y the Numbers (5-Up with Icons)">
    <p:bg bwMode="gray">
      <p:bgRef idx="1001">
        <a:schemeClr val="bg1"/>
      </p:bgRef>
    </p:bg>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A5D6346A-285F-46E0-9AAB-F8F29A1C2BC6}"/>
              </a:ext>
            </a:extLst>
          </p:cNvPr>
          <p:cNvSpPr/>
          <p:nvPr userDrawn="1"/>
        </p:nvSpPr>
        <p:spPr bwMode="black">
          <a:xfrm>
            <a:off x="6091427" y="0"/>
            <a:ext cx="609599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Title 2"/>
          <p:cNvSpPr>
            <a:spLocks noGrp="1"/>
          </p:cNvSpPr>
          <p:nvPr userDrawn="1">
            <p:ph type="title" hasCustomPrompt="1"/>
          </p:nvPr>
        </p:nvSpPr>
        <p:spPr bwMode="white">
          <a:xfrm>
            <a:off x="6488636" y="545524"/>
            <a:ext cx="5297009" cy="4213514"/>
          </a:xfrm>
          <a:noFill/>
        </p:spPr>
        <p:txBody>
          <a:bodyPr lIns="0" rIns="0">
            <a:normAutofit/>
          </a:bodyPr>
          <a:lstStyle>
            <a:lvl1pPr algn="ctr">
              <a:defRPr sz="5400">
                <a:solidFill>
                  <a:schemeClr val="bg1"/>
                </a:solidFill>
              </a:defRPr>
            </a:lvl1pPr>
          </a:lstStyle>
          <a:p>
            <a:r>
              <a:rPr lang="en-US" dirty="0"/>
              <a:t>Click to add title</a:t>
            </a:r>
          </a:p>
        </p:txBody>
      </p:sp>
      <p:sp>
        <p:nvSpPr>
          <p:cNvPr id="18" name="Rectangle 3">
            <a:extLst>
              <a:ext uri="{FF2B5EF4-FFF2-40B4-BE49-F238E27FC236}">
                <a16:creationId xmlns:a16="http://schemas.microsoft.com/office/drawing/2014/main" id="{8B1D6FB0-3CFA-4F98-9E32-13372A146E50}"/>
              </a:ext>
            </a:extLst>
          </p:cNvPr>
          <p:cNvSpPr/>
          <p:nvPr userDrawn="1"/>
        </p:nvSpPr>
        <p:spPr>
          <a:xfrm>
            <a:off x="-4572" y="0"/>
            <a:ext cx="6095999" cy="51435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Rectangle 4">
            <a:extLst>
              <a:ext uri="{FF2B5EF4-FFF2-40B4-BE49-F238E27FC236}">
                <a16:creationId xmlns:a16="http://schemas.microsoft.com/office/drawing/2014/main" id="{91253B02-FE9E-42BD-9273-EB07447C42F2}"/>
              </a:ext>
            </a:extLst>
          </p:cNvPr>
          <p:cNvSpPr/>
          <p:nvPr userDrawn="1"/>
        </p:nvSpPr>
        <p:spPr>
          <a:xfrm>
            <a:off x="12187430" y="0"/>
            <a:ext cx="6095999" cy="51435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Rectangle 5">
            <a:extLst>
              <a:ext uri="{FF2B5EF4-FFF2-40B4-BE49-F238E27FC236}">
                <a16:creationId xmlns:a16="http://schemas.microsoft.com/office/drawing/2014/main" id="{FA95525E-0F0F-42A1-814D-8A0F5F6C9504}"/>
              </a:ext>
            </a:extLst>
          </p:cNvPr>
          <p:cNvSpPr/>
          <p:nvPr userDrawn="1"/>
        </p:nvSpPr>
        <p:spPr>
          <a:xfrm>
            <a:off x="1" y="5143500"/>
            <a:ext cx="6095999" cy="51435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Rectangle 6">
            <a:extLst>
              <a:ext uri="{FF2B5EF4-FFF2-40B4-BE49-F238E27FC236}">
                <a16:creationId xmlns:a16="http://schemas.microsoft.com/office/drawing/2014/main" id="{E2F620B4-FC61-4BCB-BFAB-5DAE7EDBC3A1}"/>
              </a:ext>
            </a:extLst>
          </p:cNvPr>
          <p:cNvSpPr/>
          <p:nvPr userDrawn="1"/>
        </p:nvSpPr>
        <p:spPr>
          <a:xfrm>
            <a:off x="6095999" y="5143500"/>
            <a:ext cx="6095999" cy="51435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Rectangle 7">
            <a:extLst>
              <a:ext uri="{FF2B5EF4-FFF2-40B4-BE49-F238E27FC236}">
                <a16:creationId xmlns:a16="http://schemas.microsoft.com/office/drawing/2014/main" id="{6D8EBE3F-0971-43E7-9934-99422D606481}"/>
              </a:ext>
            </a:extLst>
          </p:cNvPr>
          <p:cNvSpPr/>
          <p:nvPr userDrawn="1"/>
        </p:nvSpPr>
        <p:spPr>
          <a:xfrm>
            <a:off x="12192002" y="5143500"/>
            <a:ext cx="6095999" cy="51435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1" name="Picture Placeholder 8">
            <a:extLst>
              <a:ext uri="{FF2B5EF4-FFF2-40B4-BE49-F238E27FC236}">
                <a16:creationId xmlns:a16="http://schemas.microsoft.com/office/drawing/2014/main" id="{D8DD7EF7-A01F-4BC7-80C9-B7ED221F6395}"/>
              </a:ext>
            </a:extLst>
          </p:cNvPr>
          <p:cNvSpPr>
            <a:spLocks noGrp="1"/>
          </p:cNvSpPr>
          <p:nvPr>
            <p:ph type="pic" sz="quarter" idx="13" hasCustomPrompt="1"/>
          </p:nvPr>
        </p:nvSpPr>
        <p:spPr bwMode="gray">
          <a:xfrm>
            <a:off x="2348027" y="521942"/>
            <a:ext cx="1538489" cy="1538489"/>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Icon</a:t>
            </a:r>
          </a:p>
        </p:txBody>
      </p:sp>
      <p:sp>
        <p:nvSpPr>
          <p:cNvPr id="3" name="Content Placeholder 9"/>
          <p:cNvSpPr>
            <a:spLocks noGrp="1"/>
          </p:cNvSpPr>
          <p:nvPr userDrawn="1">
            <p:ph idx="1" hasCustomPrompt="1"/>
          </p:nvPr>
        </p:nvSpPr>
        <p:spPr bwMode="gray">
          <a:xfrm>
            <a:off x="540328" y="2524715"/>
            <a:ext cx="5153891" cy="2286000"/>
          </a:xfrm>
          <a:noFill/>
        </p:spPr>
        <p:txBody>
          <a:bodyPr/>
          <a:lstStyle>
            <a:lvl1pPr marL="0" indent="0" algn="ctr">
              <a:spcBef>
                <a:spcPts val="450"/>
              </a:spcBef>
              <a:spcAft>
                <a:spcPts val="45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9" name="Picture Placeholder 10">
            <a:extLst>
              <a:ext uri="{FF2B5EF4-FFF2-40B4-BE49-F238E27FC236}">
                <a16:creationId xmlns:a16="http://schemas.microsoft.com/office/drawing/2014/main" id="{D04436AB-D3A4-4BCB-A795-5F8437FE2E86}"/>
              </a:ext>
            </a:extLst>
          </p:cNvPr>
          <p:cNvSpPr>
            <a:spLocks noGrp="1"/>
          </p:cNvSpPr>
          <p:nvPr>
            <p:ph type="pic" sz="quarter" idx="21" hasCustomPrompt="1"/>
          </p:nvPr>
        </p:nvSpPr>
        <p:spPr bwMode="gray">
          <a:xfrm>
            <a:off x="14502053" y="439699"/>
            <a:ext cx="1538489" cy="1538489"/>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Icon</a:t>
            </a:r>
          </a:p>
        </p:txBody>
      </p:sp>
      <p:sp>
        <p:nvSpPr>
          <p:cNvPr id="28" name="Content Placeholder 11">
            <a:extLst>
              <a:ext uri="{FF2B5EF4-FFF2-40B4-BE49-F238E27FC236}">
                <a16:creationId xmlns:a16="http://schemas.microsoft.com/office/drawing/2014/main" id="{6F9304B1-6B55-4695-943B-30DD680AEE6A}"/>
              </a:ext>
            </a:extLst>
          </p:cNvPr>
          <p:cNvSpPr>
            <a:spLocks noGrp="1"/>
          </p:cNvSpPr>
          <p:nvPr>
            <p:ph idx="20" hasCustomPrompt="1"/>
          </p:nvPr>
        </p:nvSpPr>
        <p:spPr bwMode="gray">
          <a:xfrm>
            <a:off x="12694354" y="2442471"/>
            <a:ext cx="5153891" cy="2286000"/>
          </a:xfrm>
          <a:noFill/>
        </p:spPr>
        <p:txBody>
          <a:bodyPr/>
          <a:lstStyle>
            <a:lvl1pPr marL="0" indent="0" algn="ctr">
              <a:spcBef>
                <a:spcPts val="450"/>
              </a:spcBef>
              <a:spcAft>
                <a:spcPts val="45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3" name="Picture Placeholder 12">
            <a:extLst>
              <a:ext uri="{FF2B5EF4-FFF2-40B4-BE49-F238E27FC236}">
                <a16:creationId xmlns:a16="http://schemas.microsoft.com/office/drawing/2014/main" id="{B28D5B16-4425-46F4-9F63-B46F36029402}"/>
              </a:ext>
            </a:extLst>
          </p:cNvPr>
          <p:cNvSpPr>
            <a:spLocks noGrp="1"/>
          </p:cNvSpPr>
          <p:nvPr>
            <p:ph type="pic" sz="quarter" idx="15" hasCustomPrompt="1"/>
          </p:nvPr>
        </p:nvSpPr>
        <p:spPr bwMode="gray">
          <a:xfrm>
            <a:off x="2348027" y="5727790"/>
            <a:ext cx="1538489" cy="1538489"/>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Icon</a:t>
            </a:r>
          </a:p>
        </p:txBody>
      </p:sp>
      <p:sp>
        <p:nvSpPr>
          <p:cNvPr id="22" name="Content Placeholder 13">
            <a:extLst>
              <a:ext uri="{FF2B5EF4-FFF2-40B4-BE49-F238E27FC236}">
                <a16:creationId xmlns:a16="http://schemas.microsoft.com/office/drawing/2014/main" id="{AD263849-863B-4132-B6E1-C61464355379}"/>
              </a:ext>
            </a:extLst>
          </p:cNvPr>
          <p:cNvSpPr>
            <a:spLocks noGrp="1"/>
          </p:cNvSpPr>
          <p:nvPr>
            <p:ph idx="14" hasCustomPrompt="1"/>
          </p:nvPr>
        </p:nvSpPr>
        <p:spPr bwMode="gray">
          <a:xfrm>
            <a:off x="540328" y="7730562"/>
            <a:ext cx="5153891" cy="2286000"/>
          </a:xfrm>
          <a:noFill/>
        </p:spPr>
        <p:txBody>
          <a:bodyPr/>
          <a:lstStyle>
            <a:lvl1pPr marL="0" indent="0" algn="ctr">
              <a:spcBef>
                <a:spcPts val="450"/>
              </a:spcBef>
              <a:spcAft>
                <a:spcPts val="45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5" name="Picture Placeholder 14">
            <a:extLst>
              <a:ext uri="{FF2B5EF4-FFF2-40B4-BE49-F238E27FC236}">
                <a16:creationId xmlns:a16="http://schemas.microsoft.com/office/drawing/2014/main" id="{2CE6DAA4-2E97-4817-A549-1F198B25D71D}"/>
              </a:ext>
            </a:extLst>
          </p:cNvPr>
          <p:cNvSpPr>
            <a:spLocks noGrp="1"/>
          </p:cNvSpPr>
          <p:nvPr>
            <p:ph type="pic" sz="quarter" idx="17" hasCustomPrompt="1"/>
          </p:nvPr>
        </p:nvSpPr>
        <p:spPr bwMode="gray">
          <a:xfrm>
            <a:off x="8415206" y="5727790"/>
            <a:ext cx="1538489" cy="1538489"/>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Icon</a:t>
            </a:r>
          </a:p>
        </p:txBody>
      </p:sp>
      <p:sp>
        <p:nvSpPr>
          <p:cNvPr id="24" name="Content Placeholder 15">
            <a:extLst>
              <a:ext uri="{FF2B5EF4-FFF2-40B4-BE49-F238E27FC236}">
                <a16:creationId xmlns:a16="http://schemas.microsoft.com/office/drawing/2014/main" id="{5B029AC8-AE17-421E-A0F3-247B7315CD29}"/>
              </a:ext>
            </a:extLst>
          </p:cNvPr>
          <p:cNvSpPr>
            <a:spLocks noGrp="1"/>
          </p:cNvSpPr>
          <p:nvPr>
            <p:ph idx="16" hasCustomPrompt="1"/>
          </p:nvPr>
        </p:nvSpPr>
        <p:spPr bwMode="gray">
          <a:xfrm>
            <a:off x="6607507" y="7730562"/>
            <a:ext cx="5153891" cy="2286000"/>
          </a:xfrm>
          <a:noFill/>
        </p:spPr>
        <p:txBody>
          <a:bodyPr/>
          <a:lstStyle>
            <a:lvl1pPr marL="0" indent="0" algn="ctr">
              <a:spcBef>
                <a:spcPts val="450"/>
              </a:spcBef>
              <a:spcAft>
                <a:spcPts val="45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7" name="Picture Placeholder 16">
            <a:extLst>
              <a:ext uri="{FF2B5EF4-FFF2-40B4-BE49-F238E27FC236}">
                <a16:creationId xmlns:a16="http://schemas.microsoft.com/office/drawing/2014/main" id="{F2965326-2267-4131-8529-A5DD17D8D70A}"/>
              </a:ext>
            </a:extLst>
          </p:cNvPr>
          <p:cNvSpPr>
            <a:spLocks noGrp="1"/>
          </p:cNvSpPr>
          <p:nvPr>
            <p:ph type="pic" sz="quarter" idx="19" hasCustomPrompt="1"/>
          </p:nvPr>
        </p:nvSpPr>
        <p:spPr bwMode="gray">
          <a:xfrm>
            <a:off x="14502053" y="5727790"/>
            <a:ext cx="1538489" cy="1538489"/>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Icon</a:t>
            </a:r>
          </a:p>
        </p:txBody>
      </p:sp>
      <p:sp>
        <p:nvSpPr>
          <p:cNvPr id="26" name="Content Placeholder 17">
            <a:extLst>
              <a:ext uri="{FF2B5EF4-FFF2-40B4-BE49-F238E27FC236}">
                <a16:creationId xmlns:a16="http://schemas.microsoft.com/office/drawing/2014/main" id="{69D189A1-22A5-49F4-835C-1A0417D045F6}"/>
              </a:ext>
            </a:extLst>
          </p:cNvPr>
          <p:cNvSpPr>
            <a:spLocks noGrp="1"/>
          </p:cNvSpPr>
          <p:nvPr>
            <p:ph idx="18" hasCustomPrompt="1"/>
          </p:nvPr>
        </p:nvSpPr>
        <p:spPr bwMode="gray">
          <a:xfrm>
            <a:off x="12694354" y="7730562"/>
            <a:ext cx="5153891" cy="2286000"/>
          </a:xfrm>
          <a:noFill/>
        </p:spPr>
        <p:txBody>
          <a:bodyPr/>
          <a:lstStyle>
            <a:lvl1pPr marL="0" indent="0" algn="ctr">
              <a:spcBef>
                <a:spcPts val="450"/>
              </a:spcBef>
              <a:spcAft>
                <a:spcPts val="45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6" name="Slide Number Placeholder 18"/>
          <p:cNvSpPr>
            <a:spLocks noGrp="1"/>
          </p:cNvSpPr>
          <p:nvPr userDrawn="1">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18354859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y the Numbers (9-Up)">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14" name="Title 2"/>
          <p:cNvSpPr>
            <a:spLocks noGrp="1"/>
          </p:cNvSpPr>
          <p:nvPr userDrawn="1">
            <p:ph type="title" hasCustomPrompt="1"/>
          </p:nvPr>
        </p:nvSpPr>
        <p:spPr bwMode="white">
          <a:xfrm>
            <a:off x="1257300" y="-1"/>
            <a:ext cx="15773400" cy="1824038"/>
          </a:xfrm>
          <a:noFill/>
        </p:spPr>
        <p:txBody>
          <a:bodyPr lIns="0" rIns="0">
            <a:normAutofit/>
          </a:bodyPr>
          <a:lstStyle>
            <a:lvl1pPr algn="r">
              <a:defRPr sz="5400">
                <a:solidFill>
                  <a:schemeClr val="bg1"/>
                </a:solidFill>
              </a:defRPr>
            </a:lvl1pPr>
          </a:lstStyle>
          <a:p>
            <a:r>
              <a:rPr lang="en-US" dirty="0"/>
              <a:t>Click to add title</a:t>
            </a:r>
          </a:p>
        </p:txBody>
      </p:sp>
      <p:sp>
        <p:nvSpPr>
          <p:cNvPr id="27" name="Rectangle 3">
            <a:extLst>
              <a:ext uri="{FF2B5EF4-FFF2-40B4-BE49-F238E27FC236}">
                <a16:creationId xmlns:a16="http://schemas.microsoft.com/office/drawing/2014/main" id="{47D138E0-2756-4912-9525-2DF109D30567}"/>
              </a:ext>
            </a:extLst>
          </p:cNvPr>
          <p:cNvSpPr/>
          <p:nvPr userDrawn="1"/>
        </p:nvSpPr>
        <p:spPr>
          <a:xfrm>
            <a:off x="0" y="2002922"/>
            <a:ext cx="6094476" cy="27613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8" name="Rectangle 4">
            <a:extLst>
              <a:ext uri="{FF2B5EF4-FFF2-40B4-BE49-F238E27FC236}">
                <a16:creationId xmlns:a16="http://schemas.microsoft.com/office/drawing/2014/main" id="{014F3C95-F0D6-41F7-AA29-3C6EE80AEAE4}"/>
              </a:ext>
            </a:extLst>
          </p:cNvPr>
          <p:cNvSpPr/>
          <p:nvPr userDrawn="1"/>
        </p:nvSpPr>
        <p:spPr>
          <a:xfrm>
            <a:off x="6094476" y="2002922"/>
            <a:ext cx="6094476" cy="2761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1" name="Rectangle 5">
            <a:extLst>
              <a:ext uri="{FF2B5EF4-FFF2-40B4-BE49-F238E27FC236}">
                <a16:creationId xmlns:a16="http://schemas.microsoft.com/office/drawing/2014/main" id="{C748B337-33F7-40A1-88D8-CD2BA65D869E}"/>
              </a:ext>
            </a:extLst>
          </p:cNvPr>
          <p:cNvSpPr/>
          <p:nvPr userDrawn="1"/>
        </p:nvSpPr>
        <p:spPr>
          <a:xfrm>
            <a:off x="12188952" y="2002922"/>
            <a:ext cx="6094476" cy="27613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3" name="Rectangle 6">
            <a:extLst>
              <a:ext uri="{FF2B5EF4-FFF2-40B4-BE49-F238E27FC236}">
                <a16:creationId xmlns:a16="http://schemas.microsoft.com/office/drawing/2014/main" id="{D5D8785B-E7B0-45E9-A241-DE133451585E}"/>
              </a:ext>
            </a:extLst>
          </p:cNvPr>
          <p:cNvSpPr/>
          <p:nvPr userDrawn="1"/>
        </p:nvSpPr>
        <p:spPr>
          <a:xfrm>
            <a:off x="0" y="4764282"/>
            <a:ext cx="6094476" cy="2761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5" name="Rectangle 7">
            <a:extLst>
              <a:ext uri="{FF2B5EF4-FFF2-40B4-BE49-F238E27FC236}">
                <a16:creationId xmlns:a16="http://schemas.microsoft.com/office/drawing/2014/main" id="{1B929D3F-61AE-48F2-891C-9DFD75256C6D}"/>
              </a:ext>
            </a:extLst>
          </p:cNvPr>
          <p:cNvSpPr/>
          <p:nvPr userDrawn="1"/>
        </p:nvSpPr>
        <p:spPr>
          <a:xfrm>
            <a:off x="6094476" y="4764282"/>
            <a:ext cx="6094476" cy="27613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7" name="Rectangle 8">
            <a:extLst>
              <a:ext uri="{FF2B5EF4-FFF2-40B4-BE49-F238E27FC236}">
                <a16:creationId xmlns:a16="http://schemas.microsoft.com/office/drawing/2014/main" id="{B7CC1275-0931-46C8-8F97-B088A9519B1D}"/>
              </a:ext>
            </a:extLst>
          </p:cNvPr>
          <p:cNvSpPr/>
          <p:nvPr userDrawn="1"/>
        </p:nvSpPr>
        <p:spPr>
          <a:xfrm>
            <a:off x="12188952" y="4764282"/>
            <a:ext cx="6094476" cy="2761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9" name="Rectangle 9">
            <a:extLst>
              <a:ext uri="{FF2B5EF4-FFF2-40B4-BE49-F238E27FC236}">
                <a16:creationId xmlns:a16="http://schemas.microsoft.com/office/drawing/2014/main" id="{330A8418-CF1B-46A4-B5BE-AFE11C079F01}"/>
              </a:ext>
            </a:extLst>
          </p:cNvPr>
          <p:cNvSpPr/>
          <p:nvPr userDrawn="1"/>
        </p:nvSpPr>
        <p:spPr>
          <a:xfrm>
            <a:off x="0" y="7525641"/>
            <a:ext cx="6094476" cy="27613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1" name="Rectangle 10">
            <a:extLst>
              <a:ext uri="{FF2B5EF4-FFF2-40B4-BE49-F238E27FC236}">
                <a16:creationId xmlns:a16="http://schemas.microsoft.com/office/drawing/2014/main" id="{719FCF12-F13A-4B9B-A958-B33602A70EC2}"/>
              </a:ext>
            </a:extLst>
          </p:cNvPr>
          <p:cNvSpPr/>
          <p:nvPr userDrawn="1"/>
        </p:nvSpPr>
        <p:spPr>
          <a:xfrm>
            <a:off x="6094476" y="7525640"/>
            <a:ext cx="6094476" cy="2761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3" name="Rectangle 11">
            <a:extLst>
              <a:ext uri="{FF2B5EF4-FFF2-40B4-BE49-F238E27FC236}">
                <a16:creationId xmlns:a16="http://schemas.microsoft.com/office/drawing/2014/main" id="{2C994B8F-9B33-413F-9097-B33609846937}"/>
              </a:ext>
            </a:extLst>
          </p:cNvPr>
          <p:cNvSpPr/>
          <p:nvPr userDrawn="1"/>
        </p:nvSpPr>
        <p:spPr>
          <a:xfrm>
            <a:off x="12188952" y="7525640"/>
            <a:ext cx="6094476" cy="27613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12"/>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Text Placeholder 13">
            <a:extLst>
              <a:ext uri="{FF2B5EF4-FFF2-40B4-BE49-F238E27FC236}">
                <a16:creationId xmlns:a16="http://schemas.microsoft.com/office/drawing/2014/main" id="{801AB76E-7762-46CE-9516-D338BC43BE78}"/>
              </a:ext>
            </a:extLst>
          </p:cNvPr>
          <p:cNvSpPr>
            <a:spLocks noGrp="1"/>
          </p:cNvSpPr>
          <p:nvPr>
            <p:ph type="body" sz="quarter" idx="10" hasCustomPrompt="1"/>
          </p:nvPr>
        </p:nvSpPr>
        <p:spPr>
          <a:xfrm>
            <a:off x="344043" y="2382141"/>
            <a:ext cx="5390388" cy="2057400"/>
          </a:xfrm>
        </p:spPr>
        <p:txBody>
          <a:bodyPr anchor="ctr">
            <a:normAutofit/>
          </a:bodyPr>
          <a:lstStyle>
            <a:lvl1pPr marL="0" indent="0" algn="ctr">
              <a:spcBef>
                <a:spcPts val="750"/>
              </a:spcBef>
              <a:spcAft>
                <a:spcPts val="750"/>
              </a:spcAft>
              <a:buNone/>
              <a:defRPr sz="3000"/>
            </a:lvl1pPr>
            <a:lvl2pPr marL="685800" indent="0">
              <a:buNone/>
              <a:defRPr/>
            </a:lvl2pPr>
            <a:lvl3pPr marL="1371600" indent="0">
              <a:buNone/>
              <a:defRPr/>
            </a:lvl3pPr>
            <a:lvl4pPr marL="2057400" indent="0">
              <a:buNone/>
              <a:defRPr/>
            </a:lvl4pPr>
            <a:lvl5pPr marL="2743200" indent="0">
              <a:buNone/>
              <a:defRPr/>
            </a:lvl5pPr>
          </a:lstStyle>
          <a:p>
            <a:pPr lvl="0"/>
            <a:r>
              <a:rPr lang="en-US" dirty="0"/>
              <a:t>Click to add text</a:t>
            </a:r>
          </a:p>
        </p:txBody>
      </p:sp>
      <p:sp>
        <p:nvSpPr>
          <p:cNvPr id="54" name="Text Placeholder 14">
            <a:extLst>
              <a:ext uri="{FF2B5EF4-FFF2-40B4-BE49-F238E27FC236}">
                <a16:creationId xmlns:a16="http://schemas.microsoft.com/office/drawing/2014/main" id="{DF20C971-9987-4982-B10F-B0CC4C009517}"/>
              </a:ext>
            </a:extLst>
          </p:cNvPr>
          <p:cNvSpPr>
            <a:spLocks noGrp="1"/>
          </p:cNvSpPr>
          <p:nvPr>
            <p:ph type="body" sz="quarter" idx="11" hasCustomPrompt="1"/>
          </p:nvPr>
        </p:nvSpPr>
        <p:spPr>
          <a:xfrm>
            <a:off x="6454521" y="2354900"/>
            <a:ext cx="5390388" cy="2057400"/>
          </a:xfrm>
        </p:spPr>
        <p:txBody>
          <a:bodyPr anchor="ctr">
            <a:normAutofit/>
          </a:bodyPr>
          <a:lstStyle>
            <a:lvl1pPr marL="0" indent="0" algn="ctr">
              <a:spcBef>
                <a:spcPts val="750"/>
              </a:spcBef>
              <a:spcAft>
                <a:spcPts val="750"/>
              </a:spcAft>
              <a:buNone/>
              <a:defRPr sz="3000"/>
            </a:lvl1pPr>
            <a:lvl2pPr marL="685800" indent="0">
              <a:buNone/>
              <a:defRPr/>
            </a:lvl2pPr>
            <a:lvl3pPr marL="1371600" indent="0">
              <a:buNone/>
              <a:defRPr/>
            </a:lvl3pPr>
            <a:lvl4pPr marL="2057400" indent="0">
              <a:buNone/>
              <a:defRPr/>
            </a:lvl4pPr>
            <a:lvl5pPr marL="2743200" indent="0">
              <a:buNone/>
              <a:defRPr/>
            </a:lvl5pPr>
          </a:lstStyle>
          <a:p>
            <a:pPr lvl="0"/>
            <a:r>
              <a:rPr lang="en-US" dirty="0"/>
              <a:t>Click to add text</a:t>
            </a:r>
          </a:p>
        </p:txBody>
      </p:sp>
      <p:sp>
        <p:nvSpPr>
          <p:cNvPr id="55" name="Text Placeholder 15">
            <a:extLst>
              <a:ext uri="{FF2B5EF4-FFF2-40B4-BE49-F238E27FC236}">
                <a16:creationId xmlns:a16="http://schemas.microsoft.com/office/drawing/2014/main" id="{345C34D9-17B4-4613-B9BD-59F326907F3D}"/>
              </a:ext>
            </a:extLst>
          </p:cNvPr>
          <p:cNvSpPr>
            <a:spLocks noGrp="1"/>
          </p:cNvSpPr>
          <p:nvPr>
            <p:ph type="body" sz="quarter" idx="12" hasCustomPrompt="1"/>
          </p:nvPr>
        </p:nvSpPr>
        <p:spPr>
          <a:xfrm>
            <a:off x="12540996" y="2354900"/>
            <a:ext cx="5390388" cy="2057400"/>
          </a:xfrm>
        </p:spPr>
        <p:txBody>
          <a:bodyPr anchor="ctr">
            <a:normAutofit/>
          </a:bodyPr>
          <a:lstStyle>
            <a:lvl1pPr marL="0" indent="0" algn="ctr">
              <a:spcBef>
                <a:spcPts val="750"/>
              </a:spcBef>
              <a:spcAft>
                <a:spcPts val="750"/>
              </a:spcAft>
              <a:buNone/>
              <a:defRPr sz="3000"/>
            </a:lvl1pPr>
            <a:lvl2pPr marL="685800" indent="0">
              <a:buNone/>
              <a:defRPr/>
            </a:lvl2pPr>
            <a:lvl3pPr marL="1371600" indent="0">
              <a:buNone/>
              <a:defRPr/>
            </a:lvl3pPr>
            <a:lvl4pPr marL="2057400" indent="0">
              <a:buNone/>
              <a:defRPr/>
            </a:lvl4pPr>
            <a:lvl5pPr marL="2743200" indent="0">
              <a:buNone/>
              <a:defRPr/>
            </a:lvl5pPr>
          </a:lstStyle>
          <a:p>
            <a:pPr lvl="0"/>
            <a:r>
              <a:rPr lang="en-US" dirty="0"/>
              <a:t>Click to add text</a:t>
            </a:r>
          </a:p>
        </p:txBody>
      </p:sp>
      <p:sp>
        <p:nvSpPr>
          <p:cNvPr id="56" name="Text Placeholder 16">
            <a:extLst>
              <a:ext uri="{FF2B5EF4-FFF2-40B4-BE49-F238E27FC236}">
                <a16:creationId xmlns:a16="http://schemas.microsoft.com/office/drawing/2014/main" id="{A1AA7C28-B086-407F-8AF1-4301768182DD}"/>
              </a:ext>
            </a:extLst>
          </p:cNvPr>
          <p:cNvSpPr>
            <a:spLocks noGrp="1"/>
          </p:cNvSpPr>
          <p:nvPr>
            <p:ph type="body" sz="quarter" idx="13" hasCustomPrompt="1"/>
          </p:nvPr>
        </p:nvSpPr>
        <p:spPr>
          <a:xfrm>
            <a:off x="344043" y="5170742"/>
            <a:ext cx="5390388" cy="2057400"/>
          </a:xfrm>
        </p:spPr>
        <p:txBody>
          <a:bodyPr anchor="ctr">
            <a:normAutofit/>
          </a:bodyPr>
          <a:lstStyle>
            <a:lvl1pPr marL="0" indent="0" algn="ctr">
              <a:spcBef>
                <a:spcPts val="750"/>
              </a:spcBef>
              <a:spcAft>
                <a:spcPts val="750"/>
              </a:spcAft>
              <a:buNone/>
              <a:defRPr sz="3000"/>
            </a:lvl1pPr>
            <a:lvl2pPr marL="685800" indent="0">
              <a:buNone/>
              <a:defRPr/>
            </a:lvl2pPr>
            <a:lvl3pPr marL="1371600" indent="0">
              <a:buNone/>
              <a:defRPr/>
            </a:lvl3pPr>
            <a:lvl4pPr marL="2057400" indent="0">
              <a:buNone/>
              <a:defRPr/>
            </a:lvl4pPr>
            <a:lvl5pPr marL="2743200" indent="0">
              <a:buNone/>
              <a:defRPr/>
            </a:lvl5pPr>
          </a:lstStyle>
          <a:p>
            <a:pPr lvl="0"/>
            <a:r>
              <a:rPr lang="en-US" dirty="0"/>
              <a:t>Click to add text</a:t>
            </a:r>
          </a:p>
        </p:txBody>
      </p:sp>
      <p:sp>
        <p:nvSpPr>
          <p:cNvPr id="57" name="Text Placeholder 17">
            <a:extLst>
              <a:ext uri="{FF2B5EF4-FFF2-40B4-BE49-F238E27FC236}">
                <a16:creationId xmlns:a16="http://schemas.microsoft.com/office/drawing/2014/main" id="{D76E17B9-0002-44B8-AF7E-8969D01E0AA6}"/>
              </a:ext>
            </a:extLst>
          </p:cNvPr>
          <p:cNvSpPr>
            <a:spLocks noGrp="1"/>
          </p:cNvSpPr>
          <p:nvPr>
            <p:ph type="body" sz="quarter" idx="14" hasCustomPrompt="1"/>
          </p:nvPr>
        </p:nvSpPr>
        <p:spPr>
          <a:xfrm>
            <a:off x="6454521" y="5143500"/>
            <a:ext cx="5390388" cy="2057400"/>
          </a:xfrm>
        </p:spPr>
        <p:txBody>
          <a:bodyPr anchor="ctr">
            <a:normAutofit/>
          </a:bodyPr>
          <a:lstStyle>
            <a:lvl1pPr marL="0" indent="0" algn="ctr">
              <a:spcBef>
                <a:spcPts val="750"/>
              </a:spcBef>
              <a:spcAft>
                <a:spcPts val="750"/>
              </a:spcAft>
              <a:buNone/>
              <a:defRPr sz="3000"/>
            </a:lvl1pPr>
            <a:lvl2pPr marL="685800" indent="0">
              <a:buNone/>
              <a:defRPr/>
            </a:lvl2pPr>
            <a:lvl3pPr marL="1371600" indent="0">
              <a:buNone/>
              <a:defRPr/>
            </a:lvl3pPr>
            <a:lvl4pPr marL="2057400" indent="0">
              <a:buNone/>
              <a:defRPr/>
            </a:lvl4pPr>
            <a:lvl5pPr marL="2743200" indent="0">
              <a:buNone/>
              <a:defRPr/>
            </a:lvl5pPr>
          </a:lstStyle>
          <a:p>
            <a:pPr lvl="0"/>
            <a:r>
              <a:rPr lang="en-US" dirty="0"/>
              <a:t>Click to add text</a:t>
            </a:r>
          </a:p>
        </p:txBody>
      </p:sp>
      <p:sp>
        <p:nvSpPr>
          <p:cNvPr id="58" name="Text Placeholder 18">
            <a:extLst>
              <a:ext uri="{FF2B5EF4-FFF2-40B4-BE49-F238E27FC236}">
                <a16:creationId xmlns:a16="http://schemas.microsoft.com/office/drawing/2014/main" id="{B3D2B886-4EAE-44EA-AE7C-F3ADDAF4FAC2}"/>
              </a:ext>
            </a:extLst>
          </p:cNvPr>
          <p:cNvSpPr>
            <a:spLocks noGrp="1"/>
          </p:cNvSpPr>
          <p:nvPr>
            <p:ph type="body" sz="quarter" idx="15" hasCustomPrompt="1"/>
          </p:nvPr>
        </p:nvSpPr>
        <p:spPr>
          <a:xfrm>
            <a:off x="12540996" y="5143500"/>
            <a:ext cx="5390388" cy="2057400"/>
          </a:xfrm>
        </p:spPr>
        <p:txBody>
          <a:bodyPr anchor="ctr">
            <a:normAutofit/>
          </a:bodyPr>
          <a:lstStyle>
            <a:lvl1pPr marL="0" indent="0" algn="ctr">
              <a:spcBef>
                <a:spcPts val="750"/>
              </a:spcBef>
              <a:spcAft>
                <a:spcPts val="750"/>
              </a:spcAft>
              <a:buNone/>
              <a:defRPr sz="3000"/>
            </a:lvl1pPr>
            <a:lvl2pPr marL="685800" indent="0">
              <a:buNone/>
              <a:defRPr/>
            </a:lvl2pPr>
            <a:lvl3pPr marL="1371600" indent="0">
              <a:buNone/>
              <a:defRPr/>
            </a:lvl3pPr>
            <a:lvl4pPr marL="2057400" indent="0">
              <a:buNone/>
              <a:defRPr/>
            </a:lvl4pPr>
            <a:lvl5pPr marL="2743200" indent="0">
              <a:buNone/>
              <a:defRPr/>
            </a:lvl5pPr>
          </a:lstStyle>
          <a:p>
            <a:pPr lvl="0"/>
            <a:r>
              <a:rPr lang="en-US" dirty="0"/>
              <a:t>Click to add text</a:t>
            </a:r>
          </a:p>
        </p:txBody>
      </p:sp>
      <p:sp>
        <p:nvSpPr>
          <p:cNvPr id="59" name="Text Placeholder 19">
            <a:extLst>
              <a:ext uri="{FF2B5EF4-FFF2-40B4-BE49-F238E27FC236}">
                <a16:creationId xmlns:a16="http://schemas.microsoft.com/office/drawing/2014/main" id="{2DDB0377-5DDF-4FE6-AC8F-55DC93331053}"/>
              </a:ext>
            </a:extLst>
          </p:cNvPr>
          <p:cNvSpPr>
            <a:spLocks noGrp="1"/>
          </p:cNvSpPr>
          <p:nvPr>
            <p:ph type="body" sz="quarter" idx="16" hasCustomPrompt="1"/>
          </p:nvPr>
        </p:nvSpPr>
        <p:spPr>
          <a:xfrm>
            <a:off x="344043" y="7863999"/>
            <a:ext cx="5390388" cy="2057400"/>
          </a:xfrm>
        </p:spPr>
        <p:txBody>
          <a:bodyPr anchor="ctr">
            <a:normAutofit/>
          </a:bodyPr>
          <a:lstStyle>
            <a:lvl1pPr marL="0" indent="0" algn="ctr">
              <a:spcBef>
                <a:spcPts val="750"/>
              </a:spcBef>
              <a:spcAft>
                <a:spcPts val="750"/>
              </a:spcAft>
              <a:buNone/>
              <a:defRPr sz="3000"/>
            </a:lvl1pPr>
            <a:lvl2pPr marL="685800" indent="0">
              <a:buNone/>
              <a:defRPr/>
            </a:lvl2pPr>
            <a:lvl3pPr marL="1371600" indent="0">
              <a:buNone/>
              <a:defRPr/>
            </a:lvl3pPr>
            <a:lvl4pPr marL="2057400" indent="0">
              <a:buNone/>
              <a:defRPr/>
            </a:lvl4pPr>
            <a:lvl5pPr marL="2743200" indent="0">
              <a:buNone/>
              <a:defRPr/>
            </a:lvl5pPr>
          </a:lstStyle>
          <a:p>
            <a:pPr lvl="0"/>
            <a:r>
              <a:rPr lang="en-US" dirty="0"/>
              <a:t>Click to add text</a:t>
            </a:r>
          </a:p>
        </p:txBody>
      </p:sp>
      <p:sp>
        <p:nvSpPr>
          <p:cNvPr id="60" name="Text Placeholder 20">
            <a:extLst>
              <a:ext uri="{FF2B5EF4-FFF2-40B4-BE49-F238E27FC236}">
                <a16:creationId xmlns:a16="http://schemas.microsoft.com/office/drawing/2014/main" id="{3FB77825-C8FD-42A1-8FA6-A3FE7450E669}"/>
              </a:ext>
            </a:extLst>
          </p:cNvPr>
          <p:cNvSpPr>
            <a:spLocks noGrp="1"/>
          </p:cNvSpPr>
          <p:nvPr>
            <p:ph type="body" sz="quarter" idx="17" hasCustomPrompt="1"/>
          </p:nvPr>
        </p:nvSpPr>
        <p:spPr>
          <a:xfrm>
            <a:off x="6454521" y="7836758"/>
            <a:ext cx="5390388" cy="2057400"/>
          </a:xfrm>
        </p:spPr>
        <p:txBody>
          <a:bodyPr anchor="ctr">
            <a:normAutofit/>
          </a:bodyPr>
          <a:lstStyle>
            <a:lvl1pPr marL="0" indent="0" algn="ctr">
              <a:spcBef>
                <a:spcPts val="750"/>
              </a:spcBef>
              <a:spcAft>
                <a:spcPts val="750"/>
              </a:spcAft>
              <a:buNone/>
              <a:defRPr sz="3000"/>
            </a:lvl1pPr>
            <a:lvl2pPr marL="685800" indent="0">
              <a:buNone/>
              <a:defRPr/>
            </a:lvl2pPr>
            <a:lvl3pPr marL="1371600" indent="0">
              <a:buNone/>
              <a:defRPr/>
            </a:lvl3pPr>
            <a:lvl4pPr marL="2057400" indent="0">
              <a:buNone/>
              <a:defRPr/>
            </a:lvl4pPr>
            <a:lvl5pPr marL="2743200" indent="0">
              <a:buNone/>
              <a:defRPr/>
            </a:lvl5pPr>
          </a:lstStyle>
          <a:p>
            <a:pPr lvl="0"/>
            <a:r>
              <a:rPr lang="en-US" dirty="0"/>
              <a:t>Click to add text</a:t>
            </a:r>
          </a:p>
        </p:txBody>
      </p:sp>
      <p:sp>
        <p:nvSpPr>
          <p:cNvPr id="61" name="Text Placeholder 21">
            <a:extLst>
              <a:ext uri="{FF2B5EF4-FFF2-40B4-BE49-F238E27FC236}">
                <a16:creationId xmlns:a16="http://schemas.microsoft.com/office/drawing/2014/main" id="{494D3609-5A57-469E-BBF2-662F0C4358D6}"/>
              </a:ext>
            </a:extLst>
          </p:cNvPr>
          <p:cNvSpPr>
            <a:spLocks noGrp="1"/>
          </p:cNvSpPr>
          <p:nvPr>
            <p:ph type="body" sz="quarter" idx="18" hasCustomPrompt="1"/>
          </p:nvPr>
        </p:nvSpPr>
        <p:spPr>
          <a:xfrm>
            <a:off x="12540996" y="7836758"/>
            <a:ext cx="5390388" cy="2057400"/>
          </a:xfrm>
        </p:spPr>
        <p:txBody>
          <a:bodyPr anchor="ctr">
            <a:normAutofit/>
          </a:bodyPr>
          <a:lstStyle>
            <a:lvl1pPr marL="0" indent="0" algn="ctr">
              <a:spcBef>
                <a:spcPts val="750"/>
              </a:spcBef>
              <a:spcAft>
                <a:spcPts val="750"/>
              </a:spcAft>
              <a:buNone/>
              <a:defRPr sz="3000"/>
            </a:lvl1pPr>
            <a:lvl2pPr marL="685800" indent="0">
              <a:buNone/>
              <a:defRPr/>
            </a:lvl2pPr>
            <a:lvl3pPr marL="1371600" indent="0">
              <a:buNone/>
              <a:defRPr/>
            </a:lvl3pPr>
            <a:lvl4pPr marL="2057400" indent="0">
              <a:buNone/>
              <a:defRPr/>
            </a:lvl4pPr>
            <a:lvl5pPr marL="2743200" indent="0">
              <a:buNone/>
              <a:defRPr/>
            </a:lvl5pPr>
          </a:lstStyle>
          <a:p>
            <a:pPr lvl="0"/>
            <a:r>
              <a:rPr lang="en-US" dirty="0"/>
              <a:t>Click to add text</a:t>
            </a:r>
          </a:p>
        </p:txBody>
      </p:sp>
    </p:spTree>
    <p:extLst>
      <p:ext uri="{BB962C8B-B14F-4D97-AF65-F5344CB8AC3E}">
        <p14:creationId xmlns:p14="http://schemas.microsoft.com/office/powerpoint/2010/main" val="11798000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B90B5-0ADD-4FAB-AAA7-60B10917D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880" y="-1"/>
            <a:ext cx="16314821" cy="10278338"/>
          </a:xfrm>
          <a:prstGeom prst="rect">
            <a:avLst/>
          </a:prstGeom>
        </p:spPr>
      </p:pic>
      <p:sp>
        <p:nvSpPr>
          <p:cNvPr id="13" name="Title 1">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7363326" y="3565109"/>
            <a:ext cx="3133023" cy="3148116"/>
          </a:xfrm>
          <a:prstGeom prst="ellipse">
            <a:avLst/>
          </a:prstGeom>
          <a:noFill/>
        </p:spPr>
        <p:txBody>
          <a:bodyPr lIns="0" rIns="0">
            <a:normAutofit/>
          </a:bodyPr>
          <a:lstStyle>
            <a:lvl1pPr algn="ctr">
              <a:defRPr sz="3750">
                <a:solidFill>
                  <a:schemeClr val="tx1"/>
                </a:solidFill>
              </a:defRPr>
            </a:lvl1pPr>
          </a:lstStyle>
          <a:p>
            <a:r>
              <a:rPr lang="en-US" dirty="0"/>
              <a:t>Click to add title</a:t>
            </a:r>
          </a:p>
        </p:txBody>
      </p:sp>
      <p:sp>
        <p:nvSpPr>
          <p:cNvPr id="17" name="Content Placeholder 2">
            <a:extLst>
              <a:ext uri="{FF2B5EF4-FFF2-40B4-BE49-F238E27FC236}">
                <a16:creationId xmlns:a16="http://schemas.microsoft.com/office/drawing/2014/main" id="{94026A8F-5767-4C60-A899-B201C4472978}"/>
              </a:ext>
            </a:extLst>
          </p:cNvPr>
          <p:cNvSpPr>
            <a:spLocks noGrp="1"/>
          </p:cNvSpPr>
          <p:nvPr>
            <p:ph sz="quarter" idx="17" hasCustomPrompt="1"/>
          </p:nvPr>
        </p:nvSpPr>
        <p:spPr>
          <a:xfrm>
            <a:off x="716758" y="678658"/>
            <a:ext cx="4119563" cy="4071938"/>
          </a:xfrm>
        </p:spPr>
        <p:txBody>
          <a:bodyPr/>
          <a:lstStyle>
            <a:lvl1pPr marL="0" indent="0">
              <a:buNone/>
              <a:defRPr sz="3300" b="1"/>
            </a:lvl1pPr>
            <a:lvl2pPr marL="519113" indent="-330995">
              <a:spcBef>
                <a:spcPts val="600"/>
              </a:spcBef>
              <a:spcAft>
                <a:spcPts val="600"/>
              </a:spcAft>
              <a:buClr>
                <a:schemeClr val="tx1"/>
              </a:buClr>
              <a:buFont typeface="Arial" panose="020B0604020202020204" pitchFamily="34" charset="0"/>
              <a:buChar char="•"/>
              <a:defRPr/>
            </a:lvl2pPr>
            <a:lvl3pPr marL="1800225" indent="-428625">
              <a:buFont typeface="Arial" panose="020B0604020202020204" pitchFamily="34" charset="0"/>
              <a:buChar char="•"/>
              <a:defRPr/>
            </a:lvl3pPr>
            <a:lvl4pPr marL="2486025" indent="-428625">
              <a:buFont typeface="Arial" panose="020B0604020202020204" pitchFamily="34" charset="0"/>
              <a:buChar char="•"/>
              <a:defRPr/>
            </a:lvl4pPr>
            <a:lvl5pPr marL="3171825" indent="-428625">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9" name="Picture Placeholder 3">
            <a:extLst>
              <a:ext uri="{FF2B5EF4-FFF2-40B4-BE49-F238E27FC236}">
                <a16:creationId xmlns:a16="http://schemas.microsoft.com/office/drawing/2014/main" id="{15A3E4B8-CACE-4AB4-A8FC-7AEF75EDAF39}"/>
              </a:ext>
            </a:extLst>
          </p:cNvPr>
          <p:cNvSpPr>
            <a:spLocks noGrp="1"/>
          </p:cNvSpPr>
          <p:nvPr>
            <p:ph type="pic" sz="quarter" idx="13" hasCustomPrompt="1"/>
          </p:nvPr>
        </p:nvSpPr>
        <p:spPr bwMode="gray">
          <a:xfrm>
            <a:off x="5342048" y="1688258"/>
            <a:ext cx="1702593" cy="1704975"/>
          </a:xfrm>
        </p:spPr>
        <p:txBody>
          <a:bodyPr>
            <a:normAutofit/>
          </a:bodyPr>
          <a:lstStyle>
            <a:lvl1pPr marL="0" indent="0" algn="ctr">
              <a:buNone/>
              <a:defRPr sz="2250"/>
            </a:lvl1pPr>
          </a:lstStyle>
          <a:p>
            <a:r>
              <a:rPr lang="en-US" dirty="0"/>
              <a:t>Icon</a:t>
            </a:r>
          </a:p>
        </p:txBody>
      </p:sp>
      <p:sp>
        <p:nvSpPr>
          <p:cNvPr id="18" name="Content Placeholder 4">
            <a:extLst>
              <a:ext uri="{FF2B5EF4-FFF2-40B4-BE49-F238E27FC236}">
                <a16:creationId xmlns:a16="http://schemas.microsoft.com/office/drawing/2014/main" id="{032A610F-10B9-4A8A-83D5-C97FF538D359}"/>
              </a:ext>
            </a:extLst>
          </p:cNvPr>
          <p:cNvSpPr>
            <a:spLocks noGrp="1"/>
          </p:cNvSpPr>
          <p:nvPr>
            <p:ph sz="quarter" idx="18" hasCustomPrompt="1"/>
          </p:nvPr>
        </p:nvSpPr>
        <p:spPr>
          <a:xfrm>
            <a:off x="13164002" y="676327"/>
            <a:ext cx="4119563" cy="4071938"/>
          </a:xfrm>
        </p:spPr>
        <p:txBody>
          <a:bodyPr/>
          <a:lstStyle>
            <a:lvl1pPr marL="0" indent="0">
              <a:buNone/>
              <a:defRPr sz="3300" b="1"/>
            </a:lvl1pPr>
            <a:lvl2pPr marL="519113" indent="-330995">
              <a:spcBef>
                <a:spcPts val="600"/>
              </a:spcBef>
              <a:spcAft>
                <a:spcPts val="600"/>
              </a:spcAft>
              <a:buClr>
                <a:schemeClr val="tx1"/>
              </a:buClr>
              <a:buFont typeface="Arial" panose="020B0604020202020204" pitchFamily="34" charset="0"/>
              <a:buChar char="•"/>
              <a:defRPr/>
            </a:lvl2pPr>
            <a:lvl3pPr marL="1800225" indent="-428625">
              <a:buFont typeface="Arial" panose="020B0604020202020204" pitchFamily="34" charset="0"/>
              <a:buChar char="•"/>
              <a:defRPr/>
            </a:lvl3pPr>
            <a:lvl4pPr marL="2486025" indent="-428625">
              <a:buFont typeface="Arial" panose="020B0604020202020204" pitchFamily="34" charset="0"/>
              <a:buChar char="•"/>
              <a:defRPr/>
            </a:lvl4pPr>
            <a:lvl5pPr marL="3171825" indent="-428625">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0" name="Picture Placeholder 5">
            <a:extLst>
              <a:ext uri="{FF2B5EF4-FFF2-40B4-BE49-F238E27FC236}">
                <a16:creationId xmlns:a16="http://schemas.microsoft.com/office/drawing/2014/main" id="{EA34264D-D28C-49EA-828E-9A4D4603A2CB}"/>
              </a:ext>
            </a:extLst>
          </p:cNvPr>
          <p:cNvSpPr>
            <a:spLocks noGrp="1"/>
          </p:cNvSpPr>
          <p:nvPr>
            <p:ph type="pic" sz="quarter" idx="14" hasCustomPrompt="1"/>
          </p:nvPr>
        </p:nvSpPr>
        <p:spPr bwMode="gray">
          <a:xfrm>
            <a:off x="10877262" y="1688258"/>
            <a:ext cx="1702593" cy="1704975"/>
          </a:xfrm>
        </p:spPr>
        <p:txBody>
          <a:bodyPr>
            <a:normAutofit/>
          </a:bodyPr>
          <a:lstStyle>
            <a:lvl1pPr marL="0" indent="0" algn="ctr">
              <a:buNone/>
              <a:defRPr sz="2250"/>
            </a:lvl1pPr>
          </a:lstStyle>
          <a:p>
            <a:r>
              <a:rPr lang="en-US" dirty="0"/>
              <a:t>Icon</a:t>
            </a:r>
          </a:p>
        </p:txBody>
      </p:sp>
      <p:sp>
        <p:nvSpPr>
          <p:cNvPr id="19" name="Content Placeholder 6">
            <a:extLst>
              <a:ext uri="{FF2B5EF4-FFF2-40B4-BE49-F238E27FC236}">
                <a16:creationId xmlns:a16="http://schemas.microsoft.com/office/drawing/2014/main" id="{15663BA5-2702-4695-9A70-94EAAC588296}"/>
              </a:ext>
            </a:extLst>
          </p:cNvPr>
          <p:cNvSpPr>
            <a:spLocks noGrp="1"/>
          </p:cNvSpPr>
          <p:nvPr>
            <p:ph sz="quarter" idx="19" hasCustomPrompt="1"/>
          </p:nvPr>
        </p:nvSpPr>
        <p:spPr>
          <a:xfrm>
            <a:off x="715880" y="5615367"/>
            <a:ext cx="4119563" cy="3919158"/>
          </a:xfrm>
        </p:spPr>
        <p:txBody>
          <a:bodyPr/>
          <a:lstStyle>
            <a:lvl1pPr marL="0" indent="0">
              <a:buNone/>
              <a:defRPr sz="3300" b="1"/>
            </a:lvl1pPr>
            <a:lvl2pPr marL="519113" indent="-330995">
              <a:spcBef>
                <a:spcPts val="600"/>
              </a:spcBef>
              <a:spcAft>
                <a:spcPts val="600"/>
              </a:spcAft>
              <a:buClr>
                <a:schemeClr val="tx1"/>
              </a:buClr>
              <a:buFont typeface="Arial" panose="020B0604020202020204" pitchFamily="34" charset="0"/>
              <a:buChar char="•"/>
              <a:defRPr/>
            </a:lvl2pPr>
            <a:lvl3pPr marL="1800225" indent="-428625">
              <a:buFont typeface="Arial" panose="020B0604020202020204" pitchFamily="34" charset="0"/>
              <a:buChar char="•"/>
              <a:defRPr/>
            </a:lvl3pPr>
            <a:lvl4pPr marL="2486025" indent="-428625">
              <a:buFont typeface="Arial" panose="020B0604020202020204" pitchFamily="34" charset="0"/>
              <a:buChar char="•"/>
              <a:defRPr/>
            </a:lvl4pPr>
            <a:lvl5pPr marL="3171825" indent="-428625">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1" name="Picture Placeholder 7">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5342048" y="6893769"/>
            <a:ext cx="1702593" cy="1704975"/>
          </a:xfrm>
        </p:spPr>
        <p:txBody>
          <a:bodyPr>
            <a:normAutofit/>
          </a:bodyPr>
          <a:lstStyle>
            <a:lvl1pPr marL="0" indent="0" algn="ctr">
              <a:buNone/>
              <a:defRPr sz="2250"/>
            </a:lvl1pPr>
          </a:lstStyle>
          <a:p>
            <a:r>
              <a:rPr lang="en-US" dirty="0"/>
              <a:t>Icon</a:t>
            </a:r>
          </a:p>
        </p:txBody>
      </p:sp>
      <p:sp>
        <p:nvSpPr>
          <p:cNvPr id="20" name="Content Placeholder 8">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13163125" y="5613035"/>
            <a:ext cx="4119563" cy="3919160"/>
          </a:xfrm>
        </p:spPr>
        <p:txBody>
          <a:bodyPr/>
          <a:lstStyle>
            <a:lvl1pPr marL="0" indent="0">
              <a:buNone/>
              <a:defRPr sz="3300" b="1"/>
            </a:lvl1pPr>
            <a:lvl2pPr marL="519113" indent="-330995">
              <a:spcBef>
                <a:spcPts val="600"/>
              </a:spcBef>
              <a:spcAft>
                <a:spcPts val="600"/>
              </a:spcAft>
              <a:buClr>
                <a:schemeClr val="tx1"/>
              </a:buClr>
              <a:buFont typeface="Arial" panose="020B0604020202020204" pitchFamily="34" charset="0"/>
              <a:buChar char="•"/>
              <a:defRPr/>
            </a:lvl2pPr>
            <a:lvl3pPr marL="1800225" indent="-428625">
              <a:buFont typeface="Arial" panose="020B0604020202020204" pitchFamily="34" charset="0"/>
              <a:buChar char="•"/>
              <a:defRPr/>
            </a:lvl3pPr>
            <a:lvl4pPr marL="2486025" indent="-428625">
              <a:buFont typeface="Arial" panose="020B0604020202020204" pitchFamily="34" charset="0"/>
              <a:buChar char="•"/>
              <a:defRPr/>
            </a:lvl4pPr>
            <a:lvl5pPr marL="3171825" indent="-428625">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2" name="Picture Placeholder 9">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10877262" y="6893769"/>
            <a:ext cx="1702593" cy="1704975"/>
          </a:xfrm>
        </p:spPr>
        <p:txBody>
          <a:bodyPr>
            <a:normAutofit/>
          </a:bodyPr>
          <a:lstStyle>
            <a:lvl1pPr marL="0" indent="0" algn="ctr">
              <a:buNone/>
              <a:defRPr sz="2250"/>
            </a:lvl1pPr>
          </a:lstStyle>
          <a:p>
            <a:r>
              <a:rPr lang="en-US" dirty="0"/>
              <a:t>Icon</a:t>
            </a:r>
          </a:p>
        </p:txBody>
      </p:sp>
      <p:sp>
        <p:nvSpPr>
          <p:cNvPr id="3" name="Date Placeholder 10">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9/14/2024</a:t>
            </a:fld>
            <a:endParaRPr lang="en-US" dirty="0"/>
          </a:p>
        </p:txBody>
      </p:sp>
      <p:sp>
        <p:nvSpPr>
          <p:cNvPr id="4" name="Footer Placeholder 11">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dirty="0"/>
              <a:t>Optional Tagline Goes Here </a:t>
            </a:r>
            <a:r>
              <a:rPr lang="en-US" dirty="0">
                <a:solidFill>
                  <a:schemeClr val="accent1"/>
                </a:solidFill>
              </a:rPr>
              <a:t>|</a:t>
            </a:r>
            <a:r>
              <a:rPr lang="en-US" dirty="0"/>
              <a:t>  www.mda.state.mn.us</a:t>
            </a:r>
          </a:p>
        </p:txBody>
      </p:sp>
      <p:sp>
        <p:nvSpPr>
          <p:cNvPr id="5" name="Slide Number Placeholder 12">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9970628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pic>
        <p:nvPicPr>
          <p:cNvPr id="6" name="Picture 1" descr="Shape&#10;&#10;Description automatically generated">
            <a:extLst>
              <a:ext uri="{FF2B5EF4-FFF2-40B4-BE49-F238E27FC236}">
                <a16:creationId xmlns:a16="http://schemas.microsoft.com/office/drawing/2014/main" id="{58A98041-598A-4B86-A4FE-CE64268EA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775661" y="602029"/>
            <a:ext cx="12701063" cy="8357300"/>
          </a:xfrm>
          <a:prstGeom prst="rect">
            <a:avLst/>
          </a:prstGeom>
        </p:spPr>
      </p:pic>
      <p:sp>
        <p:nvSpPr>
          <p:cNvPr id="13" name="Title 2">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6650794" y="2325948"/>
            <a:ext cx="4902005" cy="4909458"/>
          </a:xfrm>
          <a:prstGeom prst="ellipse">
            <a:avLst/>
          </a:prstGeom>
          <a:noFill/>
        </p:spPr>
        <p:txBody>
          <a:bodyPr lIns="0" rIns="0">
            <a:normAutofit/>
          </a:bodyPr>
          <a:lstStyle>
            <a:lvl1pPr algn="ctr">
              <a:defRPr sz="5400">
                <a:solidFill>
                  <a:schemeClr val="tx1"/>
                </a:solidFill>
              </a:defRPr>
            </a:lvl1pPr>
          </a:lstStyle>
          <a:p>
            <a:r>
              <a:rPr lang="en-US" dirty="0"/>
              <a:t>Click to add title</a:t>
            </a:r>
          </a:p>
        </p:txBody>
      </p:sp>
      <p:sp>
        <p:nvSpPr>
          <p:cNvPr id="11" name="Picture Placeholder 3">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2035508" y="2016734"/>
            <a:ext cx="1702593" cy="1704975"/>
          </a:xfrm>
        </p:spPr>
        <p:txBody>
          <a:bodyPr>
            <a:normAutofit/>
          </a:bodyPr>
          <a:lstStyle>
            <a:lvl1pPr marL="0" indent="0" algn="ctr">
              <a:buNone/>
              <a:defRPr sz="2250"/>
            </a:lvl1pPr>
          </a:lstStyle>
          <a:p>
            <a:r>
              <a:rPr lang="en-US" dirty="0"/>
              <a:t>Icon</a:t>
            </a:r>
          </a:p>
        </p:txBody>
      </p:sp>
      <p:sp>
        <p:nvSpPr>
          <p:cNvPr id="20" name="Content Placeholder 4">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833704" y="4077959"/>
            <a:ext cx="4119563" cy="4951476"/>
          </a:xfrm>
        </p:spPr>
        <p:txBody>
          <a:bodyPr/>
          <a:lstStyle>
            <a:lvl1pPr marL="0" indent="0">
              <a:buNone/>
              <a:defRPr sz="3300" b="1"/>
            </a:lvl1pPr>
            <a:lvl2pPr marL="519113" indent="-330995">
              <a:spcBef>
                <a:spcPts val="600"/>
              </a:spcBef>
              <a:spcAft>
                <a:spcPts val="600"/>
              </a:spcAft>
              <a:buClr>
                <a:schemeClr val="tx1"/>
              </a:buClr>
              <a:buFont typeface="Arial" panose="020B0604020202020204" pitchFamily="34" charset="0"/>
              <a:buChar char="•"/>
              <a:defRPr/>
            </a:lvl2pPr>
            <a:lvl3pPr marL="1800225" indent="-428625">
              <a:buFont typeface="Arial" panose="020B0604020202020204" pitchFamily="34" charset="0"/>
              <a:buChar char="•"/>
              <a:defRPr/>
            </a:lvl3pPr>
            <a:lvl4pPr marL="2486025" indent="-428625">
              <a:buFont typeface="Arial" panose="020B0604020202020204" pitchFamily="34" charset="0"/>
              <a:buChar char="•"/>
              <a:defRPr/>
            </a:lvl4pPr>
            <a:lvl5pPr marL="3171825" indent="-428625">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2" name="Picture Placeholder 5">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14371608" y="602028"/>
            <a:ext cx="1702593" cy="1704975"/>
          </a:xfrm>
        </p:spPr>
        <p:txBody>
          <a:bodyPr>
            <a:normAutofit/>
          </a:bodyPr>
          <a:lstStyle>
            <a:lvl1pPr marL="0" indent="0" algn="ctr">
              <a:buNone/>
              <a:defRPr sz="2250"/>
            </a:lvl1pPr>
          </a:lstStyle>
          <a:p>
            <a:r>
              <a:rPr lang="en-US" dirty="0"/>
              <a:t>Icon</a:t>
            </a:r>
          </a:p>
        </p:txBody>
      </p:sp>
      <p:sp>
        <p:nvSpPr>
          <p:cNvPr id="14" name="Content Placeholder 6">
            <a:extLst>
              <a:ext uri="{FF2B5EF4-FFF2-40B4-BE49-F238E27FC236}">
                <a16:creationId xmlns:a16="http://schemas.microsoft.com/office/drawing/2014/main" id="{70EA3296-E774-4946-8E91-E5BC0EDF7F5C}"/>
              </a:ext>
            </a:extLst>
          </p:cNvPr>
          <p:cNvSpPr>
            <a:spLocks noGrp="1"/>
          </p:cNvSpPr>
          <p:nvPr>
            <p:ph sz="quarter" idx="21" hasCustomPrompt="1"/>
          </p:nvPr>
        </p:nvSpPr>
        <p:spPr>
          <a:xfrm>
            <a:off x="13114308" y="2682198"/>
            <a:ext cx="4217193" cy="4950021"/>
          </a:xfrm>
        </p:spPr>
        <p:txBody>
          <a:bodyPr/>
          <a:lstStyle>
            <a:lvl1pPr marL="0" indent="0">
              <a:buNone/>
              <a:defRPr b="1"/>
            </a:lvl1pPr>
            <a:lvl2pPr marL="519113" indent="-342900">
              <a:defRPr/>
            </a:lvl2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3" name="Date Placeholder 7">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9/14/2024</a:t>
            </a:fld>
            <a:endParaRPr lang="en-US" dirty="0"/>
          </a:p>
        </p:txBody>
      </p:sp>
      <p:sp>
        <p:nvSpPr>
          <p:cNvPr id="4" name="Footer Placeholder 8">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dirty="0"/>
              <a:t>Optional Tagline Goes Here </a:t>
            </a:r>
            <a:r>
              <a:rPr lang="en-US" dirty="0">
                <a:solidFill>
                  <a:schemeClr val="accent1"/>
                </a:solidFill>
              </a:rPr>
              <a:t>|</a:t>
            </a:r>
            <a:r>
              <a:rPr lang="en-US" dirty="0"/>
              <a:t>  www.mda.state.mn.us</a:t>
            </a:r>
          </a:p>
        </p:txBody>
      </p:sp>
      <p:sp>
        <p:nvSpPr>
          <p:cNvPr id="5" name="Slide Number Placeholder 9">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8175893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0 Up Pictures and Text">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4231386"/>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14" name="Title 2"/>
          <p:cNvSpPr>
            <a:spLocks noGrp="1"/>
          </p:cNvSpPr>
          <p:nvPr>
            <p:ph type="title" hasCustomPrompt="1"/>
          </p:nvPr>
        </p:nvSpPr>
        <p:spPr bwMode="white">
          <a:xfrm>
            <a:off x="1257300" y="4231577"/>
            <a:ext cx="15773400" cy="1824038"/>
          </a:xfrm>
          <a:noFill/>
        </p:spPr>
        <p:txBody>
          <a:bodyPr lIns="0" rIns="0">
            <a:normAutofit/>
          </a:bodyPr>
          <a:lstStyle>
            <a:lvl1pPr algn="ctr">
              <a:defRPr sz="5400">
                <a:solidFill>
                  <a:schemeClr val="bg1"/>
                </a:solidFill>
              </a:defRPr>
            </a:lvl1pPr>
          </a:lstStyle>
          <a:p>
            <a:r>
              <a:rPr lang="en-US" dirty="0"/>
              <a:t>Click to add title</a:t>
            </a:r>
          </a:p>
        </p:txBody>
      </p:sp>
      <p:sp>
        <p:nvSpPr>
          <p:cNvPr id="2" name="Rectangle 3">
            <a:extLst>
              <a:ext uri="{FF2B5EF4-FFF2-40B4-BE49-F238E27FC236}">
                <a16:creationId xmlns:a16="http://schemas.microsoft.com/office/drawing/2014/main" id="{BD162C60-CB96-4A1A-A18D-22B32089E235}"/>
              </a:ext>
            </a:extLst>
          </p:cNvPr>
          <p:cNvSpPr/>
          <p:nvPr userDrawn="1"/>
        </p:nvSpPr>
        <p:spPr>
          <a:xfrm>
            <a:off x="2" y="-1"/>
            <a:ext cx="3655958" cy="42313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2" name="Rectangle 4">
            <a:extLst>
              <a:ext uri="{FF2B5EF4-FFF2-40B4-BE49-F238E27FC236}">
                <a16:creationId xmlns:a16="http://schemas.microsoft.com/office/drawing/2014/main" id="{0B3DCC4C-18F1-44A1-83F2-567249ACDEF1}"/>
              </a:ext>
            </a:extLst>
          </p:cNvPr>
          <p:cNvSpPr/>
          <p:nvPr userDrawn="1"/>
        </p:nvSpPr>
        <p:spPr>
          <a:xfrm>
            <a:off x="7316024" y="-1"/>
            <a:ext cx="3655958" cy="42313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1" name="Rectangle 5">
            <a:extLst>
              <a:ext uri="{FF2B5EF4-FFF2-40B4-BE49-F238E27FC236}">
                <a16:creationId xmlns:a16="http://schemas.microsoft.com/office/drawing/2014/main" id="{8CF2B0C9-EA38-4390-A84A-EBCFEDC0AAE5}"/>
              </a:ext>
            </a:extLst>
          </p:cNvPr>
          <p:cNvSpPr/>
          <p:nvPr userDrawn="1"/>
        </p:nvSpPr>
        <p:spPr>
          <a:xfrm>
            <a:off x="14632045" y="-1"/>
            <a:ext cx="3655958" cy="42313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3" name="Rectangle 6">
            <a:extLst>
              <a:ext uri="{FF2B5EF4-FFF2-40B4-BE49-F238E27FC236}">
                <a16:creationId xmlns:a16="http://schemas.microsoft.com/office/drawing/2014/main" id="{3D0C31E3-527C-4CBA-97E5-DBDF2A52AFAC}"/>
              </a:ext>
            </a:extLst>
          </p:cNvPr>
          <p:cNvSpPr/>
          <p:nvPr userDrawn="1"/>
        </p:nvSpPr>
        <p:spPr>
          <a:xfrm>
            <a:off x="3653776" y="6055614"/>
            <a:ext cx="3655958" cy="422580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5" name="Rectangle 7">
            <a:extLst>
              <a:ext uri="{FF2B5EF4-FFF2-40B4-BE49-F238E27FC236}">
                <a16:creationId xmlns:a16="http://schemas.microsoft.com/office/drawing/2014/main" id="{591E0941-ABF1-462A-AA3A-64D47089A2D7}"/>
              </a:ext>
            </a:extLst>
          </p:cNvPr>
          <p:cNvSpPr/>
          <p:nvPr userDrawn="1"/>
        </p:nvSpPr>
        <p:spPr>
          <a:xfrm>
            <a:off x="10971514" y="6055614"/>
            <a:ext cx="3655958" cy="422580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2" name="Picture Placeholder 8">
            <a:extLst>
              <a:ext uri="{FF2B5EF4-FFF2-40B4-BE49-F238E27FC236}">
                <a16:creationId xmlns:a16="http://schemas.microsoft.com/office/drawing/2014/main" id="{5EB20B2C-E9C0-4B6F-9D8F-0B7BAAE1EDC6}"/>
              </a:ext>
            </a:extLst>
          </p:cNvPr>
          <p:cNvSpPr>
            <a:spLocks noGrp="1"/>
          </p:cNvSpPr>
          <p:nvPr>
            <p:ph type="pic" sz="quarter" idx="20" hasCustomPrompt="1"/>
          </p:nvPr>
        </p:nvSpPr>
        <p:spPr bwMode="gray">
          <a:xfrm>
            <a:off x="599451" y="384245"/>
            <a:ext cx="2532552" cy="2358956"/>
          </a:xfrm>
        </p:spPr>
        <p:txBody>
          <a:bodyPr/>
          <a:lstStyle>
            <a:lvl1pPr marL="0" indent="0" algn="ctr">
              <a:buNone/>
              <a:defRPr/>
            </a:lvl1pPr>
          </a:lstStyle>
          <a:p>
            <a:r>
              <a:rPr lang="en-US" dirty="0"/>
              <a:t>Picture</a:t>
            </a:r>
          </a:p>
        </p:txBody>
      </p:sp>
      <p:sp>
        <p:nvSpPr>
          <p:cNvPr id="5" name="Text Placeholder 9">
            <a:extLst>
              <a:ext uri="{FF2B5EF4-FFF2-40B4-BE49-F238E27FC236}">
                <a16:creationId xmlns:a16="http://schemas.microsoft.com/office/drawing/2014/main" id="{B1B2EA53-4275-4D74-9FC5-D8EA8CF60C8B}"/>
              </a:ext>
            </a:extLst>
          </p:cNvPr>
          <p:cNvSpPr>
            <a:spLocks noGrp="1"/>
          </p:cNvSpPr>
          <p:nvPr>
            <p:ph type="body" sz="quarter" idx="49" hasCustomPrompt="1"/>
          </p:nvPr>
        </p:nvSpPr>
        <p:spPr>
          <a:xfrm>
            <a:off x="216290" y="2890566"/>
            <a:ext cx="3223260" cy="1083564"/>
          </a:xfrm>
        </p:spPr>
        <p:txBody>
          <a:bodyPr anchor="ctr">
            <a:normAutofit/>
          </a:bodyPr>
          <a:lstStyle>
            <a:lvl1pPr marL="0" indent="0" algn="ctr">
              <a:buNone/>
              <a:defRPr sz="3000" b="1"/>
            </a:lvl1pPr>
          </a:lstStyle>
          <a:p>
            <a:pPr lvl="0"/>
            <a:r>
              <a:rPr lang="en-US" dirty="0"/>
              <a:t>Click to add text</a:t>
            </a:r>
          </a:p>
        </p:txBody>
      </p:sp>
      <p:sp>
        <p:nvSpPr>
          <p:cNvPr id="58" name="Picture Placeholder 10">
            <a:extLst>
              <a:ext uri="{FF2B5EF4-FFF2-40B4-BE49-F238E27FC236}">
                <a16:creationId xmlns:a16="http://schemas.microsoft.com/office/drawing/2014/main" id="{513F8D1A-87BC-4B26-9247-B2DC62BB13C5}"/>
              </a:ext>
            </a:extLst>
          </p:cNvPr>
          <p:cNvSpPr>
            <a:spLocks noGrp="1"/>
          </p:cNvSpPr>
          <p:nvPr>
            <p:ph type="pic" sz="quarter" idx="32"/>
          </p:nvPr>
        </p:nvSpPr>
        <p:spPr bwMode="gray">
          <a:xfrm>
            <a:off x="4261359" y="384245"/>
            <a:ext cx="2532552" cy="2358956"/>
          </a:xfrm>
        </p:spPr>
        <p:txBody>
          <a:bodyPr/>
          <a:lstStyle>
            <a:lvl1pPr marL="0" indent="0" algn="ctr">
              <a:buNone/>
              <a:defRPr/>
            </a:lvl1pPr>
          </a:lstStyle>
          <a:p>
            <a:r>
              <a:rPr lang="en-US"/>
              <a:t>Click icon to add picture</a:t>
            </a:r>
            <a:endParaRPr lang="en-US" dirty="0"/>
          </a:p>
        </p:txBody>
      </p:sp>
      <p:sp>
        <p:nvSpPr>
          <p:cNvPr id="88" name="Text Placeholder 11">
            <a:extLst>
              <a:ext uri="{FF2B5EF4-FFF2-40B4-BE49-F238E27FC236}">
                <a16:creationId xmlns:a16="http://schemas.microsoft.com/office/drawing/2014/main" id="{6D665270-BCFF-43F6-9CEB-51DA6F7F1FA6}"/>
              </a:ext>
            </a:extLst>
          </p:cNvPr>
          <p:cNvSpPr>
            <a:spLocks noGrp="1"/>
          </p:cNvSpPr>
          <p:nvPr>
            <p:ph type="body" sz="quarter" idx="50" hasCustomPrompt="1"/>
          </p:nvPr>
        </p:nvSpPr>
        <p:spPr>
          <a:xfrm>
            <a:off x="3894918" y="2890566"/>
            <a:ext cx="3223260" cy="1083564"/>
          </a:xfrm>
        </p:spPr>
        <p:txBody>
          <a:bodyPr anchor="ctr">
            <a:normAutofit/>
          </a:bodyPr>
          <a:lstStyle>
            <a:lvl1pPr marL="0" indent="0" algn="ctr">
              <a:buNone/>
              <a:defRPr sz="3000" b="1"/>
            </a:lvl1pPr>
          </a:lstStyle>
          <a:p>
            <a:pPr lvl="0"/>
            <a:r>
              <a:rPr lang="en-US" dirty="0"/>
              <a:t>Click to add text</a:t>
            </a:r>
          </a:p>
        </p:txBody>
      </p:sp>
      <p:sp>
        <p:nvSpPr>
          <p:cNvPr id="60" name="Picture Placeholder 12">
            <a:extLst>
              <a:ext uri="{FF2B5EF4-FFF2-40B4-BE49-F238E27FC236}">
                <a16:creationId xmlns:a16="http://schemas.microsoft.com/office/drawing/2014/main" id="{04897160-9BF7-44CA-9ACE-9621AC1F8AB6}"/>
              </a:ext>
            </a:extLst>
          </p:cNvPr>
          <p:cNvSpPr>
            <a:spLocks noGrp="1"/>
          </p:cNvSpPr>
          <p:nvPr>
            <p:ph type="pic" sz="quarter" idx="34"/>
          </p:nvPr>
        </p:nvSpPr>
        <p:spPr bwMode="gray">
          <a:xfrm>
            <a:off x="7877724" y="384245"/>
            <a:ext cx="2532552" cy="2358956"/>
          </a:xfrm>
        </p:spPr>
        <p:txBody>
          <a:bodyPr/>
          <a:lstStyle>
            <a:lvl1pPr marL="0" indent="0" algn="ctr">
              <a:buNone/>
              <a:defRPr/>
            </a:lvl1pPr>
          </a:lstStyle>
          <a:p>
            <a:r>
              <a:rPr lang="en-US"/>
              <a:t>Click icon to add picture</a:t>
            </a:r>
            <a:endParaRPr lang="en-US" dirty="0"/>
          </a:p>
        </p:txBody>
      </p:sp>
      <p:sp>
        <p:nvSpPr>
          <p:cNvPr id="89" name="Text Placeholder 13">
            <a:extLst>
              <a:ext uri="{FF2B5EF4-FFF2-40B4-BE49-F238E27FC236}">
                <a16:creationId xmlns:a16="http://schemas.microsoft.com/office/drawing/2014/main" id="{C7CDD40B-9D6C-4966-A99A-F976E43A8934}"/>
              </a:ext>
            </a:extLst>
          </p:cNvPr>
          <p:cNvSpPr>
            <a:spLocks noGrp="1"/>
          </p:cNvSpPr>
          <p:nvPr>
            <p:ph type="body" sz="quarter" idx="51" hasCustomPrompt="1"/>
          </p:nvPr>
        </p:nvSpPr>
        <p:spPr>
          <a:xfrm>
            <a:off x="7537293" y="2890566"/>
            <a:ext cx="3223260" cy="1083564"/>
          </a:xfrm>
        </p:spPr>
        <p:txBody>
          <a:bodyPr anchor="ctr">
            <a:normAutofit/>
          </a:bodyPr>
          <a:lstStyle>
            <a:lvl1pPr marL="0" indent="0" algn="ctr">
              <a:buNone/>
              <a:defRPr sz="3000" b="1"/>
            </a:lvl1pPr>
          </a:lstStyle>
          <a:p>
            <a:pPr lvl="0"/>
            <a:r>
              <a:rPr lang="en-US" dirty="0"/>
              <a:t>Click to add text</a:t>
            </a:r>
          </a:p>
        </p:txBody>
      </p:sp>
      <p:sp>
        <p:nvSpPr>
          <p:cNvPr id="62" name="Picture Placeholder 14">
            <a:extLst>
              <a:ext uri="{FF2B5EF4-FFF2-40B4-BE49-F238E27FC236}">
                <a16:creationId xmlns:a16="http://schemas.microsoft.com/office/drawing/2014/main" id="{74F24F6E-7165-4401-A9FB-B018D4A703FC}"/>
              </a:ext>
            </a:extLst>
          </p:cNvPr>
          <p:cNvSpPr>
            <a:spLocks noGrp="1"/>
          </p:cNvSpPr>
          <p:nvPr>
            <p:ph type="pic" sz="quarter" idx="36"/>
          </p:nvPr>
        </p:nvSpPr>
        <p:spPr bwMode="gray">
          <a:xfrm>
            <a:off x="11494089" y="384245"/>
            <a:ext cx="2532552" cy="2358956"/>
          </a:xfrm>
        </p:spPr>
        <p:txBody>
          <a:bodyPr/>
          <a:lstStyle>
            <a:lvl1pPr marL="0" indent="0" algn="ctr">
              <a:buNone/>
              <a:defRPr/>
            </a:lvl1pPr>
          </a:lstStyle>
          <a:p>
            <a:r>
              <a:rPr lang="en-US"/>
              <a:t>Click icon to add picture</a:t>
            </a:r>
            <a:endParaRPr lang="en-US" dirty="0"/>
          </a:p>
        </p:txBody>
      </p:sp>
      <p:sp>
        <p:nvSpPr>
          <p:cNvPr id="90" name="Text Placeholder 15">
            <a:extLst>
              <a:ext uri="{FF2B5EF4-FFF2-40B4-BE49-F238E27FC236}">
                <a16:creationId xmlns:a16="http://schemas.microsoft.com/office/drawing/2014/main" id="{C28FB982-4B84-4C4C-9989-BA2563472E37}"/>
              </a:ext>
            </a:extLst>
          </p:cNvPr>
          <p:cNvSpPr>
            <a:spLocks noGrp="1"/>
          </p:cNvSpPr>
          <p:nvPr>
            <p:ph type="body" sz="quarter" idx="52" hasCustomPrompt="1"/>
          </p:nvPr>
        </p:nvSpPr>
        <p:spPr>
          <a:xfrm>
            <a:off x="11211309" y="2890566"/>
            <a:ext cx="3223260" cy="1083564"/>
          </a:xfrm>
        </p:spPr>
        <p:txBody>
          <a:bodyPr anchor="ctr">
            <a:normAutofit/>
          </a:bodyPr>
          <a:lstStyle>
            <a:lvl1pPr marL="0" indent="0" algn="ctr">
              <a:buNone/>
              <a:defRPr sz="3000" b="1"/>
            </a:lvl1pPr>
          </a:lstStyle>
          <a:p>
            <a:pPr lvl="0"/>
            <a:r>
              <a:rPr lang="en-US" dirty="0"/>
              <a:t>Click to add text</a:t>
            </a:r>
          </a:p>
        </p:txBody>
      </p:sp>
      <p:sp>
        <p:nvSpPr>
          <p:cNvPr id="64" name="Picture Placeholder 15">
            <a:extLst>
              <a:ext uri="{FF2B5EF4-FFF2-40B4-BE49-F238E27FC236}">
                <a16:creationId xmlns:a16="http://schemas.microsoft.com/office/drawing/2014/main" id="{6626904F-CC3B-4AAC-9351-389DC5A32A64}"/>
              </a:ext>
            </a:extLst>
          </p:cNvPr>
          <p:cNvSpPr>
            <a:spLocks noGrp="1"/>
          </p:cNvSpPr>
          <p:nvPr>
            <p:ph type="pic" sz="quarter" idx="38"/>
          </p:nvPr>
        </p:nvSpPr>
        <p:spPr bwMode="gray">
          <a:xfrm>
            <a:off x="15176483" y="384245"/>
            <a:ext cx="2532552" cy="2358956"/>
          </a:xfrm>
        </p:spPr>
        <p:txBody>
          <a:bodyPr/>
          <a:lstStyle>
            <a:lvl1pPr marL="0" indent="0" algn="ctr">
              <a:buNone/>
              <a:defRPr/>
            </a:lvl1pPr>
          </a:lstStyle>
          <a:p>
            <a:r>
              <a:rPr lang="en-US"/>
              <a:t>Click icon to add picture</a:t>
            </a:r>
            <a:endParaRPr lang="en-US" dirty="0"/>
          </a:p>
        </p:txBody>
      </p:sp>
      <p:sp>
        <p:nvSpPr>
          <p:cNvPr id="91" name="Text Placeholder 16">
            <a:extLst>
              <a:ext uri="{FF2B5EF4-FFF2-40B4-BE49-F238E27FC236}">
                <a16:creationId xmlns:a16="http://schemas.microsoft.com/office/drawing/2014/main" id="{CD0CF586-7B0D-45A0-B7D6-DB10979C2E2A}"/>
              </a:ext>
            </a:extLst>
          </p:cNvPr>
          <p:cNvSpPr>
            <a:spLocks noGrp="1"/>
          </p:cNvSpPr>
          <p:nvPr>
            <p:ph type="body" sz="quarter" idx="53" hasCustomPrompt="1"/>
          </p:nvPr>
        </p:nvSpPr>
        <p:spPr>
          <a:xfrm>
            <a:off x="14848450" y="2890566"/>
            <a:ext cx="3223260" cy="1083564"/>
          </a:xfrm>
        </p:spPr>
        <p:txBody>
          <a:bodyPr anchor="ctr">
            <a:normAutofit/>
          </a:bodyPr>
          <a:lstStyle>
            <a:lvl1pPr marL="0" indent="0" algn="ctr">
              <a:buNone/>
              <a:defRPr sz="3000" b="1"/>
            </a:lvl1pPr>
          </a:lstStyle>
          <a:p>
            <a:pPr lvl="0"/>
            <a:r>
              <a:rPr lang="en-US" dirty="0"/>
              <a:t>Click to add text</a:t>
            </a:r>
          </a:p>
        </p:txBody>
      </p:sp>
      <p:sp>
        <p:nvSpPr>
          <p:cNvPr id="71" name="Picture Placeholder 17">
            <a:extLst>
              <a:ext uri="{FF2B5EF4-FFF2-40B4-BE49-F238E27FC236}">
                <a16:creationId xmlns:a16="http://schemas.microsoft.com/office/drawing/2014/main" id="{CE73143E-94A3-454F-9304-4BC606CA8D31}"/>
              </a:ext>
            </a:extLst>
          </p:cNvPr>
          <p:cNvSpPr>
            <a:spLocks noGrp="1"/>
          </p:cNvSpPr>
          <p:nvPr>
            <p:ph type="pic" sz="quarter" idx="40"/>
          </p:nvPr>
        </p:nvSpPr>
        <p:spPr bwMode="gray">
          <a:xfrm>
            <a:off x="595934" y="6456625"/>
            <a:ext cx="2532552" cy="2358956"/>
          </a:xfrm>
        </p:spPr>
        <p:txBody>
          <a:bodyPr/>
          <a:lstStyle>
            <a:lvl1pPr marL="0" indent="0" algn="ctr">
              <a:buNone/>
              <a:defRPr/>
            </a:lvl1pPr>
          </a:lstStyle>
          <a:p>
            <a:r>
              <a:rPr lang="en-US"/>
              <a:t>Click icon to add picture</a:t>
            </a:r>
            <a:endParaRPr lang="en-US" dirty="0"/>
          </a:p>
        </p:txBody>
      </p:sp>
      <p:sp>
        <p:nvSpPr>
          <p:cNvPr id="92" name="Text Placeholder 18">
            <a:extLst>
              <a:ext uri="{FF2B5EF4-FFF2-40B4-BE49-F238E27FC236}">
                <a16:creationId xmlns:a16="http://schemas.microsoft.com/office/drawing/2014/main" id="{CCC4D160-A359-419D-BD12-F65BE6183B77}"/>
              </a:ext>
            </a:extLst>
          </p:cNvPr>
          <p:cNvSpPr>
            <a:spLocks noGrp="1"/>
          </p:cNvSpPr>
          <p:nvPr>
            <p:ph type="body" sz="quarter" idx="54" hasCustomPrompt="1"/>
          </p:nvPr>
        </p:nvSpPr>
        <p:spPr>
          <a:xfrm>
            <a:off x="216290" y="8973266"/>
            <a:ext cx="3223260" cy="1083564"/>
          </a:xfrm>
        </p:spPr>
        <p:txBody>
          <a:bodyPr anchor="ctr">
            <a:normAutofit/>
          </a:bodyPr>
          <a:lstStyle>
            <a:lvl1pPr marL="0" indent="0" algn="ctr">
              <a:buNone/>
              <a:defRPr sz="3000" b="1"/>
            </a:lvl1pPr>
          </a:lstStyle>
          <a:p>
            <a:pPr lvl="0"/>
            <a:r>
              <a:rPr lang="en-US" dirty="0"/>
              <a:t>Click to add text</a:t>
            </a:r>
          </a:p>
        </p:txBody>
      </p:sp>
      <p:sp>
        <p:nvSpPr>
          <p:cNvPr id="73" name="Picture Placeholder 19">
            <a:extLst>
              <a:ext uri="{FF2B5EF4-FFF2-40B4-BE49-F238E27FC236}">
                <a16:creationId xmlns:a16="http://schemas.microsoft.com/office/drawing/2014/main" id="{0D271139-EB02-4351-B32D-98286D27AD6C}"/>
              </a:ext>
            </a:extLst>
          </p:cNvPr>
          <p:cNvSpPr>
            <a:spLocks noGrp="1"/>
          </p:cNvSpPr>
          <p:nvPr>
            <p:ph type="pic" sz="quarter" idx="42"/>
          </p:nvPr>
        </p:nvSpPr>
        <p:spPr bwMode="gray">
          <a:xfrm>
            <a:off x="4257842" y="6456625"/>
            <a:ext cx="2532552" cy="2358956"/>
          </a:xfrm>
        </p:spPr>
        <p:txBody>
          <a:bodyPr/>
          <a:lstStyle>
            <a:lvl1pPr marL="0" indent="0" algn="ctr">
              <a:buNone/>
              <a:defRPr/>
            </a:lvl1pPr>
          </a:lstStyle>
          <a:p>
            <a:r>
              <a:rPr lang="en-US"/>
              <a:t>Click icon to add picture</a:t>
            </a:r>
            <a:endParaRPr lang="en-US" dirty="0"/>
          </a:p>
        </p:txBody>
      </p:sp>
      <p:sp>
        <p:nvSpPr>
          <p:cNvPr id="93" name="Text Placeholder 20">
            <a:extLst>
              <a:ext uri="{FF2B5EF4-FFF2-40B4-BE49-F238E27FC236}">
                <a16:creationId xmlns:a16="http://schemas.microsoft.com/office/drawing/2014/main" id="{49EF6F7E-E510-4C65-A550-B5300CCADE05}"/>
              </a:ext>
            </a:extLst>
          </p:cNvPr>
          <p:cNvSpPr>
            <a:spLocks noGrp="1"/>
          </p:cNvSpPr>
          <p:nvPr>
            <p:ph type="body" sz="quarter" idx="55" hasCustomPrompt="1"/>
          </p:nvPr>
        </p:nvSpPr>
        <p:spPr>
          <a:xfrm>
            <a:off x="3894918" y="8973266"/>
            <a:ext cx="3223260" cy="1083564"/>
          </a:xfrm>
        </p:spPr>
        <p:txBody>
          <a:bodyPr anchor="ctr">
            <a:normAutofit/>
          </a:bodyPr>
          <a:lstStyle>
            <a:lvl1pPr marL="0" indent="0" algn="ctr">
              <a:buNone/>
              <a:defRPr sz="3000" b="1"/>
            </a:lvl1pPr>
          </a:lstStyle>
          <a:p>
            <a:pPr lvl="0"/>
            <a:r>
              <a:rPr lang="en-US" dirty="0"/>
              <a:t>Click to add text</a:t>
            </a:r>
          </a:p>
        </p:txBody>
      </p:sp>
      <p:sp>
        <p:nvSpPr>
          <p:cNvPr id="75" name="Picture Placeholder 21">
            <a:extLst>
              <a:ext uri="{FF2B5EF4-FFF2-40B4-BE49-F238E27FC236}">
                <a16:creationId xmlns:a16="http://schemas.microsoft.com/office/drawing/2014/main" id="{51DCDB0D-A1AA-42EB-8125-F4656517D2CD}"/>
              </a:ext>
            </a:extLst>
          </p:cNvPr>
          <p:cNvSpPr>
            <a:spLocks noGrp="1"/>
          </p:cNvSpPr>
          <p:nvPr>
            <p:ph type="pic" sz="quarter" idx="44"/>
          </p:nvPr>
        </p:nvSpPr>
        <p:spPr bwMode="gray">
          <a:xfrm>
            <a:off x="7874207" y="6456625"/>
            <a:ext cx="2532552" cy="2358956"/>
          </a:xfrm>
        </p:spPr>
        <p:txBody>
          <a:bodyPr/>
          <a:lstStyle>
            <a:lvl1pPr marL="0" indent="0" algn="ctr">
              <a:buNone/>
              <a:defRPr/>
            </a:lvl1pPr>
          </a:lstStyle>
          <a:p>
            <a:r>
              <a:rPr lang="en-US"/>
              <a:t>Click icon to add picture</a:t>
            </a:r>
            <a:endParaRPr lang="en-US" dirty="0"/>
          </a:p>
        </p:txBody>
      </p:sp>
      <p:sp>
        <p:nvSpPr>
          <p:cNvPr id="94" name="Text Placeholder 22">
            <a:extLst>
              <a:ext uri="{FF2B5EF4-FFF2-40B4-BE49-F238E27FC236}">
                <a16:creationId xmlns:a16="http://schemas.microsoft.com/office/drawing/2014/main" id="{87DF68F9-C9AB-4D3A-8431-FF108ED3DF9E}"/>
              </a:ext>
            </a:extLst>
          </p:cNvPr>
          <p:cNvSpPr>
            <a:spLocks noGrp="1"/>
          </p:cNvSpPr>
          <p:nvPr>
            <p:ph type="body" sz="quarter" idx="56" hasCustomPrompt="1"/>
          </p:nvPr>
        </p:nvSpPr>
        <p:spPr>
          <a:xfrm>
            <a:off x="7537293" y="8973266"/>
            <a:ext cx="3223260" cy="1083564"/>
          </a:xfrm>
        </p:spPr>
        <p:txBody>
          <a:bodyPr anchor="ctr">
            <a:normAutofit/>
          </a:bodyPr>
          <a:lstStyle>
            <a:lvl1pPr marL="0" indent="0" algn="ctr">
              <a:buNone/>
              <a:defRPr sz="3000" b="1"/>
            </a:lvl1pPr>
          </a:lstStyle>
          <a:p>
            <a:pPr lvl="0"/>
            <a:r>
              <a:rPr lang="en-US" dirty="0"/>
              <a:t>Click to add text</a:t>
            </a:r>
          </a:p>
        </p:txBody>
      </p:sp>
      <p:sp>
        <p:nvSpPr>
          <p:cNvPr id="77" name="Picture Placeholder 23">
            <a:extLst>
              <a:ext uri="{FF2B5EF4-FFF2-40B4-BE49-F238E27FC236}">
                <a16:creationId xmlns:a16="http://schemas.microsoft.com/office/drawing/2014/main" id="{D82E0B0A-7218-4FD5-9991-8E5E9FFBFFC7}"/>
              </a:ext>
            </a:extLst>
          </p:cNvPr>
          <p:cNvSpPr>
            <a:spLocks noGrp="1"/>
          </p:cNvSpPr>
          <p:nvPr>
            <p:ph type="pic" sz="quarter" idx="46"/>
          </p:nvPr>
        </p:nvSpPr>
        <p:spPr bwMode="gray">
          <a:xfrm>
            <a:off x="11490572" y="6456625"/>
            <a:ext cx="2532552" cy="2358956"/>
          </a:xfrm>
        </p:spPr>
        <p:txBody>
          <a:bodyPr/>
          <a:lstStyle>
            <a:lvl1pPr marL="0" indent="0" algn="ctr">
              <a:buNone/>
              <a:defRPr/>
            </a:lvl1pPr>
          </a:lstStyle>
          <a:p>
            <a:r>
              <a:rPr lang="en-US"/>
              <a:t>Click icon to add picture</a:t>
            </a:r>
            <a:endParaRPr lang="en-US" dirty="0"/>
          </a:p>
        </p:txBody>
      </p:sp>
      <p:sp>
        <p:nvSpPr>
          <p:cNvPr id="95" name="Text Placeholder 24">
            <a:extLst>
              <a:ext uri="{FF2B5EF4-FFF2-40B4-BE49-F238E27FC236}">
                <a16:creationId xmlns:a16="http://schemas.microsoft.com/office/drawing/2014/main" id="{D6FF2AA9-E000-4B0D-956F-F94226FE2E1C}"/>
              </a:ext>
            </a:extLst>
          </p:cNvPr>
          <p:cNvSpPr>
            <a:spLocks noGrp="1"/>
          </p:cNvSpPr>
          <p:nvPr>
            <p:ph type="body" sz="quarter" idx="57" hasCustomPrompt="1"/>
          </p:nvPr>
        </p:nvSpPr>
        <p:spPr>
          <a:xfrm>
            <a:off x="11211309" y="8973266"/>
            <a:ext cx="3223260" cy="1083564"/>
          </a:xfrm>
        </p:spPr>
        <p:txBody>
          <a:bodyPr anchor="ctr">
            <a:normAutofit/>
          </a:bodyPr>
          <a:lstStyle>
            <a:lvl1pPr marL="0" indent="0" algn="ctr">
              <a:buNone/>
              <a:defRPr sz="3000" b="1"/>
            </a:lvl1pPr>
          </a:lstStyle>
          <a:p>
            <a:pPr lvl="0"/>
            <a:r>
              <a:rPr lang="en-US" dirty="0"/>
              <a:t>Click to add text</a:t>
            </a:r>
          </a:p>
        </p:txBody>
      </p:sp>
      <p:sp>
        <p:nvSpPr>
          <p:cNvPr id="79" name="Picture Placeholder 25">
            <a:extLst>
              <a:ext uri="{FF2B5EF4-FFF2-40B4-BE49-F238E27FC236}">
                <a16:creationId xmlns:a16="http://schemas.microsoft.com/office/drawing/2014/main" id="{F4AE9E1B-D8F1-43B5-8EC9-55F377B7EA06}"/>
              </a:ext>
            </a:extLst>
          </p:cNvPr>
          <p:cNvSpPr>
            <a:spLocks noGrp="1"/>
          </p:cNvSpPr>
          <p:nvPr>
            <p:ph type="pic" sz="quarter" idx="48"/>
          </p:nvPr>
        </p:nvSpPr>
        <p:spPr bwMode="gray">
          <a:xfrm>
            <a:off x="15172965" y="6456625"/>
            <a:ext cx="2532552" cy="2358956"/>
          </a:xfrm>
        </p:spPr>
        <p:txBody>
          <a:bodyPr/>
          <a:lstStyle>
            <a:lvl1pPr marL="0" indent="0" algn="ctr">
              <a:buNone/>
              <a:defRPr/>
            </a:lvl1pPr>
          </a:lstStyle>
          <a:p>
            <a:r>
              <a:rPr lang="en-US"/>
              <a:t>Click icon to add picture</a:t>
            </a:r>
            <a:endParaRPr lang="en-US" dirty="0"/>
          </a:p>
        </p:txBody>
      </p:sp>
      <p:sp>
        <p:nvSpPr>
          <p:cNvPr id="96" name="Text Placeholder 26">
            <a:extLst>
              <a:ext uri="{FF2B5EF4-FFF2-40B4-BE49-F238E27FC236}">
                <a16:creationId xmlns:a16="http://schemas.microsoft.com/office/drawing/2014/main" id="{86B304D2-5934-49D0-828A-58E73AB34CAB}"/>
              </a:ext>
            </a:extLst>
          </p:cNvPr>
          <p:cNvSpPr>
            <a:spLocks noGrp="1"/>
          </p:cNvSpPr>
          <p:nvPr>
            <p:ph type="body" sz="quarter" idx="58" hasCustomPrompt="1"/>
          </p:nvPr>
        </p:nvSpPr>
        <p:spPr>
          <a:xfrm>
            <a:off x="14848450" y="8973266"/>
            <a:ext cx="3223260" cy="1083564"/>
          </a:xfrm>
        </p:spPr>
        <p:txBody>
          <a:bodyPr anchor="ctr">
            <a:normAutofit/>
          </a:bodyPr>
          <a:lstStyle>
            <a:lvl1pPr marL="0" indent="0" algn="ctr">
              <a:buNone/>
              <a:defRPr sz="3000" b="1"/>
            </a:lvl1pPr>
          </a:lstStyle>
          <a:p>
            <a:pPr lvl="0"/>
            <a:r>
              <a:rPr lang="en-US" dirty="0"/>
              <a:t>Click to add text</a:t>
            </a:r>
          </a:p>
        </p:txBody>
      </p:sp>
    </p:spTree>
    <p:extLst>
      <p:ext uri="{BB962C8B-B14F-4D97-AF65-F5344CB8AC3E}">
        <p14:creationId xmlns:p14="http://schemas.microsoft.com/office/powerpoint/2010/main" val="11467837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11"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9" name="Picture Placeholder 3"/>
          <p:cNvSpPr>
            <a:spLocks noGrp="1"/>
          </p:cNvSpPr>
          <p:nvPr>
            <p:ph type="pic" sz="quarter" idx="13" hasCustomPrompt="1"/>
          </p:nvPr>
        </p:nvSpPr>
        <p:spPr bwMode="gray">
          <a:xfrm>
            <a:off x="0" y="1828797"/>
            <a:ext cx="18288000" cy="8458203"/>
          </a:xfrm>
        </p:spPr>
        <p:txBody>
          <a:bodyPr/>
          <a:lstStyle/>
          <a:p>
            <a:r>
              <a:rPr lang="en-US" dirty="0"/>
              <a:t>Click Icon to add picture</a:t>
            </a:r>
          </a:p>
        </p:txBody>
      </p:sp>
      <p:sp>
        <p:nvSpPr>
          <p:cNvPr id="7" name="Content Placeholder 4"/>
          <p:cNvSpPr>
            <a:spLocks noGrp="1"/>
          </p:cNvSpPr>
          <p:nvPr>
            <p:ph idx="1" hasCustomPrompt="1"/>
          </p:nvPr>
        </p:nvSpPr>
        <p:spPr bwMode="auto">
          <a:xfrm>
            <a:off x="0" y="2881992"/>
            <a:ext cx="8525436" cy="6351813"/>
          </a:xfrm>
          <a:solidFill>
            <a:schemeClr val="tx1">
              <a:alpha val="88000"/>
            </a:schemeClr>
          </a:solidFill>
        </p:spPr>
        <p:txBody>
          <a:bodyPr rIns="274320" anchor="ctr"/>
          <a:lstStyle>
            <a:lvl1pPr marL="1028700" indent="-342900">
              <a:lnSpc>
                <a:spcPct val="100000"/>
              </a:lnSpc>
              <a:spcBef>
                <a:spcPts val="0"/>
              </a:spcBef>
              <a:buClr>
                <a:schemeClr val="accent2"/>
              </a:buClr>
              <a:defRPr sz="3750">
                <a:solidFill>
                  <a:schemeClr val="bg1"/>
                </a:solidFill>
              </a:defRPr>
            </a:lvl1pPr>
            <a:lvl2pPr marL="1714500" indent="-342900">
              <a:lnSpc>
                <a:spcPct val="100000"/>
              </a:lnSpc>
              <a:buClr>
                <a:schemeClr val="accent2"/>
              </a:buClr>
              <a:defRPr sz="3150">
                <a:solidFill>
                  <a:schemeClr val="bg1"/>
                </a:solidFill>
              </a:defRPr>
            </a:lvl2pPr>
            <a:lvl3pPr marL="2400300" indent="-342900">
              <a:lnSpc>
                <a:spcPct val="100000"/>
              </a:lnSpc>
              <a:buClr>
                <a:schemeClr val="accent2"/>
              </a:buClr>
              <a:defRPr sz="2550">
                <a:solidFill>
                  <a:schemeClr val="bg1"/>
                </a:solidFill>
              </a:defRPr>
            </a:lvl3pPr>
            <a:lvl4pPr marL="3086100" indent="-342900">
              <a:lnSpc>
                <a:spcPct val="100000"/>
              </a:lnSpc>
              <a:buClr>
                <a:schemeClr val="accent2"/>
              </a:buClr>
              <a:defRPr sz="2550">
                <a:solidFill>
                  <a:schemeClr val="bg1"/>
                </a:solidFill>
              </a:defRPr>
            </a:lvl4pPr>
            <a:lvl5pPr marL="3771900" indent="-342900">
              <a:lnSpc>
                <a:spcPct val="100000"/>
              </a:lnSpc>
              <a:buClr>
                <a:schemeClr val="accent2"/>
              </a:buClr>
              <a:defRPr sz="2550">
                <a:solidFill>
                  <a:schemeClr val="bg1"/>
                </a:solidFill>
              </a:defRPr>
            </a:lvl5pPr>
          </a:lstStyle>
          <a:p>
            <a:pPr lvl="0"/>
            <a:r>
              <a:rPr lang="en-US" dirty="0"/>
              <a:t>Click to edit Master text styles. Note that blue overlay slide types require extra accessibility remediation when exported to PDF.</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2592555"/>
      </p:ext>
    </p:extLst>
  </p:cSld>
  <p:clrMapOvr>
    <a:masterClrMapping/>
  </p:clrMapOvr>
  <p:hf sldNum="0" hdr="0" ftr="0" dt="0"/>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1257300" y="-1"/>
            <a:ext cx="15773400" cy="1824038"/>
          </a:xfrm>
          <a:noFill/>
        </p:spPr>
        <p:txBody>
          <a:bodyPr lIns="0" rIns="0">
            <a:normAutofit/>
          </a:bodyPr>
          <a:lstStyle>
            <a:lvl1pPr algn="r">
              <a:defRPr sz="5400">
                <a:solidFill>
                  <a:schemeClr val="tx1"/>
                </a:solidFill>
              </a:defRPr>
            </a:lvl1pPr>
          </a:lstStyle>
          <a:p>
            <a:r>
              <a:rPr lang="en-US"/>
              <a:t>Click to edit Master title style</a:t>
            </a:r>
            <a:endParaRPr lang="en-US" dirty="0"/>
          </a:p>
        </p:txBody>
      </p:sp>
      <p:sp>
        <p:nvSpPr>
          <p:cNvPr id="9" name="Picture Placeholder 2"/>
          <p:cNvSpPr>
            <a:spLocks noGrp="1"/>
          </p:cNvSpPr>
          <p:nvPr>
            <p:ph type="pic" sz="quarter" idx="13" hasCustomPrompt="1"/>
          </p:nvPr>
        </p:nvSpPr>
        <p:spPr bwMode="gray">
          <a:xfrm>
            <a:off x="0" y="1828797"/>
            <a:ext cx="18288000" cy="8458203"/>
          </a:xfrm>
        </p:spPr>
        <p:txBody>
          <a:bodyPr/>
          <a:lstStyle>
            <a:lvl1pPr>
              <a:defRPr baseline="0"/>
            </a:lvl1pPr>
          </a:lstStyle>
          <a:p>
            <a:r>
              <a:rPr lang="en-US" dirty="0"/>
              <a:t>Click Icon to add picture</a:t>
            </a:r>
          </a:p>
        </p:txBody>
      </p:sp>
      <p:sp>
        <p:nvSpPr>
          <p:cNvPr id="7" name="Content Placeholder 3"/>
          <p:cNvSpPr>
            <a:spLocks noGrp="1"/>
          </p:cNvSpPr>
          <p:nvPr>
            <p:ph idx="1" hasCustomPrompt="1"/>
          </p:nvPr>
        </p:nvSpPr>
        <p:spPr bwMode="auto">
          <a:xfrm>
            <a:off x="0" y="2881992"/>
            <a:ext cx="8525436" cy="6351813"/>
          </a:xfrm>
          <a:solidFill>
            <a:schemeClr val="tx1">
              <a:alpha val="88000"/>
            </a:schemeClr>
          </a:solidFill>
        </p:spPr>
        <p:txBody>
          <a:bodyPr rIns="274320" anchor="ctr"/>
          <a:lstStyle>
            <a:lvl1pPr marL="685800" marR="0" indent="0" algn="l" defTabSz="1371600" rtl="0" eaLnBrk="1" fontAlgn="auto" latinLnBrk="0" hangingPunct="1">
              <a:lnSpc>
                <a:spcPct val="100000"/>
              </a:lnSpc>
              <a:spcBef>
                <a:spcPts val="0"/>
              </a:spcBef>
              <a:spcAft>
                <a:spcPts val="1500"/>
              </a:spcAft>
              <a:buClr>
                <a:schemeClr val="accent2"/>
              </a:buClr>
              <a:buSzTx/>
              <a:buFont typeface="Arial" panose="020B0604020202020204" pitchFamily="34" charset="0"/>
              <a:buNone/>
              <a:tabLst/>
              <a:defRPr sz="3750">
                <a:solidFill>
                  <a:schemeClr val="bg1"/>
                </a:solidFill>
              </a:defRPr>
            </a:lvl1pPr>
            <a:lvl2pPr marL="1714500" indent="-342900">
              <a:lnSpc>
                <a:spcPct val="100000"/>
              </a:lnSpc>
              <a:buClr>
                <a:schemeClr val="accent2"/>
              </a:buClr>
              <a:defRPr sz="3150">
                <a:solidFill>
                  <a:schemeClr val="bg1"/>
                </a:solidFill>
              </a:defRPr>
            </a:lvl2pPr>
            <a:lvl3pPr marL="2400300" indent="-342900">
              <a:lnSpc>
                <a:spcPct val="100000"/>
              </a:lnSpc>
              <a:buClr>
                <a:schemeClr val="accent2"/>
              </a:buClr>
              <a:defRPr sz="2550">
                <a:solidFill>
                  <a:schemeClr val="bg1"/>
                </a:solidFill>
              </a:defRPr>
            </a:lvl3pPr>
            <a:lvl4pPr marL="3086100" indent="-342900">
              <a:lnSpc>
                <a:spcPct val="100000"/>
              </a:lnSpc>
              <a:buClr>
                <a:schemeClr val="accent2"/>
              </a:buClr>
              <a:defRPr sz="2550">
                <a:solidFill>
                  <a:schemeClr val="bg1"/>
                </a:solidFill>
              </a:defRPr>
            </a:lvl4pPr>
            <a:lvl5pPr marL="3771900" indent="-342900">
              <a:lnSpc>
                <a:spcPct val="100000"/>
              </a:lnSpc>
              <a:buClr>
                <a:schemeClr val="accent2"/>
              </a:buClr>
              <a:defRPr sz="2550">
                <a:solidFill>
                  <a:schemeClr val="bg1"/>
                </a:solidFill>
              </a:defRPr>
            </a:lvl5pPr>
          </a:lstStyle>
          <a:p>
            <a:pPr marL="1028700" marR="0" lvl="0" indent="-342900" algn="l" defTabSz="1371600" rtl="0" eaLnBrk="1" fontAlgn="auto" latinLnBrk="0" hangingPunct="1">
              <a:lnSpc>
                <a:spcPct val="100000"/>
              </a:lnSpc>
              <a:spcBef>
                <a:spcPts val="0"/>
              </a:spcBef>
              <a:spcAft>
                <a:spcPts val="1500"/>
              </a:spcAft>
              <a:buClr>
                <a:schemeClr val="accent2"/>
              </a:buClr>
              <a:buSzTx/>
              <a:buFont typeface="Arial" panose="020B0604020202020204" pitchFamily="34" charset="0"/>
              <a:buChar char="•"/>
              <a:tabLst/>
              <a:defRPr/>
            </a:pPr>
            <a:r>
              <a:rPr lang="en-US" dirty="0"/>
              <a:t>Click to edit Master text styles. Note that blue overlay slide types require extra accessibility remediation when exported to PDF.</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3969188"/>
      </p:ext>
    </p:extLst>
  </p:cSld>
  <p:clrMapOvr>
    <a:masterClrMapping/>
  </p:clrMapOvr>
  <p:hf sldNum="0"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8288000" cy="10287000"/>
          </a:xfrm>
        </p:spPr>
        <p:txBody>
          <a:bodyPr/>
          <a:lstStyle/>
          <a:p>
            <a:r>
              <a:rPr lang="en-US"/>
              <a:t>Click icon to add picture</a:t>
            </a:r>
            <a:endParaRPr lang="en-US" dirty="0"/>
          </a:p>
        </p:txBody>
      </p:sp>
      <p:sp>
        <p:nvSpPr>
          <p:cNvPr id="9" name="Title 2"/>
          <p:cNvSpPr>
            <a:spLocks noGrp="1"/>
          </p:cNvSpPr>
          <p:nvPr>
            <p:ph type="title" hasCustomPrompt="1"/>
          </p:nvPr>
        </p:nvSpPr>
        <p:spPr bwMode="auto">
          <a:xfrm>
            <a:off x="9456162" y="1028700"/>
            <a:ext cx="8229600" cy="8229600"/>
          </a:xfrm>
          <a:prstGeom prst="ellipse">
            <a:avLst/>
          </a:prstGeom>
          <a:solidFill>
            <a:srgbClr val="003865">
              <a:alpha val="87843"/>
            </a:srgbClr>
          </a:solidFill>
        </p:spPr>
        <p:txBody>
          <a:bodyPr>
            <a:noAutofit/>
          </a:bodyPr>
          <a:lstStyle>
            <a:lvl1pPr algn="ctr">
              <a:tabLst>
                <a:tab pos="3512345" algn="l"/>
                <a:tab pos="5655470" algn="l"/>
              </a:tabLst>
              <a:defRPr sz="8250" baseline="0">
                <a:solidFill>
                  <a:schemeClr val="bg1"/>
                </a:solidFill>
              </a:defRPr>
            </a:lvl1pPr>
          </a:lstStyle>
          <a:p>
            <a:r>
              <a:rPr lang="en-US" dirty="0"/>
              <a:t>Click to edit title</a:t>
            </a:r>
          </a:p>
        </p:txBody>
      </p:sp>
    </p:spTree>
    <p:extLst>
      <p:ext uri="{BB962C8B-B14F-4D97-AF65-F5344CB8AC3E}">
        <p14:creationId xmlns:p14="http://schemas.microsoft.com/office/powerpoint/2010/main" val="4278177230"/>
      </p:ext>
    </p:extLst>
  </p:cSld>
  <p:clrMapOvr>
    <a:masterClrMapping/>
  </p:clrMapOvr>
  <p:hf sldNum="0"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8288000" cy="10287000"/>
          </a:xfrm>
        </p:spPr>
        <p:txBody>
          <a:bodyPr/>
          <a:lstStyle/>
          <a:p>
            <a:r>
              <a:rPr lang="en-US"/>
              <a:t>Click icon to add picture</a:t>
            </a:r>
            <a:endParaRPr lang="en-US" dirty="0"/>
          </a:p>
        </p:txBody>
      </p:sp>
      <p:sp>
        <p:nvSpPr>
          <p:cNvPr id="8" name="Title 2"/>
          <p:cNvSpPr>
            <a:spLocks noGrp="1"/>
          </p:cNvSpPr>
          <p:nvPr>
            <p:ph type="title" hasCustomPrompt="1"/>
          </p:nvPr>
        </p:nvSpPr>
        <p:spPr bwMode="auto">
          <a:xfrm>
            <a:off x="10934592" y="1351977"/>
            <a:ext cx="6992082" cy="6992082"/>
          </a:xfrm>
          <a:prstGeom prst="ellipse">
            <a:avLst/>
          </a:prstGeom>
          <a:solidFill>
            <a:srgbClr val="003865">
              <a:alpha val="87843"/>
            </a:srgbClr>
          </a:solidFill>
        </p:spPr>
        <p:txBody>
          <a:bodyPr>
            <a:noAutofit/>
          </a:bodyPr>
          <a:lstStyle>
            <a:lvl1pPr algn="ctr">
              <a:tabLst>
                <a:tab pos="3512345" algn="l"/>
                <a:tab pos="5655470" algn="l"/>
              </a:tabLst>
              <a:defRPr sz="8250" baseline="0">
                <a:solidFill>
                  <a:schemeClr val="bg1"/>
                </a:solidFill>
              </a:defRPr>
            </a:lvl1pPr>
          </a:lstStyle>
          <a:p>
            <a:r>
              <a:rPr lang="en-US" dirty="0"/>
              <a:t>Click to edit title</a:t>
            </a:r>
          </a:p>
        </p:txBody>
      </p:sp>
      <p:sp>
        <p:nvSpPr>
          <p:cNvPr id="12" name="Text Placeholder 3"/>
          <p:cNvSpPr>
            <a:spLocks noGrp="1"/>
          </p:cNvSpPr>
          <p:nvPr>
            <p:ph type="body" sz="quarter" idx="16" hasCustomPrompt="1"/>
          </p:nvPr>
        </p:nvSpPr>
        <p:spPr bwMode="auto">
          <a:xfrm>
            <a:off x="9082130" y="597999"/>
            <a:ext cx="3232950" cy="3232950"/>
          </a:xfrm>
          <a:prstGeom prst="ellipse">
            <a:avLst/>
          </a:prstGeom>
          <a:solidFill>
            <a:srgbClr val="78BE21">
              <a:alpha val="87843"/>
            </a:srgbClr>
          </a:solidFill>
        </p:spPr>
        <p:txBody>
          <a:bodyPr anchor="ctr">
            <a:normAutofit/>
          </a:bodyPr>
          <a:lstStyle>
            <a:lvl1pPr marL="0" indent="0" algn="ctr">
              <a:buNone/>
              <a:defRPr sz="3750" baseline="0">
                <a:solidFill>
                  <a:schemeClr val="tx2"/>
                </a:solidFill>
                <a:latin typeface="+mn-lt"/>
              </a:defRPr>
            </a:lvl1pPr>
          </a:lstStyle>
          <a:p>
            <a:pPr lvl="0"/>
            <a:r>
              <a:rPr lang="en-US" dirty="0"/>
              <a:t>Second Point</a:t>
            </a:r>
          </a:p>
        </p:txBody>
      </p:sp>
      <p:sp>
        <p:nvSpPr>
          <p:cNvPr id="13" name="Text Placeholder 4"/>
          <p:cNvSpPr>
            <a:spLocks noGrp="1"/>
          </p:cNvSpPr>
          <p:nvPr>
            <p:ph type="body" sz="quarter" idx="17" hasCustomPrompt="1"/>
          </p:nvPr>
        </p:nvSpPr>
        <p:spPr bwMode="auto">
          <a:xfrm>
            <a:off x="8518587" y="5741439"/>
            <a:ext cx="3956967" cy="3956967"/>
          </a:xfrm>
          <a:prstGeom prst="ellipse">
            <a:avLst/>
          </a:prstGeom>
          <a:solidFill>
            <a:srgbClr val="000000">
              <a:alpha val="87843"/>
            </a:srgbClr>
          </a:solidFill>
        </p:spPr>
        <p:txBody>
          <a:bodyPr anchor="ctr">
            <a:normAutofit/>
          </a:bodyPr>
          <a:lstStyle>
            <a:lvl1pPr marL="0" indent="0" algn="ctr">
              <a:buNone/>
              <a:defRPr sz="3750"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396406464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a:prstGeom prst="rect">
            <a:avLst/>
          </a:prstGeo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a:prstGeom prst="rect">
            <a:avLst/>
          </a:prstGeo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761F174-FDCF-466E-A44F-49EA6365E475}"/>
              </a:ext>
            </a:extLst>
          </p:cNvPr>
          <p:cNvSpPr>
            <a:spLocks noGrp="1" noChangeArrowheads="1"/>
          </p:cNvSpPr>
          <p:nvPr>
            <p:ph type="dt" sz="half" idx="10"/>
          </p:nvPr>
        </p:nvSpPr>
        <p:spPr/>
        <p:txBody>
          <a:bodyPr/>
          <a:lstStyle>
            <a:lvl1pPr>
              <a:defRPr/>
            </a:lvl1pPr>
          </a:lstStyle>
          <a:p>
            <a:pPr>
              <a:defRPr/>
            </a:pPr>
            <a:fld id="{A4FF1FEC-ADA1-4D62-A19A-FFC9E81B7BC3}" type="datetime1">
              <a:rPr lang="en-US"/>
              <a:pPr>
                <a:defRPr/>
              </a:pPr>
              <a:t>9/14/2024</a:t>
            </a:fld>
            <a:endParaRPr lang="en-US"/>
          </a:p>
        </p:txBody>
      </p:sp>
      <p:sp>
        <p:nvSpPr>
          <p:cNvPr id="8" name="Rectangle 5">
            <a:extLst>
              <a:ext uri="{FF2B5EF4-FFF2-40B4-BE49-F238E27FC236}">
                <a16:creationId xmlns:a16="http://schemas.microsoft.com/office/drawing/2014/main" id="{3CD3DE9D-8D06-420F-931E-D1812CB7D2BF}"/>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C183964-B636-4541-BE4C-B2E7CC517DD5}"/>
              </a:ext>
            </a:extLst>
          </p:cNvPr>
          <p:cNvSpPr>
            <a:spLocks noGrp="1" noChangeArrowheads="1"/>
          </p:cNvSpPr>
          <p:nvPr>
            <p:ph type="sldNum" sz="quarter" idx="12"/>
          </p:nvPr>
        </p:nvSpPr>
        <p:spPr/>
        <p:txBody>
          <a:bodyPr/>
          <a:lstStyle>
            <a:lvl1pPr>
              <a:defRPr/>
            </a:lvl1pPr>
          </a:lstStyle>
          <a:p>
            <a:pPr>
              <a:defRPr/>
            </a:pPr>
            <a:fld id="{971BBBF4-E7C2-4D79-BE1D-7EA76407BBA4}" type="slidenum">
              <a:rPr lang="en-US" altLang="en-US"/>
              <a:pPr>
                <a:defRPr/>
              </a:pPr>
              <a:t>‹#›</a:t>
            </a:fld>
            <a:endParaRPr lang="en-US" altLang="en-US"/>
          </a:p>
        </p:txBody>
      </p:sp>
    </p:spTree>
    <p:extLst>
      <p:ext uri="{BB962C8B-B14F-4D97-AF65-F5344CB8AC3E}">
        <p14:creationId xmlns:p14="http://schemas.microsoft.com/office/powerpoint/2010/main" val="194818106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8288000" cy="10287000"/>
          </a:xfrm>
        </p:spPr>
        <p:txBody>
          <a:bodyPr/>
          <a:lstStyle/>
          <a:p>
            <a:r>
              <a:rPr lang="en-US"/>
              <a:t>Click icon to add picture</a:t>
            </a:r>
          </a:p>
        </p:txBody>
      </p:sp>
      <p:sp>
        <p:nvSpPr>
          <p:cNvPr id="5" name="Title 2"/>
          <p:cNvSpPr>
            <a:spLocks noGrp="1"/>
          </p:cNvSpPr>
          <p:nvPr>
            <p:ph type="title" hasCustomPrompt="1"/>
          </p:nvPr>
        </p:nvSpPr>
        <p:spPr bwMode="auto">
          <a:xfrm>
            <a:off x="3449213" y="2414801"/>
            <a:ext cx="11389577" cy="5457399"/>
          </a:xfrm>
          <a:solidFill>
            <a:srgbClr val="003865">
              <a:alpha val="87843"/>
            </a:srgbClr>
          </a:solidFill>
        </p:spPr>
        <p:txBody>
          <a:bodyPr>
            <a:noAutofit/>
          </a:bodyPr>
          <a:lstStyle>
            <a:lvl1pPr algn="ctr">
              <a:spcAft>
                <a:spcPts val="1500"/>
              </a:spcAft>
              <a:tabLst>
                <a:tab pos="5655470" algn="l"/>
              </a:tabLst>
              <a:defRPr sz="10500" baseline="0">
                <a:solidFill>
                  <a:schemeClr val="bg1"/>
                </a:solidFill>
              </a:defRPr>
            </a:lvl1pPr>
          </a:lstStyle>
          <a:p>
            <a:r>
              <a:rPr lang="en-US" dirty="0"/>
              <a:t>Quote or </a:t>
            </a:r>
            <a:br>
              <a:rPr lang="en-US" dirty="0"/>
            </a:br>
            <a:r>
              <a:rPr lang="en-US" dirty="0"/>
              <a:t>Statement</a:t>
            </a:r>
          </a:p>
        </p:txBody>
      </p:sp>
    </p:spTree>
    <p:extLst>
      <p:ext uri="{BB962C8B-B14F-4D97-AF65-F5344CB8AC3E}">
        <p14:creationId xmlns:p14="http://schemas.microsoft.com/office/powerpoint/2010/main" val="998426317"/>
      </p:ext>
    </p:extLst>
  </p:cSld>
  <p:clrMapOvr>
    <a:masterClrMapping/>
  </p:clrMapOvr>
  <p:hf sldNum="0" hdr="0" ftr="0" dt="0"/>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1257300" y="2084528"/>
            <a:ext cx="15773400" cy="2011484"/>
          </a:xfrm>
        </p:spPr>
        <p:txBody>
          <a:bodyPr>
            <a:noAutofit/>
          </a:bodyPr>
          <a:lstStyle>
            <a:lvl1pPr algn="ctr">
              <a:tabLst>
                <a:tab pos="5655470" algn="l"/>
              </a:tabLst>
              <a:defRPr sz="10500">
                <a:solidFill>
                  <a:schemeClr val="accent2"/>
                </a:solidFill>
              </a:defRPr>
            </a:lvl1pPr>
          </a:lstStyle>
          <a:p>
            <a:r>
              <a:rPr lang="en-US" dirty="0"/>
              <a:t>Quote or Statement</a:t>
            </a:r>
          </a:p>
        </p:txBody>
      </p:sp>
      <p:sp>
        <p:nvSpPr>
          <p:cNvPr id="10" name="Text Placeholder 2"/>
          <p:cNvSpPr>
            <a:spLocks noGrp="1"/>
          </p:cNvSpPr>
          <p:nvPr>
            <p:ph type="body" sz="quarter" idx="13" hasCustomPrompt="1"/>
          </p:nvPr>
        </p:nvSpPr>
        <p:spPr bwMode="white">
          <a:xfrm>
            <a:off x="1257300" y="4388549"/>
            <a:ext cx="15773400" cy="4010153"/>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9/14/2024</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www.mda.state.mn.us</a:t>
            </a: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959295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2084527"/>
            <a:ext cx="18288000" cy="2011484"/>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sz="10500" dirty="0"/>
          </a:p>
        </p:txBody>
      </p:sp>
      <p:sp>
        <p:nvSpPr>
          <p:cNvPr id="7" name="Title 2"/>
          <p:cNvSpPr>
            <a:spLocks noGrp="1"/>
          </p:cNvSpPr>
          <p:nvPr>
            <p:ph type="title" hasCustomPrompt="1"/>
          </p:nvPr>
        </p:nvSpPr>
        <p:spPr bwMode="white">
          <a:xfrm>
            <a:off x="400050" y="2084528"/>
            <a:ext cx="17487900" cy="2011484"/>
          </a:xfrm>
          <a:noFill/>
        </p:spPr>
        <p:txBody>
          <a:bodyPr>
            <a:noAutofit/>
          </a:bodyPr>
          <a:lstStyle>
            <a:lvl1pPr algn="ctr">
              <a:tabLst>
                <a:tab pos="5655470" algn="l"/>
              </a:tabLst>
              <a:defRPr sz="10500">
                <a:solidFill>
                  <a:schemeClr val="accent2"/>
                </a:solidFill>
              </a:defRPr>
            </a:lvl1pPr>
          </a:lstStyle>
          <a:p>
            <a:r>
              <a:rPr lang="en-US" dirty="0"/>
              <a:t>Quote or Statement</a:t>
            </a:r>
          </a:p>
        </p:txBody>
      </p:sp>
      <p:sp>
        <p:nvSpPr>
          <p:cNvPr id="8" name="Text Placeholder 3"/>
          <p:cNvSpPr>
            <a:spLocks noGrp="1"/>
          </p:cNvSpPr>
          <p:nvPr>
            <p:ph type="body" sz="quarter" idx="13" hasCustomPrompt="1"/>
          </p:nvPr>
        </p:nvSpPr>
        <p:spPr bwMode="black">
          <a:xfrm>
            <a:off x="1257300" y="4388549"/>
            <a:ext cx="15773400" cy="4010153"/>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dirty="0"/>
              <a:t>Make a secondary statement here.</a:t>
            </a:r>
          </a:p>
        </p:txBody>
      </p:sp>
      <p:sp>
        <p:nvSpPr>
          <p:cNvPr id="3" name="Date Placeholder 4"/>
          <p:cNvSpPr>
            <a:spLocks noGrp="1"/>
          </p:cNvSpPr>
          <p:nvPr>
            <p:ph type="dt" sz="half" idx="10"/>
          </p:nvPr>
        </p:nvSpPr>
        <p:spPr bwMode="black"/>
        <p:txBody>
          <a:bodyPr/>
          <a:lstStyle/>
          <a:p>
            <a:fld id="{466A75E6-E45B-4C5D-981E-7C8ED0C72F5D}" type="datetime1">
              <a:rPr lang="en-US" smtClean="0"/>
              <a:t>9/14/2024</a:t>
            </a:fld>
            <a:endParaRPr lang="en-US" dirty="0"/>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dirty="0"/>
              <a:t>Optional Tagline Goes Here |  www.mda.state.mn.us</a:t>
            </a:r>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1084243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8288000" cy="10287000"/>
          </a:xfrm>
          <a:solidFill>
            <a:schemeClr val="tx2">
              <a:lumMod val="65000"/>
              <a:lumOff val="35000"/>
            </a:schemeClr>
          </a:solidFill>
        </p:spPr>
        <p:txBody>
          <a:bodyPr/>
          <a:lstStyle>
            <a:lvl1pPr>
              <a:defRPr>
                <a:solidFill>
                  <a:schemeClr val="bg1"/>
                </a:solidFill>
              </a:defRPr>
            </a:lvl1pPr>
          </a:lstStyle>
          <a:p>
            <a:r>
              <a:rPr lang="en-US" dirty="0"/>
              <a:t>Click icon to add background picture. Ensure sufficient contrast exists between photo and white text.</a:t>
            </a:r>
          </a:p>
        </p:txBody>
      </p:sp>
      <p:sp>
        <p:nvSpPr>
          <p:cNvPr id="12" name="Title 2"/>
          <p:cNvSpPr>
            <a:spLocks noGrp="1"/>
          </p:cNvSpPr>
          <p:nvPr>
            <p:ph type="title" hasCustomPrompt="1"/>
          </p:nvPr>
        </p:nvSpPr>
        <p:spPr bwMode="white">
          <a:xfrm>
            <a:off x="1257300" y="2084528"/>
            <a:ext cx="15773400" cy="2011484"/>
          </a:xfrm>
        </p:spPr>
        <p:txBody>
          <a:bodyPr>
            <a:noAutofit/>
          </a:bodyPr>
          <a:lstStyle>
            <a:lvl1pPr algn="ctr">
              <a:tabLst>
                <a:tab pos="5655470" algn="l"/>
              </a:tabLst>
              <a:defRPr sz="10500">
                <a:solidFill>
                  <a:schemeClr val="bg1"/>
                </a:solidFill>
              </a:defRPr>
            </a:lvl1pPr>
          </a:lstStyle>
          <a:p>
            <a:r>
              <a:rPr lang="en-US" dirty="0"/>
              <a:t>Quote or Statement</a:t>
            </a:r>
          </a:p>
        </p:txBody>
      </p:sp>
      <p:sp>
        <p:nvSpPr>
          <p:cNvPr id="13" name="Text Placeholder 3"/>
          <p:cNvSpPr>
            <a:spLocks noGrp="1"/>
          </p:cNvSpPr>
          <p:nvPr>
            <p:ph type="body" sz="quarter" idx="13" hasCustomPrompt="1"/>
          </p:nvPr>
        </p:nvSpPr>
        <p:spPr bwMode="white">
          <a:xfrm>
            <a:off x="1257300" y="4388549"/>
            <a:ext cx="15773400" cy="4010153"/>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9/14/2024</a:t>
            </a:fld>
            <a:endParaRPr lang="en-US" dirty="0"/>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www.mda.state.mn.us</a:t>
            </a:r>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842398668"/>
      </p:ext>
    </p:extLst>
  </p:cSld>
  <p:clrMapOvr>
    <a:masterClrMapping/>
  </p:clrMapOvr>
  <p:hf sldNum="0"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2477070"/>
            <a:ext cx="18288000" cy="259989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sz="10500" dirty="0"/>
          </a:p>
        </p:txBody>
      </p:sp>
      <p:sp>
        <p:nvSpPr>
          <p:cNvPr id="7" name="Title 2"/>
          <p:cNvSpPr>
            <a:spLocks noGrp="1"/>
          </p:cNvSpPr>
          <p:nvPr>
            <p:ph type="title" hasCustomPrompt="1"/>
          </p:nvPr>
        </p:nvSpPr>
        <p:spPr bwMode="white">
          <a:xfrm>
            <a:off x="400050" y="2477070"/>
            <a:ext cx="17487900" cy="2599899"/>
          </a:xfrm>
          <a:noFill/>
        </p:spPr>
        <p:txBody>
          <a:bodyPr>
            <a:noAutofit/>
          </a:bodyPr>
          <a:lstStyle>
            <a:lvl1pPr algn="ctr">
              <a:tabLst>
                <a:tab pos="5655470" algn="l"/>
              </a:tabLst>
              <a:defRPr sz="10500">
                <a:solidFill>
                  <a:schemeClr val="bg1"/>
                </a:solidFill>
              </a:defRPr>
            </a:lvl1pPr>
          </a:lstStyle>
          <a:p>
            <a:r>
              <a:rPr lang="en-US" dirty="0"/>
              <a:t>Add “thank you” here</a:t>
            </a:r>
          </a:p>
        </p:txBody>
      </p:sp>
      <p:sp>
        <p:nvSpPr>
          <p:cNvPr id="8" name="Text Placeholder 2"/>
          <p:cNvSpPr>
            <a:spLocks noGrp="1"/>
          </p:cNvSpPr>
          <p:nvPr>
            <p:ph type="body" sz="quarter" idx="13" hasCustomPrompt="1"/>
          </p:nvPr>
        </p:nvSpPr>
        <p:spPr bwMode="black">
          <a:xfrm>
            <a:off x="1257300" y="5281685"/>
            <a:ext cx="15773400" cy="4022061"/>
          </a:xfrm>
        </p:spPr>
        <p:txBody>
          <a:bodyPr anchor="ctr"/>
          <a:lstStyle>
            <a:lvl1pPr marL="0" indent="0" algn="ctr">
              <a:lnSpc>
                <a:spcPct val="100000"/>
              </a:lnSpc>
              <a:spcBef>
                <a:spcPts val="0"/>
              </a:spcBef>
              <a:buNone/>
              <a:defRPr baseline="0">
                <a:solidFill>
                  <a:schemeClr val="tx2"/>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9/14/2024</a:t>
            </a:fld>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dirty="0">
                <a:solidFill>
                  <a:schemeClr val="tx2"/>
                </a:solidFill>
              </a:rPr>
              <a:t>Optional Tagline Goes Here</a:t>
            </a:r>
            <a:r>
              <a:rPr lang="en-US" dirty="0"/>
              <a:t> </a:t>
            </a:r>
            <a:r>
              <a:rPr lang="en-US" dirty="0">
                <a:solidFill>
                  <a:schemeClr val="accent1"/>
                </a:solidFill>
              </a:rPr>
              <a:t>|</a:t>
            </a:r>
            <a:r>
              <a:rPr lang="en-US" dirty="0"/>
              <a:t> </a:t>
            </a:r>
            <a:r>
              <a:rPr lang="en-US" dirty="0">
                <a:solidFill>
                  <a:schemeClr val="tx2"/>
                </a:solidFill>
              </a:rPr>
              <a:t>www.mda.state.mn.us</a:t>
            </a: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6"/>
          <p:cNvSpPr/>
          <p:nvPr userDrawn="1"/>
        </p:nvSpPr>
        <p:spPr bwMode="white">
          <a:xfrm>
            <a:off x="0" y="0"/>
            <a:ext cx="18288000" cy="2477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3" name="Picture 12">
            <a:extLst>
              <a:ext uri="{FF2B5EF4-FFF2-40B4-BE49-F238E27FC236}">
                <a16:creationId xmlns:a16="http://schemas.microsoft.com/office/drawing/2014/main" id="{E3918CFF-549A-4CAA-9751-14F5C23502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09137" y="983255"/>
            <a:ext cx="4489698" cy="618252"/>
          </a:xfrm>
          <a:prstGeom prst="rect">
            <a:avLst/>
          </a:prstGeom>
        </p:spPr>
      </p:pic>
    </p:spTree>
    <p:extLst>
      <p:ext uri="{BB962C8B-B14F-4D97-AF65-F5344CB8AC3E}">
        <p14:creationId xmlns:p14="http://schemas.microsoft.com/office/powerpoint/2010/main" val="88520890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1257300" y="3319100"/>
            <a:ext cx="15773400" cy="2208245"/>
          </a:xfrm>
        </p:spPr>
        <p:txBody>
          <a:bodyPr>
            <a:noAutofit/>
          </a:bodyPr>
          <a:lstStyle>
            <a:lvl1pPr algn="ctr">
              <a:tabLst>
                <a:tab pos="5655470" algn="l"/>
              </a:tabLst>
              <a:defRPr sz="10500">
                <a:solidFill>
                  <a:schemeClr val="bg1"/>
                </a:solidFill>
              </a:defRPr>
            </a:lvl1pPr>
          </a:lstStyle>
          <a:p>
            <a:r>
              <a:rPr lang="en-US" dirty="0"/>
              <a:t>Add “thank you” here</a:t>
            </a:r>
          </a:p>
        </p:txBody>
      </p:sp>
      <p:sp>
        <p:nvSpPr>
          <p:cNvPr id="11" name="Text Placeholder 6"/>
          <p:cNvSpPr>
            <a:spLocks noGrp="1"/>
          </p:cNvSpPr>
          <p:nvPr>
            <p:ph type="body" sz="quarter" idx="13" hasCustomPrompt="1"/>
          </p:nvPr>
        </p:nvSpPr>
        <p:spPr bwMode="white">
          <a:xfrm>
            <a:off x="1257300" y="5527346"/>
            <a:ext cx="15773400" cy="37764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9/14/2024</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 www.mda.state.mn.us</a:t>
            </a: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bwMode="white">
          <a:xfrm>
            <a:off x="0" y="0"/>
            <a:ext cx="18288000" cy="2477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9" name="Picture 8">
            <a:extLst>
              <a:ext uri="{FF2B5EF4-FFF2-40B4-BE49-F238E27FC236}">
                <a16:creationId xmlns:a16="http://schemas.microsoft.com/office/drawing/2014/main" id="{EED01765-7D51-43AB-8933-A2568C65B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17504" y="963898"/>
            <a:ext cx="4715643" cy="649367"/>
          </a:xfrm>
          <a:prstGeom prst="rect">
            <a:avLst/>
          </a:prstGeom>
        </p:spPr>
      </p:pic>
    </p:spTree>
    <p:extLst>
      <p:ext uri="{BB962C8B-B14F-4D97-AF65-F5344CB8AC3E}">
        <p14:creationId xmlns:p14="http://schemas.microsoft.com/office/powerpoint/2010/main" val="305491147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6" y="1489150"/>
            <a:ext cx="170412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41060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357790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400" lvl="0" indent="-685800">
              <a:spcBef>
                <a:spcPts val="0"/>
              </a:spcBef>
              <a:spcAft>
                <a:spcPts val="0"/>
              </a:spcAft>
              <a:buSzPts val="1800"/>
              <a:buChar char="●"/>
              <a:defRPr/>
            </a:lvl1pPr>
            <a:lvl2pPr marL="1828800" lvl="1" indent="-635000">
              <a:spcBef>
                <a:spcPts val="3200"/>
              </a:spcBef>
              <a:spcAft>
                <a:spcPts val="0"/>
              </a:spcAft>
              <a:buSzPts val="1400"/>
              <a:buChar char="○"/>
              <a:defRPr/>
            </a:lvl2pPr>
            <a:lvl3pPr marL="2743200" lvl="2" indent="-635000">
              <a:spcBef>
                <a:spcPts val="3200"/>
              </a:spcBef>
              <a:spcAft>
                <a:spcPts val="0"/>
              </a:spcAft>
              <a:buSzPts val="1400"/>
              <a:buChar char="■"/>
              <a:defRPr/>
            </a:lvl3pPr>
            <a:lvl4pPr marL="3657600" lvl="3" indent="-635000">
              <a:spcBef>
                <a:spcPts val="3200"/>
              </a:spcBef>
              <a:spcAft>
                <a:spcPts val="0"/>
              </a:spcAft>
              <a:buSzPts val="1400"/>
              <a:buChar char="●"/>
              <a:defRPr/>
            </a:lvl4pPr>
            <a:lvl5pPr marL="4572000" lvl="4" indent="-635000">
              <a:spcBef>
                <a:spcPts val="3200"/>
              </a:spcBef>
              <a:spcAft>
                <a:spcPts val="0"/>
              </a:spcAft>
              <a:buSzPts val="1400"/>
              <a:buChar char="○"/>
              <a:defRPr/>
            </a:lvl5pPr>
            <a:lvl6pPr marL="5486400" lvl="5" indent="-635000">
              <a:spcBef>
                <a:spcPts val="3200"/>
              </a:spcBef>
              <a:spcAft>
                <a:spcPts val="0"/>
              </a:spcAft>
              <a:buSzPts val="1400"/>
              <a:buChar char="■"/>
              <a:defRPr/>
            </a:lvl6pPr>
            <a:lvl7pPr marL="6400800" lvl="6" indent="-635000">
              <a:spcBef>
                <a:spcPts val="3200"/>
              </a:spcBef>
              <a:spcAft>
                <a:spcPts val="0"/>
              </a:spcAft>
              <a:buSzPts val="1400"/>
              <a:buChar char="●"/>
              <a:defRPr/>
            </a:lvl7pPr>
            <a:lvl8pPr marL="7315200" lvl="7" indent="-635000">
              <a:spcBef>
                <a:spcPts val="3200"/>
              </a:spcBef>
              <a:spcAft>
                <a:spcPts val="0"/>
              </a:spcAft>
              <a:buSzPts val="1400"/>
              <a:buChar char="○"/>
              <a:defRPr/>
            </a:lvl8pPr>
            <a:lvl9pPr marL="8229600" lvl="8" indent="-635000">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870201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400" lvl="0" indent="-635000">
              <a:spcBef>
                <a:spcPts val="0"/>
              </a:spcBef>
              <a:spcAft>
                <a:spcPts val="0"/>
              </a:spcAft>
              <a:buSzPts val="1400"/>
              <a:buChar char="●"/>
              <a:defRPr sz="2800"/>
            </a:lvl1pPr>
            <a:lvl2pPr marL="1828800" lvl="1" indent="-609600">
              <a:spcBef>
                <a:spcPts val="3200"/>
              </a:spcBef>
              <a:spcAft>
                <a:spcPts val="0"/>
              </a:spcAft>
              <a:buSzPts val="1200"/>
              <a:buChar char="○"/>
              <a:defRPr sz="2400"/>
            </a:lvl2pPr>
            <a:lvl3pPr marL="2743200" lvl="2" indent="-609600">
              <a:spcBef>
                <a:spcPts val="3200"/>
              </a:spcBef>
              <a:spcAft>
                <a:spcPts val="0"/>
              </a:spcAft>
              <a:buSzPts val="1200"/>
              <a:buChar char="■"/>
              <a:defRPr sz="2400"/>
            </a:lvl3pPr>
            <a:lvl4pPr marL="3657600" lvl="3" indent="-609600">
              <a:spcBef>
                <a:spcPts val="3200"/>
              </a:spcBef>
              <a:spcAft>
                <a:spcPts val="0"/>
              </a:spcAft>
              <a:buSzPts val="1200"/>
              <a:buChar char="●"/>
              <a:defRPr sz="2400"/>
            </a:lvl4pPr>
            <a:lvl5pPr marL="4572000" lvl="4" indent="-609600">
              <a:spcBef>
                <a:spcPts val="3200"/>
              </a:spcBef>
              <a:spcAft>
                <a:spcPts val="0"/>
              </a:spcAft>
              <a:buSzPts val="1200"/>
              <a:buChar char="○"/>
              <a:defRPr sz="2400"/>
            </a:lvl5pPr>
            <a:lvl6pPr marL="5486400" lvl="5" indent="-609600">
              <a:spcBef>
                <a:spcPts val="3200"/>
              </a:spcBef>
              <a:spcAft>
                <a:spcPts val="0"/>
              </a:spcAft>
              <a:buSzPts val="1200"/>
              <a:buChar char="■"/>
              <a:defRPr sz="2400"/>
            </a:lvl6pPr>
            <a:lvl7pPr marL="6400800" lvl="6" indent="-609600">
              <a:spcBef>
                <a:spcPts val="3200"/>
              </a:spcBef>
              <a:spcAft>
                <a:spcPts val="0"/>
              </a:spcAft>
              <a:buSzPts val="1200"/>
              <a:buChar char="●"/>
              <a:defRPr sz="2400"/>
            </a:lvl7pPr>
            <a:lvl8pPr marL="7315200" lvl="7" indent="-609600">
              <a:spcBef>
                <a:spcPts val="3200"/>
              </a:spcBef>
              <a:spcAft>
                <a:spcPts val="0"/>
              </a:spcAft>
              <a:buSzPts val="1200"/>
              <a:buChar char="○"/>
              <a:defRPr sz="2400"/>
            </a:lvl8pPr>
            <a:lvl9pPr marL="8229600" lvl="8" indent="-609600">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400" lvl="0" indent="-635000">
              <a:spcBef>
                <a:spcPts val="0"/>
              </a:spcBef>
              <a:spcAft>
                <a:spcPts val="0"/>
              </a:spcAft>
              <a:buSzPts val="1400"/>
              <a:buChar char="●"/>
              <a:defRPr sz="2800"/>
            </a:lvl1pPr>
            <a:lvl2pPr marL="1828800" lvl="1" indent="-609600">
              <a:spcBef>
                <a:spcPts val="3200"/>
              </a:spcBef>
              <a:spcAft>
                <a:spcPts val="0"/>
              </a:spcAft>
              <a:buSzPts val="1200"/>
              <a:buChar char="○"/>
              <a:defRPr sz="2400"/>
            </a:lvl2pPr>
            <a:lvl3pPr marL="2743200" lvl="2" indent="-609600">
              <a:spcBef>
                <a:spcPts val="3200"/>
              </a:spcBef>
              <a:spcAft>
                <a:spcPts val="0"/>
              </a:spcAft>
              <a:buSzPts val="1200"/>
              <a:buChar char="■"/>
              <a:defRPr sz="2400"/>
            </a:lvl3pPr>
            <a:lvl4pPr marL="3657600" lvl="3" indent="-609600">
              <a:spcBef>
                <a:spcPts val="3200"/>
              </a:spcBef>
              <a:spcAft>
                <a:spcPts val="0"/>
              </a:spcAft>
              <a:buSzPts val="1200"/>
              <a:buChar char="●"/>
              <a:defRPr sz="2400"/>
            </a:lvl4pPr>
            <a:lvl5pPr marL="4572000" lvl="4" indent="-609600">
              <a:spcBef>
                <a:spcPts val="3200"/>
              </a:spcBef>
              <a:spcAft>
                <a:spcPts val="0"/>
              </a:spcAft>
              <a:buSzPts val="1200"/>
              <a:buChar char="○"/>
              <a:defRPr sz="2400"/>
            </a:lvl5pPr>
            <a:lvl6pPr marL="5486400" lvl="5" indent="-609600">
              <a:spcBef>
                <a:spcPts val="3200"/>
              </a:spcBef>
              <a:spcAft>
                <a:spcPts val="0"/>
              </a:spcAft>
              <a:buSzPts val="1200"/>
              <a:buChar char="■"/>
              <a:defRPr sz="2400"/>
            </a:lvl6pPr>
            <a:lvl7pPr marL="6400800" lvl="6" indent="-609600">
              <a:spcBef>
                <a:spcPts val="3200"/>
              </a:spcBef>
              <a:spcAft>
                <a:spcPts val="0"/>
              </a:spcAft>
              <a:buSzPts val="1200"/>
              <a:buChar char="●"/>
              <a:defRPr sz="2400"/>
            </a:lvl7pPr>
            <a:lvl8pPr marL="7315200" lvl="7" indent="-609600">
              <a:spcBef>
                <a:spcPts val="3200"/>
              </a:spcBef>
              <a:spcAft>
                <a:spcPts val="0"/>
              </a:spcAft>
              <a:buSzPts val="1200"/>
              <a:buChar char="○"/>
              <a:defRPr sz="2400"/>
            </a:lvl8pPr>
            <a:lvl9pPr marL="8229600" lvl="8" indent="-609600">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182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a:prstGeom prst="rect">
            <a:avLst/>
          </a:prstGeom>
        </p:spPr>
        <p:txBody>
          <a:bodyPr/>
          <a:lstStyle/>
          <a:p>
            <a:r>
              <a:rPr lang="en-US"/>
              <a:t>Click to edit Master title style</a:t>
            </a:r>
          </a:p>
        </p:txBody>
      </p:sp>
      <p:sp>
        <p:nvSpPr>
          <p:cNvPr id="3" name="Rectangle 4">
            <a:extLst>
              <a:ext uri="{FF2B5EF4-FFF2-40B4-BE49-F238E27FC236}">
                <a16:creationId xmlns:a16="http://schemas.microsoft.com/office/drawing/2014/main" id="{47EEAC98-6889-4E12-BB70-061FB9C3D63A}"/>
              </a:ext>
            </a:extLst>
          </p:cNvPr>
          <p:cNvSpPr>
            <a:spLocks noGrp="1" noChangeArrowheads="1"/>
          </p:cNvSpPr>
          <p:nvPr>
            <p:ph type="dt" sz="half" idx="10"/>
          </p:nvPr>
        </p:nvSpPr>
        <p:spPr/>
        <p:txBody>
          <a:bodyPr/>
          <a:lstStyle>
            <a:lvl1pPr>
              <a:defRPr/>
            </a:lvl1pPr>
          </a:lstStyle>
          <a:p>
            <a:pPr>
              <a:defRPr/>
            </a:pPr>
            <a:fld id="{A05421E0-649A-471A-BE23-DCFD914EDD7D}" type="datetime1">
              <a:rPr lang="en-US"/>
              <a:pPr>
                <a:defRPr/>
              </a:pPr>
              <a:t>9/14/2024</a:t>
            </a:fld>
            <a:endParaRPr lang="en-US"/>
          </a:p>
        </p:txBody>
      </p:sp>
      <p:sp>
        <p:nvSpPr>
          <p:cNvPr id="4" name="Rectangle 5">
            <a:extLst>
              <a:ext uri="{FF2B5EF4-FFF2-40B4-BE49-F238E27FC236}">
                <a16:creationId xmlns:a16="http://schemas.microsoft.com/office/drawing/2014/main" id="{B5D00C59-5F4E-44FA-963E-4E5DC5D77DE2}"/>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C6F9F98-DA63-4EF1-AD47-3E6DE5BC5A50}"/>
              </a:ext>
            </a:extLst>
          </p:cNvPr>
          <p:cNvSpPr>
            <a:spLocks noGrp="1" noChangeArrowheads="1"/>
          </p:cNvSpPr>
          <p:nvPr>
            <p:ph type="sldNum" sz="quarter" idx="12"/>
          </p:nvPr>
        </p:nvSpPr>
        <p:spPr/>
        <p:txBody>
          <a:bodyPr/>
          <a:lstStyle>
            <a:lvl1pPr>
              <a:defRPr/>
            </a:lvl1pPr>
          </a:lstStyle>
          <a:p>
            <a:pPr>
              <a:defRPr/>
            </a:pPr>
            <a:fld id="{D4A6D068-20CD-4783-8F1A-B0A669808397}" type="slidenum">
              <a:rPr lang="en-US" altLang="en-US"/>
              <a:pPr>
                <a:defRPr/>
              </a:pPr>
              <a:t>‹#›</a:t>
            </a:fld>
            <a:endParaRPr lang="en-US" altLang="en-US"/>
          </a:p>
        </p:txBody>
      </p:sp>
    </p:spTree>
    <p:extLst>
      <p:ext uri="{BB962C8B-B14F-4D97-AF65-F5344CB8AC3E}">
        <p14:creationId xmlns:p14="http://schemas.microsoft.com/office/powerpoint/2010/main" val="348742992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3299385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400" lvl="0" indent="-609600">
              <a:spcBef>
                <a:spcPts val="0"/>
              </a:spcBef>
              <a:spcAft>
                <a:spcPts val="0"/>
              </a:spcAft>
              <a:buSzPts val="1200"/>
              <a:buChar char="●"/>
              <a:defRPr sz="2400"/>
            </a:lvl1pPr>
            <a:lvl2pPr marL="1828800" lvl="1" indent="-609600">
              <a:spcBef>
                <a:spcPts val="3200"/>
              </a:spcBef>
              <a:spcAft>
                <a:spcPts val="0"/>
              </a:spcAft>
              <a:buSzPts val="1200"/>
              <a:buChar char="○"/>
              <a:defRPr sz="2400"/>
            </a:lvl2pPr>
            <a:lvl3pPr marL="2743200" lvl="2" indent="-609600">
              <a:spcBef>
                <a:spcPts val="3200"/>
              </a:spcBef>
              <a:spcAft>
                <a:spcPts val="0"/>
              </a:spcAft>
              <a:buSzPts val="1200"/>
              <a:buChar char="■"/>
              <a:defRPr sz="2400"/>
            </a:lvl3pPr>
            <a:lvl4pPr marL="3657600" lvl="3" indent="-609600">
              <a:spcBef>
                <a:spcPts val="3200"/>
              </a:spcBef>
              <a:spcAft>
                <a:spcPts val="0"/>
              </a:spcAft>
              <a:buSzPts val="1200"/>
              <a:buChar char="●"/>
              <a:defRPr sz="2400"/>
            </a:lvl4pPr>
            <a:lvl5pPr marL="4572000" lvl="4" indent="-609600">
              <a:spcBef>
                <a:spcPts val="3200"/>
              </a:spcBef>
              <a:spcAft>
                <a:spcPts val="0"/>
              </a:spcAft>
              <a:buSzPts val="1200"/>
              <a:buChar char="○"/>
              <a:defRPr sz="2400"/>
            </a:lvl5pPr>
            <a:lvl6pPr marL="5486400" lvl="5" indent="-609600">
              <a:spcBef>
                <a:spcPts val="3200"/>
              </a:spcBef>
              <a:spcAft>
                <a:spcPts val="0"/>
              </a:spcAft>
              <a:buSzPts val="1200"/>
              <a:buChar char="■"/>
              <a:defRPr sz="2400"/>
            </a:lvl6pPr>
            <a:lvl7pPr marL="6400800" lvl="6" indent="-609600">
              <a:spcBef>
                <a:spcPts val="3200"/>
              </a:spcBef>
              <a:spcAft>
                <a:spcPts val="0"/>
              </a:spcAft>
              <a:buSzPts val="1200"/>
              <a:buChar char="●"/>
              <a:defRPr sz="2400"/>
            </a:lvl7pPr>
            <a:lvl8pPr marL="7315200" lvl="7" indent="-609600">
              <a:spcBef>
                <a:spcPts val="3200"/>
              </a:spcBef>
              <a:spcAft>
                <a:spcPts val="0"/>
              </a:spcAft>
              <a:buSzPts val="1200"/>
              <a:buChar char="○"/>
              <a:defRPr sz="2400"/>
            </a:lvl8pPr>
            <a:lvl9pPr marL="8229600" lvl="8" indent="-609600">
              <a:spcBef>
                <a:spcPts val="3200"/>
              </a:spcBef>
              <a:spcAft>
                <a:spcPts val="3200"/>
              </a:spcAft>
              <a:buSzPts val="1200"/>
              <a:buChar char="■"/>
              <a:defRPr sz="2400"/>
            </a:lvl9pPr>
          </a:lstStyle>
          <a:p>
            <a:endParaRPr/>
          </a:p>
        </p:txBody>
      </p:sp>
      <p:sp>
        <p:nvSpPr>
          <p:cNvPr id="31" name="Google Shape;31;p7"/>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015390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0"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209211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0"/>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50"/>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400" lvl="0" indent="-685800">
              <a:spcBef>
                <a:spcPts val="0"/>
              </a:spcBef>
              <a:spcAft>
                <a:spcPts val="0"/>
              </a:spcAft>
              <a:buSzPts val="1800"/>
              <a:buChar char="●"/>
              <a:defRPr/>
            </a:lvl1pPr>
            <a:lvl2pPr marL="1828800" lvl="1" indent="-635000">
              <a:spcBef>
                <a:spcPts val="3200"/>
              </a:spcBef>
              <a:spcAft>
                <a:spcPts val="0"/>
              </a:spcAft>
              <a:buSzPts val="1400"/>
              <a:buChar char="○"/>
              <a:defRPr/>
            </a:lvl2pPr>
            <a:lvl3pPr marL="2743200" lvl="2" indent="-635000">
              <a:spcBef>
                <a:spcPts val="3200"/>
              </a:spcBef>
              <a:spcAft>
                <a:spcPts val="0"/>
              </a:spcAft>
              <a:buSzPts val="1400"/>
              <a:buChar char="■"/>
              <a:defRPr/>
            </a:lvl3pPr>
            <a:lvl4pPr marL="3657600" lvl="3" indent="-635000">
              <a:spcBef>
                <a:spcPts val="3200"/>
              </a:spcBef>
              <a:spcAft>
                <a:spcPts val="0"/>
              </a:spcAft>
              <a:buSzPts val="1400"/>
              <a:buChar char="●"/>
              <a:defRPr/>
            </a:lvl4pPr>
            <a:lvl5pPr marL="4572000" lvl="4" indent="-635000">
              <a:spcBef>
                <a:spcPts val="3200"/>
              </a:spcBef>
              <a:spcAft>
                <a:spcPts val="0"/>
              </a:spcAft>
              <a:buSzPts val="1400"/>
              <a:buChar char="○"/>
              <a:defRPr/>
            </a:lvl5pPr>
            <a:lvl6pPr marL="5486400" lvl="5" indent="-635000">
              <a:spcBef>
                <a:spcPts val="3200"/>
              </a:spcBef>
              <a:spcAft>
                <a:spcPts val="0"/>
              </a:spcAft>
              <a:buSzPts val="1400"/>
              <a:buChar char="■"/>
              <a:defRPr/>
            </a:lvl6pPr>
            <a:lvl7pPr marL="6400800" lvl="6" indent="-635000">
              <a:spcBef>
                <a:spcPts val="3200"/>
              </a:spcBef>
              <a:spcAft>
                <a:spcPts val="0"/>
              </a:spcAft>
              <a:buSzPts val="1400"/>
              <a:buChar char="●"/>
              <a:defRPr/>
            </a:lvl7pPr>
            <a:lvl8pPr marL="7315200" lvl="7" indent="-635000">
              <a:spcBef>
                <a:spcPts val="3200"/>
              </a:spcBef>
              <a:spcAft>
                <a:spcPts val="0"/>
              </a:spcAft>
              <a:buSzPts val="1400"/>
              <a:buChar char="○"/>
              <a:defRPr/>
            </a:lvl8pPr>
            <a:lvl9pPr marL="8229600" lvl="8" indent="-635000">
              <a:spcBef>
                <a:spcPts val="3200"/>
              </a:spcBef>
              <a:spcAft>
                <a:spcPts val="3200"/>
              </a:spcAft>
              <a:buSzPts val="1400"/>
              <a:buChar char="■"/>
              <a:defRPr/>
            </a:lvl9pPr>
          </a:lstStyle>
          <a:p>
            <a:endParaRPr/>
          </a:p>
        </p:txBody>
      </p:sp>
      <p:sp>
        <p:nvSpPr>
          <p:cNvPr id="40" name="Google Shape;40;p9"/>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2281175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0"/>
            <a:ext cx="11997600" cy="1210200"/>
          </a:xfrm>
          <a:prstGeom prst="rect">
            <a:avLst/>
          </a:prstGeom>
        </p:spPr>
        <p:txBody>
          <a:bodyPr spcFirstLastPara="1" wrap="square" lIns="91425" tIns="91425" rIns="91425" bIns="91425" anchor="ctr" anchorCtr="0">
            <a:noAutofit/>
          </a:bodyPr>
          <a:lstStyle>
            <a:lvl1pPr marL="914400" lvl="0" indent="-4572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2735584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0"/>
            <a:ext cx="17041200" cy="2601600"/>
          </a:xfrm>
          <a:prstGeom prst="rect">
            <a:avLst/>
          </a:prstGeom>
        </p:spPr>
        <p:txBody>
          <a:bodyPr spcFirstLastPara="1" wrap="square" lIns="91425" tIns="91425" rIns="91425" bIns="91425" anchor="t" anchorCtr="0">
            <a:noAutofit/>
          </a:bodyPr>
          <a:lstStyle>
            <a:lvl1pPr marL="914400" lvl="0" indent="-685800" algn="ctr">
              <a:spcBef>
                <a:spcPts val="0"/>
              </a:spcBef>
              <a:spcAft>
                <a:spcPts val="0"/>
              </a:spcAft>
              <a:buSzPts val="1800"/>
              <a:buChar char="●"/>
              <a:defRPr/>
            </a:lvl1pPr>
            <a:lvl2pPr marL="1828800" lvl="1" indent="-635000" algn="ctr">
              <a:spcBef>
                <a:spcPts val="3200"/>
              </a:spcBef>
              <a:spcAft>
                <a:spcPts val="0"/>
              </a:spcAft>
              <a:buSzPts val="1400"/>
              <a:buChar char="○"/>
              <a:defRPr/>
            </a:lvl2pPr>
            <a:lvl3pPr marL="2743200" lvl="2" indent="-635000" algn="ctr">
              <a:spcBef>
                <a:spcPts val="3200"/>
              </a:spcBef>
              <a:spcAft>
                <a:spcPts val="0"/>
              </a:spcAft>
              <a:buSzPts val="1400"/>
              <a:buChar char="■"/>
              <a:defRPr/>
            </a:lvl3pPr>
            <a:lvl4pPr marL="3657600" lvl="3" indent="-635000" algn="ctr">
              <a:spcBef>
                <a:spcPts val="3200"/>
              </a:spcBef>
              <a:spcAft>
                <a:spcPts val="0"/>
              </a:spcAft>
              <a:buSzPts val="1400"/>
              <a:buChar char="●"/>
              <a:defRPr/>
            </a:lvl4pPr>
            <a:lvl5pPr marL="4572000" lvl="4" indent="-635000" algn="ctr">
              <a:spcBef>
                <a:spcPts val="3200"/>
              </a:spcBef>
              <a:spcAft>
                <a:spcPts val="0"/>
              </a:spcAft>
              <a:buSzPts val="1400"/>
              <a:buChar char="○"/>
              <a:defRPr/>
            </a:lvl5pPr>
            <a:lvl6pPr marL="5486400" lvl="5" indent="-635000" algn="ctr">
              <a:spcBef>
                <a:spcPts val="3200"/>
              </a:spcBef>
              <a:spcAft>
                <a:spcPts val="0"/>
              </a:spcAft>
              <a:buSzPts val="1400"/>
              <a:buChar char="■"/>
              <a:defRPr/>
            </a:lvl6pPr>
            <a:lvl7pPr marL="6400800" lvl="6" indent="-635000" algn="ctr">
              <a:spcBef>
                <a:spcPts val="3200"/>
              </a:spcBef>
              <a:spcAft>
                <a:spcPts val="0"/>
              </a:spcAft>
              <a:buSzPts val="1400"/>
              <a:buChar char="●"/>
              <a:defRPr/>
            </a:lvl7pPr>
            <a:lvl8pPr marL="7315200" lvl="7" indent="-635000" algn="ctr">
              <a:spcBef>
                <a:spcPts val="3200"/>
              </a:spcBef>
              <a:spcAft>
                <a:spcPts val="0"/>
              </a:spcAft>
              <a:buSzPts val="1400"/>
              <a:buChar char="○"/>
              <a:defRPr/>
            </a:lvl8pPr>
            <a:lvl9pPr marL="8229600" lvl="8" indent="-635000" algn="ctr">
              <a:spcBef>
                <a:spcPts val="3200"/>
              </a:spcBef>
              <a:spcAft>
                <a:spcPts val="3200"/>
              </a:spcAft>
              <a:buSzPts val="1400"/>
              <a:buChar char="■"/>
              <a:defRPr/>
            </a:lvl9pPr>
          </a:lstStyle>
          <a:p>
            <a:endParaRPr/>
          </a:p>
        </p:txBody>
      </p:sp>
      <p:sp>
        <p:nvSpPr>
          <p:cNvPr id="47" name="Google Shape;47;p11"/>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6554512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7459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1C7D0C4-A965-4227-886D-22F1FF25D6DB}"/>
              </a:ext>
            </a:extLst>
          </p:cNvPr>
          <p:cNvSpPr>
            <a:spLocks noGrp="1" noChangeArrowheads="1"/>
          </p:cNvSpPr>
          <p:nvPr>
            <p:ph type="dt" sz="half" idx="10"/>
          </p:nvPr>
        </p:nvSpPr>
        <p:spPr/>
        <p:txBody>
          <a:bodyPr/>
          <a:lstStyle>
            <a:lvl1pPr>
              <a:defRPr/>
            </a:lvl1pPr>
          </a:lstStyle>
          <a:p>
            <a:pPr>
              <a:defRPr/>
            </a:pPr>
            <a:fld id="{69C0D9FA-A8A7-42C8-8813-917DF862D201}" type="datetime1">
              <a:rPr lang="en-US"/>
              <a:pPr>
                <a:defRPr/>
              </a:pPr>
              <a:t>9/14/2024</a:t>
            </a:fld>
            <a:endParaRPr lang="en-US"/>
          </a:p>
        </p:txBody>
      </p:sp>
      <p:sp>
        <p:nvSpPr>
          <p:cNvPr id="3" name="Rectangle 5">
            <a:extLst>
              <a:ext uri="{FF2B5EF4-FFF2-40B4-BE49-F238E27FC236}">
                <a16:creationId xmlns:a16="http://schemas.microsoft.com/office/drawing/2014/main" id="{98EC5F8B-A397-4933-B61E-2D75CD909AB3}"/>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6AAAAB5-B6C0-4D54-8480-C7511345356F}"/>
              </a:ext>
            </a:extLst>
          </p:cNvPr>
          <p:cNvSpPr>
            <a:spLocks noGrp="1" noChangeArrowheads="1"/>
          </p:cNvSpPr>
          <p:nvPr>
            <p:ph type="sldNum" sz="quarter" idx="12"/>
          </p:nvPr>
        </p:nvSpPr>
        <p:spPr/>
        <p:txBody>
          <a:bodyPr/>
          <a:lstStyle>
            <a:lvl1pPr>
              <a:defRPr/>
            </a:lvl1pPr>
          </a:lstStyle>
          <a:p>
            <a:pPr>
              <a:defRPr/>
            </a:pPr>
            <a:fld id="{B6445EFA-5662-4DEF-93C5-C3D7DB063F3A}" type="slidenum">
              <a:rPr lang="en-US" altLang="en-US"/>
              <a:pPr>
                <a:defRPr/>
              </a:pPr>
              <a:t>‹#›</a:t>
            </a:fld>
            <a:endParaRPr lang="en-US" altLang="en-US"/>
          </a:p>
        </p:txBody>
      </p:sp>
    </p:spTree>
    <p:extLst>
      <p:ext uri="{BB962C8B-B14F-4D97-AF65-F5344CB8AC3E}">
        <p14:creationId xmlns:p14="http://schemas.microsoft.com/office/powerpoint/2010/main" val="3609725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a:prstGeom prst="rect">
            <a:avLst/>
          </a:prstGeo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a:prstGeom prst="rect">
            <a:avLst/>
          </a:prstGeo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7">
            <a:extLst>
              <a:ext uri="{FF2B5EF4-FFF2-40B4-BE49-F238E27FC236}">
                <a16:creationId xmlns:a16="http://schemas.microsoft.com/office/drawing/2014/main" id="{F5C9D0B8-8DDF-4FC7-A2ED-C736165AB98A}"/>
              </a:ext>
            </a:extLst>
          </p:cNvPr>
          <p:cNvSpPr>
            <a:spLocks noGrp="1" noChangeArrowheads="1"/>
          </p:cNvSpPr>
          <p:nvPr>
            <p:ph type="dt" sz="half" idx="10"/>
          </p:nvPr>
        </p:nvSpPr>
        <p:spPr/>
        <p:txBody>
          <a:bodyPr/>
          <a:lstStyle>
            <a:lvl1pPr>
              <a:defRPr/>
            </a:lvl1pPr>
          </a:lstStyle>
          <a:p>
            <a:pPr>
              <a:defRPr/>
            </a:pPr>
            <a:fld id="{FF7FB4D9-B2C4-4C53-B1B6-FBC67D795E6C}" type="datetime1">
              <a:rPr lang="en-US"/>
              <a:pPr>
                <a:defRPr/>
              </a:pPr>
              <a:t>9/14/2024</a:t>
            </a:fld>
            <a:endParaRPr lang="en-US"/>
          </a:p>
        </p:txBody>
      </p:sp>
      <p:sp>
        <p:nvSpPr>
          <p:cNvPr id="6" name="Footer Placeholder 8">
            <a:extLst>
              <a:ext uri="{FF2B5EF4-FFF2-40B4-BE49-F238E27FC236}">
                <a16:creationId xmlns:a16="http://schemas.microsoft.com/office/drawing/2014/main" id="{E2ADC472-6C9C-4222-B139-F97AFA67A630}"/>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327AC1B8-70CD-413E-AFA6-FDAEC35EDB3C}"/>
              </a:ext>
            </a:extLst>
          </p:cNvPr>
          <p:cNvSpPr>
            <a:spLocks noGrp="1" noChangeArrowheads="1"/>
          </p:cNvSpPr>
          <p:nvPr>
            <p:ph type="sldNum" sz="quarter" idx="12"/>
          </p:nvPr>
        </p:nvSpPr>
        <p:spPr/>
        <p:txBody>
          <a:bodyPr/>
          <a:lstStyle>
            <a:lvl1pPr>
              <a:defRPr/>
            </a:lvl1pPr>
          </a:lstStyle>
          <a:p>
            <a:pPr>
              <a:defRPr/>
            </a:pPr>
            <a:fld id="{3FF83251-8D1B-43C7-ACC8-6DFC772528D5}" type="slidenum">
              <a:rPr lang="en-US" altLang="en-US"/>
              <a:pPr>
                <a:defRPr/>
              </a:pPr>
              <a:t>‹#›</a:t>
            </a:fld>
            <a:endParaRPr lang="en-US" altLang="en-US"/>
          </a:p>
        </p:txBody>
      </p:sp>
    </p:spTree>
    <p:extLst>
      <p:ext uri="{BB962C8B-B14F-4D97-AF65-F5344CB8AC3E}">
        <p14:creationId xmlns:p14="http://schemas.microsoft.com/office/powerpoint/2010/main" val="995512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a:prstGeom prst="rect">
            <a:avLst/>
          </a:prstGeo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a:p>
        </p:txBody>
      </p:sp>
      <p:sp>
        <p:nvSpPr>
          <p:cNvPr id="4" name="Text Placeholder 3"/>
          <p:cNvSpPr>
            <a:spLocks noGrp="1"/>
          </p:cNvSpPr>
          <p:nvPr>
            <p:ph type="body" sz="half" idx="2"/>
          </p:nvPr>
        </p:nvSpPr>
        <p:spPr>
          <a:xfrm>
            <a:off x="3584576" y="8051007"/>
            <a:ext cx="10972800" cy="1207293"/>
          </a:xfrm>
          <a:prstGeom prst="rect">
            <a:avLst/>
          </a:prstGeo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7">
            <a:extLst>
              <a:ext uri="{FF2B5EF4-FFF2-40B4-BE49-F238E27FC236}">
                <a16:creationId xmlns:a16="http://schemas.microsoft.com/office/drawing/2014/main" id="{A77F9F03-DC94-4590-B65E-3835A4B1D733}"/>
              </a:ext>
            </a:extLst>
          </p:cNvPr>
          <p:cNvSpPr>
            <a:spLocks noGrp="1" noChangeArrowheads="1"/>
          </p:cNvSpPr>
          <p:nvPr>
            <p:ph type="dt" sz="half" idx="10"/>
          </p:nvPr>
        </p:nvSpPr>
        <p:spPr/>
        <p:txBody>
          <a:bodyPr/>
          <a:lstStyle>
            <a:lvl1pPr>
              <a:defRPr/>
            </a:lvl1pPr>
          </a:lstStyle>
          <a:p>
            <a:pPr>
              <a:defRPr/>
            </a:pPr>
            <a:fld id="{8FD083AF-ED82-4D43-AF24-BFF9274C34A1}" type="datetime1">
              <a:rPr lang="en-US"/>
              <a:pPr>
                <a:defRPr/>
              </a:pPr>
              <a:t>9/14/2024</a:t>
            </a:fld>
            <a:endParaRPr lang="en-US"/>
          </a:p>
        </p:txBody>
      </p:sp>
      <p:sp>
        <p:nvSpPr>
          <p:cNvPr id="6" name="Footer Placeholder 8">
            <a:extLst>
              <a:ext uri="{FF2B5EF4-FFF2-40B4-BE49-F238E27FC236}">
                <a16:creationId xmlns:a16="http://schemas.microsoft.com/office/drawing/2014/main" id="{60CD6032-D07B-4822-AE5A-8757E7553EB2}"/>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9">
            <a:extLst>
              <a:ext uri="{FF2B5EF4-FFF2-40B4-BE49-F238E27FC236}">
                <a16:creationId xmlns:a16="http://schemas.microsoft.com/office/drawing/2014/main" id="{FEEB067B-AE12-4AF0-9AAB-3D3D413A026A}"/>
              </a:ext>
            </a:extLst>
          </p:cNvPr>
          <p:cNvSpPr>
            <a:spLocks noGrp="1" noChangeArrowheads="1"/>
          </p:cNvSpPr>
          <p:nvPr>
            <p:ph type="sldNum" sz="quarter" idx="12"/>
          </p:nvPr>
        </p:nvSpPr>
        <p:spPr/>
        <p:txBody>
          <a:bodyPr/>
          <a:lstStyle>
            <a:lvl1pPr>
              <a:defRPr/>
            </a:lvl1pPr>
          </a:lstStyle>
          <a:p>
            <a:pPr>
              <a:defRPr/>
            </a:pPr>
            <a:fld id="{DE29D5C9-A9AD-4B95-9F02-7B9D386A0791}" type="slidenum">
              <a:rPr lang="en-US" altLang="en-US"/>
              <a:pPr>
                <a:defRPr/>
              </a:pPr>
              <a:t>‹#›</a:t>
            </a:fld>
            <a:endParaRPr lang="en-US" altLang="en-US"/>
          </a:p>
        </p:txBody>
      </p:sp>
    </p:spTree>
    <p:extLst>
      <p:ext uri="{BB962C8B-B14F-4D97-AF65-F5344CB8AC3E}">
        <p14:creationId xmlns:p14="http://schemas.microsoft.com/office/powerpoint/2010/main" val="117604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914400" y="2400301"/>
            <a:ext cx="16459200" cy="678894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B743C2-7F20-4086-9E93-0E1FFFB270BF}"/>
              </a:ext>
            </a:extLst>
          </p:cNvPr>
          <p:cNvSpPr>
            <a:spLocks noGrp="1" noChangeArrowheads="1"/>
          </p:cNvSpPr>
          <p:nvPr>
            <p:ph type="dt" sz="half" idx="10"/>
          </p:nvPr>
        </p:nvSpPr>
        <p:spPr/>
        <p:txBody>
          <a:bodyPr/>
          <a:lstStyle>
            <a:lvl1pPr>
              <a:defRPr/>
            </a:lvl1pPr>
          </a:lstStyle>
          <a:p>
            <a:pPr>
              <a:defRPr/>
            </a:pPr>
            <a:fld id="{9260749D-93E8-4DE2-9C91-16522CE4C128}" type="datetime1">
              <a:rPr lang="en-US"/>
              <a:pPr>
                <a:defRPr/>
              </a:pPr>
              <a:t>9/14/2024</a:t>
            </a:fld>
            <a:endParaRPr lang="en-US"/>
          </a:p>
        </p:txBody>
      </p:sp>
      <p:sp>
        <p:nvSpPr>
          <p:cNvPr id="5" name="Rectangle 5">
            <a:extLst>
              <a:ext uri="{FF2B5EF4-FFF2-40B4-BE49-F238E27FC236}">
                <a16:creationId xmlns:a16="http://schemas.microsoft.com/office/drawing/2014/main" id="{869CA7D1-9817-49F3-BCB9-941D0801583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6A3D7F-C36B-42F2-9DCF-01B0DD603845}"/>
              </a:ext>
            </a:extLst>
          </p:cNvPr>
          <p:cNvSpPr>
            <a:spLocks noGrp="1" noChangeArrowheads="1"/>
          </p:cNvSpPr>
          <p:nvPr>
            <p:ph type="sldNum" sz="quarter" idx="12"/>
          </p:nvPr>
        </p:nvSpPr>
        <p:spPr/>
        <p:txBody>
          <a:bodyPr/>
          <a:lstStyle>
            <a:lvl1pPr>
              <a:defRPr/>
            </a:lvl1pPr>
          </a:lstStyle>
          <a:p>
            <a:pPr>
              <a:defRPr/>
            </a:pPr>
            <a:fld id="{0427FF15-5E62-4098-89F0-4A7A0357B8ED}" type="slidenum">
              <a:rPr lang="en-US" altLang="en-US"/>
              <a:pPr>
                <a:defRPr/>
              </a:pPr>
              <a:t>‹#›</a:t>
            </a:fld>
            <a:endParaRPr lang="en-US" altLang="en-US"/>
          </a:p>
        </p:txBody>
      </p:sp>
    </p:spTree>
    <p:extLst>
      <p:ext uri="{BB962C8B-B14F-4D97-AF65-F5344CB8AC3E}">
        <p14:creationId xmlns:p14="http://schemas.microsoft.com/office/powerpoint/2010/main" val="3275384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366255-3C7A-4BB9-8E19-6FE319C930C9}"/>
              </a:ext>
            </a:extLst>
          </p:cNvPr>
          <p:cNvSpPr>
            <a:spLocks noGrp="1" noChangeArrowheads="1"/>
          </p:cNvSpPr>
          <p:nvPr>
            <p:ph type="dt" sz="half" idx="10"/>
          </p:nvPr>
        </p:nvSpPr>
        <p:spPr/>
        <p:txBody>
          <a:bodyPr/>
          <a:lstStyle>
            <a:lvl1pPr>
              <a:defRPr/>
            </a:lvl1pPr>
          </a:lstStyle>
          <a:p>
            <a:pPr>
              <a:defRPr/>
            </a:pPr>
            <a:fld id="{899DCB26-7C87-4194-9375-7DD66597F87A}" type="datetime1">
              <a:rPr lang="en-US"/>
              <a:pPr>
                <a:defRPr/>
              </a:pPr>
              <a:t>9/14/2024</a:t>
            </a:fld>
            <a:endParaRPr lang="en-US"/>
          </a:p>
        </p:txBody>
      </p:sp>
      <p:sp>
        <p:nvSpPr>
          <p:cNvPr id="5" name="Rectangle 5">
            <a:extLst>
              <a:ext uri="{FF2B5EF4-FFF2-40B4-BE49-F238E27FC236}">
                <a16:creationId xmlns:a16="http://schemas.microsoft.com/office/drawing/2014/main" id="{7EB11AD3-64A1-41B4-A6B8-81B9C266CF7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77BE3A-04BC-4DB7-85D7-2AB462245940}"/>
              </a:ext>
            </a:extLst>
          </p:cNvPr>
          <p:cNvSpPr>
            <a:spLocks noGrp="1" noChangeArrowheads="1"/>
          </p:cNvSpPr>
          <p:nvPr>
            <p:ph type="sldNum" sz="quarter" idx="12"/>
          </p:nvPr>
        </p:nvSpPr>
        <p:spPr/>
        <p:txBody>
          <a:bodyPr/>
          <a:lstStyle>
            <a:lvl1pPr>
              <a:defRPr/>
            </a:lvl1pPr>
          </a:lstStyle>
          <a:p>
            <a:pPr>
              <a:defRPr/>
            </a:pPr>
            <a:fld id="{8476193A-6DBE-482F-BC43-95218F72C9BF}" type="slidenum">
              <a:rPr lang="en-US" altLang="en-US"/>
              <a:pPr>
                <a:defRPr/>
              </a:pPr>
              <a:t>‹#›</a:t>
            </a:fld>
            <a:endParaRPr lang="en-US" altLang="en-US"/>
          </a:p>
        </p:txBody>
      </p:sp>
    </p:spTree>
    <p:extLst>
      <p:ext uri="{BB962C8B-B14F-4D97-AF65-F5344CB8AC3E}">
        <p14:creationId xmlns:p14="http://schemas.microsoft.com/office/powerpoint/2010/main" val="266626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6138903"/>
            <a:ext cx="18288000" cy="1942773"/>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sz="5400" dirty="0"/>
          </a:p>
        </p:txBody>
      </p:sp>
      <p:sp>
        <p:nvSpPr>
          <p:cNvPr id="12" name="Title 2"/>
          <p:cNvSpPr>
            <a:spLocks noGrp="1"/>
          </p:cNvSpPr>
          <p:nvPr>
            <p:ph type="ctrTitle" hasCustomPrompt="1"/>
          </p:nvPr>
        </p:nvSpPr>
        <p:spPr bwMode="white">
          <a:xfrm>
            <a:off x="400050" y="6138903"/>
            <a:ext cx="17487900" cy="1942773"/>
          </a:xfrm>
          <a:noFill/>
        </p:spPr>
        <p:txBody>
          <a:bodyPr wrap="square" lIns="182880" tIns="91440" rIns="182880" bIns="91440" anchor="ctr">
            <a:normAutofit/>
          </a:bodyPr>
          <a:lstStyle>
            <a:lvl1pPr algn="ctr">
              <a:defRPr sz="5400">
                <a:solidFill>
                  <a:schemeClr val="bg1"/>
                </a:solidFill>
              </a:defRPr>
            </a:lvl1pPr>
          </a:lstStyle>
          <a:p>
            <a:r>
              <a:rPr lang="en-US" dirty="0"/>
              <a:t>Click to enter the slideshow title</a:t>
            </a:r>
          </a:p>
        </p:txBody>
      </p:sp>
      <p:sp>
        <p:nvSpPr>
          <p:cNvPr id="3" name="Rectangle 3"/>
          <p:cNvSpPr/>
          <p:nvPr userDrawn="1"/>
        </p:nvSpPr>
        <p:spPr bwMode="white">
          <a:xfrm>
            <a:off x="0" y="8081680"/>
            <a:ext cx="18288000" cy="2205320"/>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n>
                <a:noFill/>
              </a:ln>
            </a:endParaRPr>
          </a:p>
        </p:txBody>
      </p:sp>
      <p:sp>
        <p:nvSpPr>
          <p:cNvPr id="6" name="Text Placeholder 4"/>
          <p:cNvSpPr>
            <a:spLocks noGrp="1"/>
          </p:cNvSpPr>
          <p:nvPr>
            <p:ph type="body" sz="quarter" idx="17" hasCustomPrompt="1"/>
          </p:nvPr>
        </p:nvSpPr>
        <p:spPr bwMode="black">
          <a:xfrm>
            <a:off x="1257300" y="8467325"/>
            <a:ext cx="15773400" cy="1067198"/>
          </a:xfrm>
        </p:spPr>
        <p:txBody>
          <a:bodyPr>
            <a:normAutofit/>
          </a:bodyPr>
          <a:lstStyle>
            <a:lvl1pPr marL="0" indent="0" algn="ctr">
              <a:buNone/>
              <a:defRPr sz="3600">
                <a:solidFill>
                  <a:schemeClr val="tx2"/>
                </a:solidFill>
              </a:defRPr>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9/14/2024</a:t>
            </a:fld>
            <a:endParaRPr lang="en-US" dirty="0"/>
          </a:p>
        </p:txBody>
      </p:sp>
      <p:sp>
        <p:nvSpPr>
          <p:cNvPr id="9" name="Footer Placeholder 6"/>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3" name="Graphic 8" descr="Minnesota Department of Natural Resources logo">
            <a:extLst>
              <a:ext uri="{FF2B5EF4-FFF2-40B4-BE49-F238E27FC236}">
                <a16:creationId xmlns:a16="http://schemas.microsoft.com/office/drawing/2014/main" id="{42349561-5F62-42F4-B212-FA53CED7E22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571206" y="2779149"/>
            <a:ext cx="9145592" cy="924834"/>
          </a:xfrm>
          <a:prstGeom prst="rect">
            <a:avLst/>
          </a:prstGeom>
        </p:spPr>
      </p:pic>
    </p:spTree>
    <p:extLst>
      <p:ext uri="{BB962C8B-B14F-4D97-AF65-F5344CB8AC3E}">
        <p14:creationId xmlns:p14="http://schemas.microsoft.com/office/powerpoint/2010/main" val="41576435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6138906"/>
            <a:ext cx="18288000" cy="1942773"/>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sz="5400" dirty="0"/>
          </a:p>
        </p:txBody>
      </p:sp>
      <p:sp>
        <p:nvSpPr>
          <p:cNvPr id="13" name="Title 2"/>
          <p:cNvSpPr>
            <a:spLocks noGrp="1"/>
          </p:cNvSpPr>
          <p:nvPr>
            <p:ph type="ctrTitle" hasCustomPrompt="1"/>
          </p:nvPr>
        </p:nvSpPr>
        <p:spPr bwMode="black">
          <a:xfrm>
            <a:off x="400050" y="6138903"/>
            <a:ext cx="17487900" cy="1942773"/>
          </a:xfrm>
          <a:noFill/>
        </p:spPr>
        <p:txBody>
          <a:bodyPr wrap="square" lIns="182880" tIns="91440" rIns="182880" bIns="91440" anchor="ctr">
            <a:normAutofit/>
          </a:bodyPr>
          <a:lstStyle>
            <a:lvl1pPr algn="ctr">
              <a:defRPr sz="5400">
                <a:solidFill>
                  <a:schemeClr val="tx2"/>
                </a:solidFill>
              </a:defRPr>
            </a:lvl1pPr>
          </a:lstStyle>
          <a:p>
            <a:r>
              <a:rPr lang="en-US" dirty="0"/>
              <a:t>Click to enter the slideshow title</a:t>
            </a:r>
          </a:p>
        </p:txBody>
      </p:sp>
      <p:sp>
        <p:nvSpPr>
          <p:cNvPr id="3" name="Rectangle 3"/>
          <p:cNvSpPr/>
          <p:nvPr userDrawn="1"/>
        </p:nvSpPr>
        <p:spPr bwMode="white">
          <a:xfrm>
            <a:off x="0" y="8081680"/>
            <a:ext cx="18288000" cy="2205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n>
                <a:noFill/>
              </a:ln>
            </a:endParaRPr>
          </a:p>
        </p:txBody>
      </p:sp>
      <p:sp>
        <p:nvSpPr>
          <p:cNvPr id="8" name="Text Placeholder 4"/>
          <p:cNvSpPr>
            <a:spLocks noGrp="1"/>
          </p:cNvSpPr>
          <p:nvPr>
            <p:ph type="body" sz="quarter" idx="17" hasCustomPrompt="1"/>
          </p:nvPr>
        </p:nvSpPr>
        <p:spPr bwMode="black">
          <a:xfrm>
            <a:off x="1257300" y="8467325"/>
            <a:ext cx="15773400" cy="1067198"/>
          </a:xfrm>
        </p:spPr>
        <p:txBody>
          <a:bodyPr>
            <a:normAutofit/>
          </a:bodyPr>
          <a:lstStyle>
            <a:lvl1pPr marL="0" indent="0" algn="ctr">
              <a:buNone/>
              <a:defRPr sz="3600"/>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9/14/2024</a:t>
            </a:fld>
            <a:endParaRPr lang="en-US" dirty="0"/>
          </a:p>
        </p:txBody>
      </p:sp>
      <p:sp>
        <p:nvSpPr>
          <p:cNvPr id="9" name="Footer Placeholder 6"/>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2" name="Graphic 8" descr="Minnesota Department of Natural Resources logo">
            <a:extLst>
              <a:ext uri="{FF2B5EF4-FFF2-40B4-BE49-F238E27FC236}">
                <a16:creationId xmlns:a16="http://schemas.microsoft.com/office/drawing/2014/main" id="{E8CC904E-32AE-4C9C-B9CA-A01E1294C2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571205" y="2779149"/>
            <a:ext cx="9145590" cy="924834"/>
          </a:xfrm>
          <a:prstGeom prst="rect">
            <a:avLst/>
          </a:prstGeom>
        </p:spPr>
      </p:pic>
    </p:spTree>
    <p:extLst>
      <p:ext uri="{BB962C8B-B14F-4D97-AF65-F5344CB8AC3E}">
        <p14:creationId xmlns:p14="http://schemas.microsoft.com/office/powerpoint/2010/main" val="3876699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5216756"/>
            <a:ext cx="18288000" cy="1942773"/>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sz="5400" dirty="0"/>
          </a:p>
        </p:txBody>
      </p:sp>
      <p:sp>
        <p:nvSpPr>
          <p:cNvPr id="2" name="Title 2"/>
          <p:cNvSpPr>
            <a:spLocks noGrp="1"/>
          </p:cNvSpPr>
          <p:nvPr>
            <p:ph type="ctrTitle" hasCustomPrompt="1"/>
          </p:nvPr>
        </p:nvSpPr>
        <p:spPr bwMode="white">
          <a:xfrm>
            <a:off x="400050" y="5216756"/>
            <a:ext cx="17487900" cy="1942773"/>
          </a:xfrm>
          <a:noFill/>
        </p:spPr>
        <p:txBody>
          <a:bodyPr wrap="square" lIns="182880" tIns="91440" rIns="182880" bIns="91440" anchor="ctr">
            <a:normAutofit/>
          </a:bodyPr>
          <a:lstStyle>
            <a:lvl1pPr algn="ctr">
              <a:defRPr sz="5400">
                <a:solidFill>
                  <a:schemeClr val="bg1"/>
                </a:solidFill>
              </a:defRPr>
            </a:lvl1pPr>
          </a:lstStyle>
          <a:p>
            <a:r>
              <a:rPr lang="en-US" dirty="0"/>
              <a:t>Click to enter the slideshow title</a:t>
            </a:r>
          </a:p>
        </p:txBody>
      </p:sp>
      <p:sp>
        <p:nvSpPr>
          <p:cNvPr id="3" name="Rectangle 3"/>
          <p:cNvSpPr/>
          <p:nvPr userDrawn="1"/>
        </p:nvSpPr>
        <p:spPr bwMode="auto">
          <a:xfrm>
            <a:off x="0" y="7159529"/>
            <a:ext cx="18288000" cy="312747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n>
                <a:noFill/>
              </a:ln>
            </a:endParaRPr>
          </a:p>
        </p:txBody>
      </p:sp>
      <p:sp>
        <p:nvSpPr>
          <p:cNvPr id="11" name="Text Placeholder 4"/>
          <p:cNvSpPr>
            <a:spLocks noGrp="1"/>
          </p:cNvSpPr>
          <p:nvPr>
            <p:ph type="body" sz="quarter" idx="18" hasCustomPrompt="1"/>
          </p:nvPr>
        </p:nvSpPr>
        <p:spPr bwMode="black">
          <a:xfrm>
            <a:off x="1257300" y="7561806"/>
            <a:ext cx="15773400" cy="1645692"/>
          </a:xfrm>
        </p:spPr>
        <p:txBody>
          <a:bodyPr>
            <a:normAutofit/>
          </a:bodyPr>
          <a:lstStyle>
            <a:lvl1pPr marL="0" indent="0" algn="ctr">
              <a:buNone/>
              <a:defRPr sz="3600"/>
            </a:lvl1pPr>
          </a:lstStyle>
          <a:p>
            <a:pPr lvl="0"/>
            <a:r>
              <a:rPr lang="en-US" dirty="0" err="1"/>
              <a:t>Firstname</a:t>
            </a:r>
            <a:r>
              <a:rPr lang="en-US" dirty="0"/>
              <a:t> </a:t>
            </a:r>
            <a:r>
              <a:rPr lang="en-US" dirty="0" err="1"/>
              <a:t>Lastname</a:t>
            </a:r>
            <a:r>
              <a:rPr lang="en-US" dirty="0"/>
              <a:t> | Job Title</a:t>
            </a:r>
          </a:p>
        </p:txBody>
      </p:sp>
      <p:pic>
        <p:nvPicPr>
          <p:cNvPr id="13" name="Graphic 5" descr="Minnesota Department of Natural Resources logo">
            <a:extLst>
              <a:ext uri="{FF2B5EF4-FFF2-40B4-BE49-F238E27FC236}">
                <a16:creationId xmlns:a16="http://schemas.microsoft.com/office/drawing/2014/main" id="{AB91618F-0F80-4130-B959-FE0C5B87DF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53260" y="9135643"/>
            <a:ext cx="4884941" cy="493982"/>
          </a:xfrm>
          <a:prstGeom prst="rect">
            <a:avLst/>
          </a:prstGeom>
        </p:spPr>
      </p:pic>
      <p:sp>
        <p:nvSpPr>
          <p:cNvPr id="9" name="Footer Placeholder 6"/>
          <p:cNvSpPr>
            <a:spLocks noGrp="1"/>
          </p:cNvSpPr>
          <p:nvPr>
            <p:ph type="ftr" sz="quarter" idx="3"/>
          </p:nvPr>
        </p:nvSpPr>
        <p:spPr bwMode="black">
          <a:xfrm>
            <a:off x="8649230" y="9207499"/>
            <a:ext cx="8381471" cy="547688"/>
          </a:xfrm>
          <a:prstGeom prst="rect">
            <a:avLst/>
          </a:prstGeom>
        </p:spPr>
        <p:txBody>
          <a:bodyPr anchor="b"/>
          <a:lstStyle>
            <a:lvl1pPr algn="r">
              <a:defRPr sz="18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Picture Placeholder 7"/>
          <p:cNvSpPr>
            <a:spLocks noGrp="1"/>
          </p:cNvSpPr>
          <p:nvPr>
            <p:ph type="pic" sz="quarter" idx="17"/>
          </p:nvPr>
        </p:nvSpPr>
        <p:spPr bwMode="gray">
          <a:xfrm>
            <a:off x="0" y="0"/>
            <a:ext cx="18288000" cy="5071098"/>
          </a:xfrm>
        </p:spPr>
        <p:txBody>
          <a:bodyPr/>
          <a:lstStyle/>
          <a:p>
            <a:r>
              <a:rPr lang="en-US"/>
              <a:t>Click icon to add picture</a:t>
            </a:r>
            <a:endParaRPr lang="en-US" dirty="0"/>
          </a:p>
        </p:txBody>
      </p:sp>
    </p:spTree>
    <p:extLst>
      <p:ext uri="{BB962C8B-B14F-4D97-AF65-F5344CB8AC3E}">
        <p14:creationId xmlns:p14="http://schemas.microsoft.com/office/powerpoint/2010/main" val="4065634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6282842"/>
            <a:ext cx="18288000" cy="1798835"/>
          </a:xfrm>
          <a:prstGeom prst="rect">
            <a:avLst/>
          </a:prstGeom>
          <a:solidFill>
            <a:schemeClr val="accent1"/>
          </a:solidFill>
        </p:spPr>
        <p:txBody>
          <a:bodyPr vert="horz" lIns="137160" tIns="68580" rIns="137160" bIns="6858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sz="5400" dirty="0"/>
          </a:p>
        </p:txBody>
      </p:sp>
      <p:sp>
        <p:nvSpPr>
          <p:cNvPr id="2" name="Title 2"/>
          <p:cNvSpPr>
            <a:spLocks noGrp="1"/>
          </p:cNvSpPr>
          <p:nvPr>
            <p:ph type="ctrTitle" hasCustomPrompt="1"/>
          </p:nvPr>
        </p:nvSpPr>
        <p:spPr bwMode="white">
          <a:xfrm>
            <a:off x="400050" y="6282847"/>
            <a:ext cx="17487900" cy="1798835"/>
          </a:xfrm>
          <a:noFill/>
        </p:spPr>
        <p:txBody>
          <a:bodyPr anchor="ctr">
            <a:normAutofit/>
          </a:bodyPr>
          <a:lstStyle>
            <a:lvl1pPr algn="ctr">
              <a:defRPr sz="5400">
                <a:solidFill>
                  <a:schemeClr val="bg1"/>
                </a:solidFill>
              </a:defRPr>
            </a:lvl1pPr>
          </a:lstStyle>
          <a:p>
            <a:r>
              <a:rPr lang="en-US" dirty="0"/>
              <a:t>Click to edit section title</a:t>
            </a:r>
          </a:p>
        </p:txBody>
      </p:sp>
      <p:sp>
        <p:nvSpPr>
          <p:cNvPr id="3" name="Rectangle 3"/>
          <p:cNvSpPr/>
          <p:nvPr userDrawn="1"/>
        </p:nvSpPr>
        <p:spPr bwMode="auto">
          <a:xfrm>
            <a:off x="0" y="8081680"/>
            <a:ext cx="18288000" cy="2205320"/>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n>
                <a:noFill/>
              </a:ln>
            </a:endParaRPr>
          </a:p>
        </p:txBody>
      </p:sp>
      <p:sp>
        <p:nvSpPr>
          <p:cNvPr id="10" name="Text Placeholder 4"/>
          <p:cNvSpPr>
            <a:spLocks noGrp="1"/>
          </p:cNvSpPr>
          <p:nvPr>
            <p:ph type="body" sz="quarter" idx="18" hasCustomPrompt="1"/>
          </p:nvPr>
        </p:nvSpPr>
        <p:spPr bwMode="black">
          <a:xfrm>
            <a:off x="1257300" y="8467326"/>
            <a:ext cx="15773400" cy="1067196"/>
          </a:xfrm>
        </p:spPr>
        <p:txBody>
          <a:bodyPr>
            <a:normAutofit/>
          </a:bodyPr>
          <a:lstStyle>
            <a:lvl1pPr marL="0" indent="0" algn="ctr">
              <a:buNone/>
              <a:defRPr sz="3600"/>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t>9/14/2024</a:t>
            </a:fld>
            <a:endParaRPr lang="en-US" dirty="0"/>
          </a:p>
        </p:txBody>
      </p:sp>
      <p:sp>
        <p:nvSpPr>
          <p:cNvPr id="9" name="Footer Placeholder 6"/>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4" name="Graphic 8" descr="Minnesota Department of Natural Resources logo">
            <a:extLst>
              <a:ext uri="{FF2B5EF4-FFF2-40B4-BE49-F238E27FC236}">
                <a16:creationId xmlns:a16="http://schemas.microsoft.com/office/drawing/2014/main" id="{430308AB-F9FA-4CB8-AB13-ED0CD2A9F68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248209" y="1071643"/>
            <a:ext cx="4884941" cy="493982"/>
          </a:xfrm>
          <a:prstGeom prst="rect">
            <a:avLst/>
          </a:prstGeom>
        </p:spPr>
      </p:pic>
      <p:sp>
        <p:nvSpPr>
          <p:cNvPr id="11" name="Picture Placeholder 9"/>
          <p:cNvSpPr>
            <a:spLocks noGrp="1"/>
          </p:cNvSpPr>
          <p:nvPr>
            <p:ph type="pic" sz="quarter" idx="13" hasCustomPrompt="1"/>
          </p:nvPr>
        </p:nvSpPr>
        <p:spPr bwMode="gray">
          <a:xfrm>
            <a:off x="0" y="2683670"/>
            <a:ext cx="18288000" cy="3448050"/>
          </a:xfrm>
        </p:spPr>
        <p:txBody>
          <a:bodyPr/>
          <a:lstStyle/>
          <a:p>
            <a:r>
              <a:rPr lang="en-US" dirty="0"/>
              <a:t>Click Icon to add picture</a:t>
            </a:r>
          </a:p>
        </p:txBody>
      </p:sp>
    </p:spTree>
    <p:extLst>
      <p:ext uri="{BB962C8B-B14F-4D97-AF65-F5344CB8AC3E}">
        <p14:creationId xmlns:p14="http://schemas.microsoft.com/office/powerpoint/2010/main" val="153408005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14"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3" name="Content Placeholder 3"/>
          <p:cNvSpPr>
            <a:spLocks noGrp="1"/>
          </p:cNvSpPr>
          <p:nvPr>
            <p:ph idx="1"/>
          </p:nvPr>
        </p:nvSpPr>
        <p:spPr bwMode="gray">
          <a:xfrm>
            <a:off x="1257300" y="2391937"/>
            <a:ext cx="15773400" cy="687350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4"/>
          <p:cNvSpPr>
            <a:spLocks noGrp="1"/>
          </p:cNvSpPr>
          <p:nvPr>
            <p:ph type="dt" sz="half" idx="10"/>
          </p:nvPr>
        </p:nvSpPr>
        <p:spPr bwMode="black"/>
        <p:txBody>
          <a:bodyPr/>
          <a:lstStyle/>
          <a:p>
            <a:fld id="{824D5D47-1752-4D84-8BFB-C2F71A34C932}" type="datetime1">
              <a:rPr lang="en-US" smtClean="0"/>
              <a:t>9/14/2024</a:t>
            </a:fld>
            <a:endParaRPr lang="en-US" dirty="0"/>
          </a:p>
        </p:txBody>
      </p:sp>
      <p:sp>
        <p:nvSpPr>
          <p:cNvPr id="10" name="Footer Placeholder 5"/>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933793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16"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3" name="Content Placeholder 3"/>
          <p:cNvSpPr>
            <a:spLocks noGrp="1"/>
          </p:cNvSpPr>
          <p:nvPr>
            <p:ph sz="half" idx="1"/>
          </p:nvPr>
        </p:nvSpPr>
        <p:spPr bwMode="gray">
          <a:xfrm>
            <a:off x="1257300" y="2391937"/>
            <a:ext cx="7772400" cy="687350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4"/>
          <p:cNvSpPr>
            <a:spLocks noGrp="1"/>
          </p:cNvSpPr>
          <p:nvPr>
            <p:ph sz="half" idx="2"/>
          </p:nvPr>
        </p:nvSpPr>
        <p:spPr bwMode="gray">
          <a:xfrm>
            <a:off x="9258300" y="2391937"/>
            <a:ext cx="7772400" cy="687350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5"/>
          <p:cNvSpPr>
            <a:spLocks noGrp="1"/>
          </p:cNvSpPr>
          <p:nvPr>
            <p:ph type="dt" sz="half" idx="10"/>
          </p:nvPr>
        </p:nvSpPr>
        <p:spPr bwMode="black"/>
        <p:txBody>
          <a:bodyPr/>
          <a:lstStyle/>
          <a:p>
            <a:fld id="{7C198DD1-C477-482D-A126-3FBDD1778E48}" type="datetime1">
              <a:rPr lang="en-US" smtClean="0"/>
              <a:t>9/14/2024</a:t>
            </a:fld>
            <a:endParaRPr lang="en-US" dirty="0"/>
          </a:p>
        </p:txBody>
      </p:sp>
      <p:sp>
        <p:nvSpPr>
          <p:cNvPr id="11" name="Footer Placeholder 6"/>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Rectangle 8"/>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2"/>
              </a:solidFill>
            </a:endParaRPr>
          </a:p>
        </p:txBody>
      </p:sp>
    </p:spTree>
    <p:extLst>
      <p:ext uri="{BB962C8B-B14F-4D97-AF65-F5344CB8AC3E}">
        <p14:creationId xmlns:p14="http://schemas.microsoft.com/office/powerpoint/2010/main" val="3814986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14"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2" name="Rectangle 1"/>
          <p:cNvSpPr/>
          <p:nvPr userDrawn="1"/>
        </p:nvSpPr>
        <p:spPr>
          <a:xfrm>
            <a:off x="1257300" y="2002922"/>
            <a:ext cx="15773400" cy="7262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Content Placeholder 3"/>
          <p:cNvSpPr>
            <a:spLocks noGrp="1"/>
          </p:cNvSpPr>
          <p:nvPr>
            <p:ph idx="1"/>
          </p:nvPr>
        </p:nvSpPr>
        <p:spPr bwMode="gray">
          <a:xfrm>
            <a:off x="1257300" y="2002922"/>
            <a:ext cx="15773400" cy="7262525"/>
          </a:xfrm>
          <a:noFill/>
        </p:spPr>
        <p:txBody>
          <a:bodyPr lIns="182880" tIns="182880" rIns="182880" b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7"/>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Date Placeholder 4"/>
          <p:cNvSpPr>
            <a:spLocks noGrp="1"/>
          </p:cNvSpPr>
          <p:nvPr>
            <p:ph type="dt" sz="half" idx="10"/>
          </p:nvPr>
        </p:nvSpPr>
        <p:spPr bwMode="black"/>
        <p:txBody>
          <a:bodyPr/>
          <a:lstStyle/>
          <a:p>
            <a:fld id="{9A198C9B-0587-4A1E-9E03-E4C9FE222F08}" type="datetime1">
              <a:rPr lang="en-US" smtClean="0"/>
              <a:t>9/14/2024</a:t>
            </a:fld>
            <a:endParaRPr lang="en-US" dirty="0"/>
          </a:p>
        </p:txBody>
      </p:sp>
      <p:sp>
        <p:nvSpPr>
          <p:cNvPr id="11" name="Footer Placeholder 5"/>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10058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15"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10" name="Rectangle 9"/>
          <p:cNvSpPr/>
          <p:nvPr userDrawn="1"/>
        </p:nvSpPr>
        <p:spPr>
          <a:xfrm>
            <a:off x="1257300" y="2391936"/>
            <a:ext cx="7772400" cy="6873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Content Placeholder 3"/>
          <p:cNvSpPr>
            <a:spLocks noGrp="1"/>
          </p:cNvSpPr>
          <p:nvPr>
            <p:ph sz="half" idx="1"/>
          </p:nvPr>
        </p:nvSpPr>
        <p:spPr bwMode="gray">
          <a:xfrm>
            <a:off x="1257300" y="2391937"/>
            <a:ext cx="7772400" cy="687350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9258300" y="2391936"/>
            <a:ext cx="7772400" cy="6873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Content Placeholder 4"/>
          <p:cNvSpPr>
            <a:spLocks noGrp="1"/>
          </p:cNvSpPr>
          <p:nvPr>
            <p:ph sz="half" idx="2"/>
          </p:nvPr>
        </p:nvSpPr>
        <p:spPr bwMode="gray">
          <a:xfrm>
            <a:off x="9258300" y="2391937"/>
            <a:ext cx="7772400" cy="687350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5"/>
          <p:cNvSpPr>
            <a:spLocks noGrp="1"/>
          </p:cNvSpPr>
          <p:nvPr>
            <p:ph type="dt" sz="half" idx="10"/>
          </p:nvPr>
        </p:nvSpPr>
        <p:spPr bwMode="black"/>
        <p:txBody>
          <a:bodyPr/>
          <a:lstStyle/>
          <a:p>
            <a:fld id="{5485A5BA-A5F9-4138-9E4B-FFD626F6437A}" type="datetime1">
              <a:rPr lang="en-US" smtClean="0"/>
              <a:t>9/14/2024</a:t>
            </a:fld>
            <a:endParaRPr lang="en-US" dirty="0"/>
          </a:p>
        </p:txBody>
      </p:sp>
      <p:sp>
        <p:nvSpPr>
          <p:cNvPr id="11" name="Footer Placeholder 6"/>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5378457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1257300" y="-1"/>
            <a:ext cx="15773400" cy="1824038"/>
          </a:xfrm>
          <a:noFill/>
        </p:spPr>
        <p:txBody>
          <a:bodyPr lIns="0" rIns="0">
            <a:normAutofit/>
          </a:bodyPr>
          <a:lstStyle>
            <a:lvl1pPr algn="r">
              <a:defRPr sz="5400">
                <a:solidFill>
                  <a:schemeClr val="tx1"/>
                </a:solidFill>
              </a:defRPr>
            </a:lvl1pPr>
          </a:lstStyle>
          <a:p>
            <a:r>
              <a:rPr lang="en-US"/>
              <a:t>Click to edit Master title style</a:t>
            </a:r>
            <a:endParaRPr lang="en-US" dirty="0"/>
          </a:p>
        </p:txBody>
      </p:sp>
      <p:sp>
        <p:nvSpPr>
          <p:cNvPr id="5" name="Content Placeholder 2"/>
          <p:cNvSpPr>
            <a:spLocks noGrp="1"/>
          </p:cNvSpPr>
          <p:nvPr>
            <p:ph sz="quarter" idx="10"/>
          </p:nvPr>
        </p:nvSpPr>
        <p:spPr bwMode="gray">
          <a:xfrm>
            <a:off x="1257300" y="2049518"/>
            <a:ext cx="15773400" cy="7182590"/>
          </a:xfrm>
          <a:noFill/>
        </p:spPr>
        <p:txBody>
          <a:bodyPr lIns="91440" tIns="45720" rIns="91440" bIns="457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black">
          <a:xfrm>
            <a:off x="1257300" y="9534526"/>
            <a:ext cx="2037885" cy="547688"/>
          </a:xfrm>
        </p:spPr>
        <p:txBody>
          <a:bodyPr/>
          <a:lstStyle/>
          <a:p>
            <a:fld id="{66C283A4-7960-4BFD-B3A5-A2CC5BB2A473}" type="datetime1">
              <a:rPr lang="en-US" smtClean="0"/>
              <a:t>9/14/2024</a:t>
            </a:fld>
            <a:endParaRPr lang="en-US" dirty="0"/>
          </a:p>
        </p:txBody>
      </p:sp>
      <p:sp>
        <p:nvSpPr>
          <p:cNvPr id="7" name="Footer Placeholder 4"/>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9" name="Slide Number Placeholder 5"/>
          <p:cNvSpPr>
            <a:spLocks noGrp="1"/>
          </p:cNvSpPr>
          <p:nvPr>
            <p:ph type="sldNum" sz="quarter" idx="12"/>
          </p:nvPr>
        </p:nvSpPr>
        <p:spPr bwMode="black">
          <a:xfrm>
            <a:off x="14836698" y="9534526"/>
            <a:ext cx="2194002" cy="547688"/>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867808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1257300" y="-1"/>
            <a:ext cx="15773400" cy="1824038"/>
          </a:xfrm>
          <a:noFill/>
        </p:spPr>
        <p:txBody>
          <a:bodyPr lIns="0" rIns="0">
            <a:normAutofit/>
          </a:bodyPr>
          <a:lstStyle>
            <a:lvl1pPr algn="r">
              <a:defRPr sz="5400">
                <a:solidFill>
                  <a:schemeClr val="accent2"/>
                </a:solidFill>
              </a:defRPr>
            </a:lvl1pPr>
          </a:lstStyle>
          <a:p>
            <a:r>
              <a:rPr lang="en-US"/>
              <a:t>Click to edit Master title style</a:t>
            </a:r>
            <a:endParaRPr lang="en-US" dirty="0"/>
          </a:p>
        </p:txBody>
      </p:sp>
      <p:sp>
        <p:nvSpPr>
          <p:cNvPr id="5" name="Content Placeholder 2"/>
          <p:cNvSpPr>
            <a:spLocks noGrp="1"/>
          </p:cNvSpPr>
          <p:nvPr>
            <p:ph sz="quarter" idx="10"/>
          </p:nvPr>
        </p:nvSpPr>
        <p:spPr bwMode="white">
          <a:xfrm>
            <a:off x="1257300" y="2049518"/>
            <a:ext cx="15773400" cy="718259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white">
          <a:xfrm>
            <a:off x="1257300" y="9534526"/>
            <a:ext cx="2037885" cy="547688"/>
          </a:xfrm>
        </p:spPr>
        <p:txBody>
          <a:bodyPr/>
          <a:lstStyle>
            <a:lvl1pPr>
              <a:defRPr>
                <a:solidFill>
                  <a:schemeClr val="bg1"/>
                </a:solidFill>
              </a:defRPr>
            </a:lvl1pPr>
          </a:lstStyle>
          <a:p>
            <a:fld id="{F4B91AA0-3BA7-4036-A3DA-317C6C4FFA29}" type="datetime1">
              <a:rPr lang="en-US" smtClean="0"/>
              <a:t>9/14/2024</a:t>
            </a:fld>
            <a:endParaRPr lang="en-US" dirty="0"/>
          </a:p>
        </p:txBody>
      </p:sp>
      <p:sp>
        <p:nvSpPr>
          <p:cNvPr id="7" name="Footer Placeholder 4"/>
          <p:cNvSpPr>
            <a:spLocks noGrp="1"/>
          </p:cNvSpPr>
          <p:nvPr>
            <p:ph type="ftr" sz="quarter" idx="3"/>
          </p:nvPr>
        </p:nvSpPr>
        <p:spPr bwMode="white">
          <a:xfrm>
            <a:off x="4953266" y="9534524"/>
            <a:ext cx="8381471" cy="547688"/>
          </a:xfrm>
          <a:prstGeom prst="rect">
            <a:avLst/>
          </a:prstGeom>
        </p:spPr>
        <p:txBody>
          <a:bodyPr anchor="ctr"/>
          <a:lstStyle>
            <a:lvl1pPr algn="ctr">
              <a:defRPr sz="18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5"/>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0476903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1257300" y="-1"/>
            <a:ext cx="15773400" cy="1824038"/>
          </a:xfrm>
          <a:noFill/>
        </p:spPr>
        <p:txBody>
          <a:bodyPr lIns="0" rIns="0">
            <a:normAutofit/>
          </a:bodyPr>
          <a:lstStyle>
            <a:lvl1pPr algn="r">
              <a:defRPr sz="5400">
                <a:solidFill>
                  <a:schemeClr val="accent2"/>
                </a:solidFill>
              </a:defRPr>
            </a:lvl1pPr>
          </a:lstStyle>
          <a:p>
            <a:r>
              <a:rPr lang="en-US"/>
              <a:t>Click to edit Master title style</a:t>
            </a:r>
            <a:endParaRPr lang="en-US" dirty="0"/>
          </a:p>
        </p:txBody>
      </p:sp>
      <p:sp>
        <p:nvSpPr>
          <p:cNvPr id="5" name="Content Placeholder 2"/>
          <p:cNvSpPr>
            <a:spLocks noGrp="1"/>
          </p:cNvSpPr>
          <p:nvPr>
            <p:ph sz="quarter" idx="10"/>
          </p:nvPr>
        </p:nvSpPr>
        <p:spPr bwMode="white">
          <a:xfrm>
            <a:off x="1257300" y="2049518"/>
            <a:ext cx="15773400" cy="718259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white">
          <a:xfrm>
            <a:off x="1257300" y="9534526"/>
            <a:ext cx="2037885" cy="547688"/>
          </a:xfrm>
        </p:spPr>
        <p:txBody>
          <a:bodyPr/>
          <a:lstStyle>
            <a:lvl1pPr>
              <a:defRPr>
                <a:solidFill>
                  <a:schemeClr val="bg1"/>
                </a:solidFill>
              </a:defRPr>
            </a:lvl1pPr>
          </a:lstStyle>
          <a:p>
            <a:fld id="{F4B91AA0-3BA7-4036-A3DA-317C6C4FFA29}" type="datetime1">
              <a:rPr lang="en-US" smtClean="0"/>
              <a:t>9/14/2024</a:t>
            </a:fld>
            <a:endParaRPr lang="en-US" dirty="0"/>
          </a:p>
        </p:txBody>
      </p:sp>
      <p:sp>
        <p:nvSpPr>
          <p:cNvPr id="7" name="Footer Placeholder 4"/>
          <p:cNvSpPr>
            <a:spLocks noGrp="1"/>
          </p:cNvSpPr>
          <p:nvPr>
            <p:ph type="ftr" sz="quarter" idx="3"/>
          </p:nvPr>
        </p:nvSpPr>
        <p:spPr bwMode="white">
          <a:xfrm>
            <a:off x="4953266" y="9534524"/>
            <a:ext cx="8381471" cy="547688"/>
          </a:xfrm>
          <a:prstGeom prst="rect">
            <a:avLst/>
          </a:prstGeom>
        </p:spPr>
        <p:txBody>
          <a:bodyPr anchor="ctr"/>
          <a:lstStyle>
            <a:lvl1pPr algn="ctr">
              <a:defRPr sz="18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5"/>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048329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1257300" y="-1"/>
            <a:ext cx="15773400" cy="1824038"/>
          </a:xfrm>
          <a:noFill/>
        </p:spPr>
        <p:txBody>
          <a:bodyPr lIns="0" rIns="0">
            <a:normAutofit/>
          </a:bodyPr>
          <a:lstStyle>
            <a:lvl1pPr algn="r">
              <a:defRPr sz="5400">
                <a:solidFill>
                  <a:schemeClr val="tx1"/>
                </a:solidFill>
              </a:defRPr>
            </a:lvl1pPr>
          </a:lstStyle>
          <a:p>
            <a:r>
              <a:rPr lang="en-US"/>
              <a:t>Click to edit Master title style</a:t>
            </a:r>
            <a:endParaRPr lang="en-US" dirty="0"/>
          </a:p>
        </p:txBody>
      </p:sp>
      <p:sp>
        <p:nvSpPr>
          <p:cNvPr id="5" name="Content Placeholder 2"/>
          <p:cNvSpPr>
            <a:spLocks noGrp="1"/>
          </p:cNvSpPr>
          <p:nvPr>
            <p:ph sz="quarter" idx="10"/>
          </p:nvPr>
        </p:nvSpPr>
        <p:spPr bwMode="gray">
          <a:xfrm>
            <a:off x="1257300" y="2049518"/>
            <a:ext cx="15773400" cy="718259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bwMode="black">
          <a:xfrm>
            <a:off x="1257300" y="9534526"/>
            <a:ext cx="2037885" cy="547688"/>
          </a:xfrm>
          <a:prstGeom prst="rect">
            <a:avLst/>
          </a:prstGeom>
        </p:spPr>
        <p:txBody>
          <a:bodyPr vert="horz" lIns="91440" tIns="45720" rIns="91440" bIns="45720" rtlCol="0" anchor="ctr"/>
          <a:lstStyle>
            <a:lvl1pPr algn="l">
              <a:defRPr sz="1800">
                <a:solidFill>
                  <a:schemeClr val="tx2"/>
                </a:solidFill>
              </a:defRPr>
            </a:lvl1pPr>
          </a:lstStyle>
          <a:p>
            <a:fld id="{4868D85E-9AAE-43DE-B77A-6CCC9C16CBEC}" type="datetime1">
              <a:rPr lang="en-US" smtClean="0"/>
              <a:t>9/14/2024</a:t>
            </a:fld>
            <a:endParaRPr lang="en-US" dirty="0"/>
          </a:p>
        </p:txBody>
      </p:sp>
      <p:sp>
        <p:nvSpPr>
          <p:cNvPr id="11" name="Footer Placeholder 4"/>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0" name="Slide Number Placeholder 5"/>
          <p:cNvSpPr>
            <a:spLocks noGrp="1"/>
          </p:cNvSpPr>
          <p:nvPr>
            <p:ph type="sldNum" sz="quarter" idx="4"/>
          </p:nvPr>
        </p:nvSpPr>
        <p:spPr bwMode="black">
          <a:xfrm>
            <a:off x="14836698" y="9534526"/>
            <a:ext cx="2194002" cy="547688"/>
          </a:xfrm>
          <a:prstGeom prst="rect">
            <a:avLst/>
          </a:prstGeom>
        </p:spPr>
        <p:txBody>
          <a:bodyPr vert="horz" lIns="91440" tIns="45720" rIns="91440" bIns="45720" rtlCol="0" anchor="ctr"/>
          <a:lstStyle>
            <a:lvl1pPr algn="r">
              <a:defRPr sz="18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4701848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1257300" y="-1"/>
            <a:ext cx="15773400" cy="1824038"/>
          </a:xfrm>
          <a:noFill/>
        </p:spPr>
        <p:txBody>
          <a:bodyPr lIns="0" rIns="0">
            <a:normAutofit/>
          </a:bodyPr>
          <a:lstStyle>
            <a:lvl1pPr algn="r">
              <a:defRPr sz="5400">
                <a:solidFill>
                  <a:schemeClr val="tx1"/>
                </a:solidFill>
              </a:defRPr>
            </a:lvl1pPr>
          </a:lstStyle>
          <a:p>
            <a:r>
              <a:rPr lang="en-US"/>
              <a:t>Click to edit Master title style</a:t>
            </a:r>
            <a:endParaRPr lang="en-US" dirty="0"/>
          </a:p>
        </p:txBody>
      </p:sp>
      <p:sp>
        <p:nvSpPr>
          <p:cNvPr id="13" name="Content Placeholder 2"/>
          <p:cNvSpPr>
            <a:spLocks noGrp="1"/>
          </p:cNvSpPr>
          <p:nvPr>
            <p:ph sz="quarter" idx="10"/>
          </p:nvPr>
        </p:nvSpPr>
        <p:spPr bwMode="white">
          <a:xfrm>
            <a:off x="1257301" y="2049518"/>
            <a:ext cx="9352430" cy="7182590"/>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3"/>
          <p:cNvSpPr>
            <a:spLocks noGrp="1"/>
          </p:cNvSpPr>
          <p:nvPr>
            <p:ph type="pic" sz="quarter" idx="13"/>
          </p:nvPr>
        </p:nvSpPr>
        <p:spPr bwMode="ltGray">
          <a:xfrm>
            <a:off x="11480349" y="2047239"/>
            <a:ext cx="6807651" cy="6807651"/>
          </a:xfrm>
        </p:spPr>
        <p:txBody>
          <a:bodyPr/>
          <a:lstStyle>
            <a:lvl1pPr>
              <a:buClr>
                <a:schemeClr val="tx1"/>
              </a:buClr>
              <a:defRPr>
                <a:solidFill>
                  <a:schemeClr val="tx2"/>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1257300" y="9534526"/>
            <a:ext cx="2037885" cy="547688"/>
          </a:xfrm>
        </p:spPr>
        <p:txBody>
          <a:bodyPr/>
          <a:lstStyle>
            <a:lvl1pPr>
              <a:defRPr>
                <a:solidFill>
                  <a:schemeClr val="tx2"/>
                </a:solidFill>
              </a:defRPr>
            </a:lvl1pPr>
          </a:lstStyle>
          <a:p>
            <a:fld id="{F4B91AA0-3BA7-4036-A3DA-317C6C4FFA29}" type="datetime1">
              <a:rPr lang="en-US" smtClean="0"/>
              <a:pPr/>
              <a:t>9/14/2024</a:t>
            </a:fld>
            <a:endParaRPr lang="en-US" dirty="0"/>
          </a:p>
        </p:txBody>
      </p:sp>
      <p:sp>
        <p:nvSpPr>
          <p:cNvPr id="7" name="Footer Placeholder 5"/>
          <p:cNvSpPr>
            <a:spLocks noGrp="1"/>
          </p:cNvSpPr>
          <p:nvPr>
            <p:ph type="ftr" sz="quarter" idx="3"/>
          </p:nvPr>
        </p:nvSpPr>
        <p:spPr bwMode="white">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tx1"/>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14836698" y="9534526"/>
            <a:ext cx="2194002" cy="547688"/>
          </a:xfrm>
        </p:spPr>
        <p:txBody>
          <a:bodyPr/>
          <a:lstStyle>
            <a:lvl1pPr>
              <a:defRPr>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709847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1257300" y="-1"/>
            <a:ext cx="15773400" cy="1824038"/>
          </a:xfrm>
          <a:noFill/>
        </p:spPr>
        <p:txBody>
          <a:bodyPr lIns="0" rIns="0">
            <a:normAutofit/>
          </a:bodyPr>
          <a:lstStyle>
            <a:lvl1pPr algn="r">
              <a:defRPr sz="5400">
                <a:solidFill>
                  <a:schemeClr val="accent2"/>
                </a:solidFill>
              </a:defRPr>
            </a:lvl1pPr>
          </a:lstStyle>
          <a:p>
            <a:r>
              <a:rPr lang="en-US"/>
              <a:t>Click to edit Master title style</a:t>
            </a:r>
            <a:endParaRPr lang="en-US" dirty="0"/>
          </a:p>
        </p:txBody>
      </p:sp>
      <p:sp>
        <p:nvSpPr>
          <p:cNvPr id="11" name="Content Placeholder 2"/>
          <p:cNvSpPr>
            <a:spLocks noGrp="1"/>
          </p:cNvSpPr>
          <p:nvPr>
            <p:ph sz="quarter" idx="10"/>
          </p:nvPr>
        </p:nvSpPr>
        <p:spPr bwMode="white">
          <a:xfrm>
            <a:off x="1257301" y="2049518"/>
            <a:ext cx="9352430" cy="718259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3"/>
          <p:cNvSpPr>
            <a:spLocks noGrp="1"/>
          </p:cNvSpPr>
          <p:nvPr>
            <p:ph type="pic" sz="quarter" idx="13"/>
          </p:nvPr>
        </p:nvSpPr>
        <p:spPr bwMode="ltGray">
          <a:xfrm>
            <a:off x="11480349" y="2047239"/>
            <a:ext cx="6807651" cy="6807651"/>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1257300" y="9534526"/>
            <a:ext cx="2037885" cy="547688"/>
          </a:xfrm>
        </p:spPr>
        <p:txBody>
          <a:bodyPr/>
          <a:lstStyle>
            <a:lvl1pPr>
              <a:defRPr>
                <a:solidFill>
                  <a:schemeClr val="bg1"/>
                </a:solidFill>
              </a:defRPr>
            </a:lvl1pPr>
          </a:lstStyle>
          <a:p>
            <a:fld id="{F4B91AA0-3BA7-4036-A3DA-317C6C4FFA29}" type="datetime1">
              <a:rPr lang="en-US" smtClean="0"/>
              <a:t>9/14/2024</a:t>
            </a:fld>
            <a:endParaRPr lang="en-US" dirty="0"/>
          </a:p>
        </p:txBody>
      </p:sp>
      <p:sp>
        <p:nvSpPr>
          <p:cNvPr id="7" name="Footer Placeholder 5"/>
          <p:cNvSpPr>
            <a:spLocks noGrp="1"/>
          </p:cNvSpPr>
          <p:nvPr>
            <p:ph type="ftr" sz="quarter" idx="3"/>
          </p:nvPr>
        </p:nvSpPr>
        <p:spPr bwMode="white">
          <a:xfrm>
            <a:off x="4953266" y="9534524"/>
            <a:ext cx="8381471" cy="547688"/>
          </a:xfrm>
          <a:prstGeom prst="rect">
            <a:avLst/>
          </a:prstGeom>
        </p:spPr>
        <p:txBody>
          <a:bodyPr anchor="ctr"/>
          <a:lstStyle>
            <a:lvl1pPr algn="ctr">
              <a:defRPr sz="18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31830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1257300" y="-1"/>
            <a:ext cx="15773400" cy="1824038"/>
          </a:xfrm>
          <a:noFill/>
        </p:spPr>
        <p:txBody>
          <a:bodyPr lIns="0" rIns="0">
            <a:normAutofit/>
          </a:bodyPr>
          <a:lstStyle>
            <a:lvl1pPr algn="r">
              <a:defRPr sz="5400">
                <a:solidFill>
                  <a:schemeClr val="accent2"/>
                </a:solidFill>
              </a:defRPr>
            </a:lvl1pPr>
          </a:lstStyle>
          <a:p>
            <a:r>
              <a:rPr lang="en-US"/>
              <a:t>Click to edit Master title style</a:t>
            </a:r>
            <a:endParaRPr lang="en-US" dirty="0"/>
          </a:p>
        </p:txBody>
      </p:sp>
      <p:sp>
        <p:nvSpPr>
          <p:cNvPr id="10" name="Content Placeholder 2"/>
          <p:cNvSpPr>
            <a:spLocks noGrp="1"/>
          </p:cNvSpPr>
          <p:nvPr>
            <p:ph sz="quarter" idx="10"/>
          </p:nvPr>
        </p:nvSpPr>
        <p:spPr bwMode="white">
          <a:xfrm>
            <a:off x="1257301" y="2049518"/>
            <a:ext cx="9352430" cy="718259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3"/>
          <p:cNvSpPr>
            <a:spLocks noGrp="1"/>
          </p:cNvSpPr>
          <p:nvPr>
            <p:ph type="pic" sz="quarter" idx="13"/>
          </p:nvPr>
        </p:nvSpPr>
        <p:spPr bwMode="ltGray">
          <a:xfrm>
            <a:off x="11480349" y="2047239"/>
            <a:ext cx="6807651" cy="6807651"/>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1257300" y="9534526"/>
            <a:ext cx="2037885" cy="547688"/>
          </a:xfrm>
        </p:spPr>
        <p:txBody>
          <a:bodyPr/>
          <a:lstStyle>
            <a:lvl1pPr>
              <a:defRPr>
                <a:solidFill>
                  <a:schemeClr val="bg1"/>
                </a:solidFill>
              </a:defRPr>
            </a:lvl1pPr>
          </a:lstStyle>
          <a:p>
            <a:fld id="{F4B91AA0-3BA7-4036-A3DA-317C6C4FFA29}" type="datetime1">
              <a:rPr lang="en-US" smtClean="0"/>
              <a:t>9/14/2024</a:t>
            </a:fld>
            <a:endParaRPr lang="en-US" dirty="0"/>
          </a:p>
        </p:txBody>
      </p:sp>
      <p:sp>
        <p:nvSpPr>
          <p:cNvPr id="7" name="Footer Placeholder 5"/>
          <p:cNvSpPr>
            <a:spLocks noGrp="1"/>
          </p:cNvSpPr>
          <p:nvPr>
            <p:ph type="ftr" sz="quarter" idx="3"/>
          </p:nvPr>
        </p:nvSpPr>
        <p:spPr bwMode="white">
          <a:xfrm>
            <a:off x="4953266" y="9534524"/>
            <a:ext cx="8381471" cy="547688"/>
          </a:xfrm>
          <a:prstGeom prst="rect">
            <a:avLst/>
          </a:prstGeom>
        </p:spPr>
        <p:txBody>
          <a:bodyPr anchor="ctr"/>
          <a:lstStyle>
            <a:lvl1pPr algn="ctr">
              <a:defRPr sz="18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781938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1257300" y="-1"/>
            <a:ext cx="15773400" cy="1824038"/>
          </a:xfrm>
          <a:noFill/>
        </p:spPr>
        <p:txBody>
          <a:bodyPr lIns="0" rIns="0">
            <a:normAutofit/>
          </a:bodyPr>
          <a:lstStyle>
            <a:lvl1pPr algn="r">
              <a:defRPr sz="5400">
                <a:solidFill>
                  <a:schemeClr val="tx1"/>
                </a:solidFill>
              </a:defRPr>
            </a:lvl1pPr>
          </a:lstStyle>
          <a:p>
            <a:r>
              <a:rPr lang="en-US"/>
              <a:t>Click to edit Master title style</a:t>
            </a:r>
            <a:endParaRPr lang="en-US" dirty="0"/>
          </a:p>
        </p:txBody>
      </p:sp>
      <p:sp>
        <p:nvSpPr>
          <p:cNvPr id="7" name="Content Placeholder 2"/>
          <p:cNvSpPr>
            <a:spLocks noGrp="1"/>
          </p:cNvSpPr>
          <p:nvPr>
            <p:ph sz="quarter" idx="10"/>
          </p:nvPr>
        </p:nvSpPr>
        <p:spPr bwMode="gray">
          <a:xfrm>
            <a:off x="1257301" y="2049518"/>
            <a:ext cx="9352430" cy="7182590"/>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3"/>
          <p:cNvSpPr>
            <a:spLocks noGrp="1"/>
          </p:cNvSpPr>
          <p:nvPr>
            <p:ph type="pic" sz="quarter" idx="13"/>
          </p:nvPr>
        </p:nvSpPr>
        <p:spPr bwMode="gray">
          <a:xfrm>
            <a:off x="11480349" y="2047239"/>
            <a:ext cx="6807651" cy="6807651"/>
          </a:xfrm>
        </p:spPr>
        <p:txBody>
          <a:bodyPr/>
          <a:lstStyle>
            <a:lvl1pPr>
              <a:buClr>
                <a:schemeClr val="tx1"/>
              </a:buClr>
              <a:defRPr>
                <a:solidFill>
                  <a:schemeClr val="tx2"/>
                </a:solidFill>
              </a:defRPr>
            </a:lvl1pPr>
          </a:lstStyle>
          <a:p>
            <a:r>
              <a:rPr lang="en-US"/>
              <a:t>Click icon to add picture</a:t>
            </a:r>
            <a:endParaRPr lang="en-US" dirty="0"/>
          </a:p>
        </p:txBody>
      </p:sp>
      <p:sp>
        <p:nvSpPr>
          <p:cNvPr id="9" name="Date Placeholder 4"/>
          <p:cNvSpPr>
            <a:spLocks noGrp="1"/>
          </p:cNvSpPr>
          <p:nvPr>
            <p:ph type="dt" sz="half" idx="2"/>
          </p:nvPr>
        </p:nvSpPr>
        <p:spPr bwMode="black">
          <a:xfrm>
            <a:off x="1257300" y="9534526"/>
            <a:ext cx="2037885" cy="547688"/>
          </a:xfrm>
          <a:prstGeom prst="rect">
            <a:avLst/>
          </a:prstGeom>
        </p:spPr>
        <p:txBody>
          <a:bodyPr vert="horz" lIns="91440" tIns="45720" rIns="91440" bIns="45720" rtlCol="0" anchor="ctr"/>
          <a:lstStyle>
            <a:lvl1pPr algn="l">
              <a:defRPr sz="1800">
                <a:solidFill>
                  <a:schemeClr val="tx2"/>
                </a:solidFill>
              </a:defRPr>
            </a:lvl1pPr>
          </a:lstStyle>
          <a:p>
            <a:fld id="{4868D85E-9AAE-43DE-B77A-6CCC9C16CBEC}" type="datetime1">
              <a:rPr lang="en-US" smtClean="0"/>
              <a:t>9/14/2024</a:t>
            </a:fld>
            <a:endParaRPr lang="en-US" dirty="0"/>
          </a:p>
        </p:txBody>
      </p:sp>
      <p:sp>
        <p:nvSpPr>
          <p:cNvPr id="11" name="Footer Placeholder 5"/>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0" name="Slide Number Placeholder 6"/>
          <p:cNvSpPr>
            <a:spLocks noGrp="1"/>
          </p:cNvSpPr>
          <p:nvPr>
            <p:ph type="sldNum" sz="quarter" idx="4"/>
          </p:nvPr>
        </p:nvSpPr>
        <p:spPr bwMode="black">
          <a:xfrm>
            <a:off x="14836698" y="9534526"/>
            <a:ext cx="2194002" cy="547688"/>
          </a:xfrm>
          <a:prstGeom prst="rect">
            <a:avLst/>
          </a:prstGeom>
        </p:spPr>
        <p:txBody>
          <a:bodyPr vert="horz" lIns="91440" tIns="45720" rIns="91440" bIns="45720" rtlCol="0" anchor="ctr"/>
          <a:lstStyle>
            <a:lvl1pPr algn="r">
              <a:defRPr sz="18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25367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21"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1209498" y="2972849"/>
            <a:ext cx="3142263" cy="3142263"/>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7" name="Text Placeholder 4"/>
          <p:cNvSpPr>
            <a:spLocks noGrp="1"/>
          </p:cNvSpPr>
          <p:nvPr>
            <p:ph type="body" sz="quarter" idx="15" hasCustomPrompt="1"/>
          </p:nvPr>
        </p:nvSpPr>
        <p:spPr bwMode="black">
          <a:xfrm>
            <a:off x="872579" y="6482096"/>
            <a:ext cx="3813716" cy="108585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4" name="Picture Placeholder 3">
            <a:extLst>
              <a:ext uri="{FF2B5EF4-FFF2-40B4-BE49-F238E27FC236}">
                <a16:creationId xmlns:a16="http://schemas.microsoft.com/office/drawing/2014/main" id="{4378C81C-38CA-4D22-9B63-324111B4934E}"/>
              </a:ext>
            </a:extLst>
          </p:cNvPr>
          <p:cNvSpPr>
            <a:spLocks noGrp="1"/>
          </p:cNvSpPr>
          <p:nvPr>
            <p:ph type="pic" sz="quarter" idx="22" hasCustomPrompt="1"/>
          </p:nvPr>
        </p:nvSpPr>
        <p:spPr bwMode="gray">
          <a:xfrm>
            <a:off x="5468720" y="2972849"/>
            <a:ext cx="3140964" cy="314096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11" name="Text Placeholder 6"/>
          <p:cNvSpPr>
            <a:spLocks noGrp="1"/>
          </p:cNvSpPr>
          <p:nvPr>
            <p:ph type="body" sz="quarter" idx="17" hasCustomPrompt="1"/>
          </p:nvPr>
        </p:nvSpPr>
        <p:spPr bwMode="black">
          <a:xfrm>
            <a:off x="5132345" y="6517721"/>
            <a:ext cx="3813716" cy="108585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8" name="Picture Placeholder 3">
            <a:extLst>
              <a:ext uri="{FF2B5EF4-FFF2-40B4-BE49-F238E27FC236}">
                <a16:creationId xmlns:a16="http://schemas.microsoft.com/office/drawing/2014/main" id="{E4B3DD3E-4071-4513-9DAD-DBBE02E05F58}"/>
              </a:ext>
            </a:extLst>
          </p:cNvPr>
          <p:cNvSpPr>
            <a:spLocks noGrp="1"/>
          </p:cNvSpPr>
          <p:nvPr>
            <p:ph type="pic" sz="quarter" idx="23" hasCustomPrompt="1"/>
          </p:nvPr>
        </p:nvSpPr>
        <p:spPr bwMode="gray">
          <a:xfrm>
            <a:off x="9726642" y="2972849"/>
            <a:ext cx="3140964" cy="314096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13" name="Text Placeholder 8"/>
          <p:cNvSpPr>
            <a:spLocks noGrp="1"/>
          </p:cNvSpPr>
          <p:nvPr>
            <p:ph type="body" sz="quarter" idx="19" hasCustomPrompt="1"/>
          </p:nvPr>
        </p:nvSpPr>
        <p:spPr bwMode="black">
          <a:xfrm>
            <a:off x="9392111" y="6499908"/>
            <a:ext cx="3813716" cy="108585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20" name="Picture Placeholder 3">
            <a:extLst>
              <a:ext uri="{FF2B5EF4-FFF2-40B4-BE49-F238E27FC236}">
                <a16:creationId xmlns:a16="http://schemas.microsoft.com/office/drawing/2014/main" id="{03E6E0CE-BDC5-4A27-A3F6-F46D21F7DFC1}"/>
              </a:ext>
            </a:extLst>
          </p:cNvPr>
          <p:cNvSpPr>
            <a:spLocks noGrp="1"/>
          </p:cNvSpPr>
          <p:nvPr>
            <p:ph type="pic" sz="quarter" idx="24" hasCustomPrompt="1"/>
          </p:nvPr>
        </p:nvSpPr>
        <p:spPr bwMode="gray">
          <a:xfrm>
            <a:off x="13984565" y="3004326"/>
            <a:ext cx="3140964" cy="314096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15" name="Text Placeholder 10"/>
          <p:cNvSpPr>
            <a:spLocks noGrp="1"/>
          </p:cNvSpPr>
          <p:nvPr>
            <p:ph type="body" sz="quarter" idx="21" hasCustomPrompt="1"/>
          </p:nvPr>
        </p:nvSpPr>
        <p:spPr bwMode="black">
          <a:xfrm>
            <a:off x="13651877" y="6511742"/>
            <a:ext cx="3813716" cy="108585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11"/>
          <p:cNvSpPr>
            <a:spLocks noGrp="1"/>
          </p:cNvSpPr>
          <p:nvPr>
            <p:ph type="dt" sz="half" idx="10"/>
          </p:nvPr>
        </p:nvSpPr>
        <p:spPr bwMode="black"/>
        <p:txBody>
          <a:bodyPr/>
          <a:lstStyle/>
          <a:p>
            <a:fld id="{936DB2D6-5DF4-4264-A4A1-7D3EAF38D255}" type="datetime1">
              <a:rPr lang="en-US" smtClean="0"/>
              <a:t>9/14/2024</a:t>
            </a:fld>
            <a:endParaRPr lang="en-US" dirty="0"/>
          </a:p>
        </p:txBody>
      </p:sp>
      <p:sp>
        <p:nvSpPr>
          <p:cNvPr id="19" name="Footer Placeholder 12"/>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382363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17"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14" name="Picture Placeholder 3">
            <a:extLst>
              <a:ext uri="{FF2B5EF4-FFF2-40B4-BE49-F238E27FC236}">
                <a16:creationId xmlns:a16="http://schemas.microsoft.com/office/drawing/2014/main" id="{255F61E2-2EE6-4C2E-9E57-37997A4DF66F}"/>
              </a:ext>
            </a:extLst>
          </p:cNvPr>
          <p:cNvSpPr>
            <a:spLocks noGrp="1"/>
          </p:cNvSpPr>
          <p:nvPr>
            <p:ph type="pic" sz="quarter" idx="20" hasCustomPrompt="1"/>
          </p:nvPr>
        </p:nvSpPr>
        <p:spPr bwMode="gray">
          <a:xfrm>
            <a:off x="2368763" y="2939520"/>
            <a:ext cx="3483864" cy="348386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7" name="Text Placeholder 4"/>
          <p:cNvSpPr>
            <a:spLocks noGrp="1"/>
          </p:cNvSpPr>
          <p:nvPr>
            <p:ph type="body" sz="quarter" idx="15" hasCustomPrompt="1"/>
          </p:nvPr>
        </p:nvSpPr>
        <p:spPr bwMode="black">
          <a:xfrm>
            <a:off x="2203838" y="6847482"/>
            <a:ext cx="3813716" cy="108585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5" name="Picture Placeholder 3">
            <a:extLst>
              <a:ext uri="{FF2B5EF4-FFF2-40B4-BE49-F238E27FC236}">
                <a16:creationId xmlns:a16="http://schemas.microsoft.com/office/drawing/2014/main" id="{49921214-0833-4B73-BEEC-FC86E7FF789F}"/>
              </a:ext>
            </a:extLst>
          </p:cNvPr>
          <p:cNvSpPr>
            <a:spLocks noGrp="1"/>
          </p:cNvSpPr>
          <p:nvPr>
            <p:ph type="pic" sz="quarter" idx="21" hasCustomPrompt="1"/>
          </p:nvPr>
        </p:nvSpPr>
        <p:spPr bwMode="gray">
          <a:xfrm>
            <a:off x="7233278" y="2939520"/>
            <a:ext cx="3483864" cy="348386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11" name="Text Placeholder 6"/>
          <p:cNvSpPr>
            <a:spLocks noGrp="1"/>
          </p:cNvSpPr>
          <p:nvPr>
            <p:ph type="body" sz="quarter" idx="17" hasCustomPrompt="1"/>
          </p:nvPr>
        </p:nvSpPr>
        <p:spPr bwMode="black">
          <a:xfrm>
            <a:off x="7068353" y="6847482"/>
            <a:ext cx="3813716" cy="108585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8" name="Picture Placeholder 3">
            <a:extLst>
              <a:ext uri="{FF2B5EF4-FFF2-40B4-BE49-F238E27FC236}">
                <a16:creationId xmlns:a16="http://schemas.microsoft.com/office/drawing/2014/main" id="{F5B35329-7A36-4EF4-A793-2D020420E2A2}"/>
              </a:ext>
            </a:extLst>
          </p:cNvPr>
          <p:cNvSpPr>
            <a:spLocks noGrp="1"/>
          </p:cNvSpPr>
          <p:nvPr>
            <p:ph type="pic" sz="quarter" idx="22" hasCustomPrompt="1"/>
          </p:nvPr>
        </p:nvSpPr>
        <p:spPr bwMode="gray">
          <a:xfrm>
            <a:off x="12097793" y="2939520"/>
            <a:ext cx="3483864" cy="348386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13" name="Text Placeholder 8"/>
          <p:cNvSpPr>
            <a:spLocks noGrp="1"/>
          </p:cNvSpPr>
          <p:nvPr>
            <p:ph type="body" sz="quarter" idx="19" hasCustomPrompt="1"/>
          </p:nvPr>
        </p:nvSpPr>
        <p:spPr bwMode="black">
          <a:xfrm>
            <a:off x="11932868" y="6847482"/>
            <a:ext cx="3813716" cy="108585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9"/>
          <p:cNvSpPr>
            <a:spLocks noGrp="1"/>
          </p:cNvSpPr>
          <p:nvPr>
            <p:ph type="dt" sz="half" idx="10"/>
          </p:nvPr>
        </p:nvSpPr>
        <p:spPr bwMode="black"/>
        <p:txBody>
          <a:bodyPr/>
          <a:lstStyle/>
          <a:p>
            <a:fld id="{936DB2D6-5DF4-4264-A4A1-7D3EAF38D255}" type="datetime1">
              <a:rPr lang="en-US" smtClean="0"/>
              <a:t>9/14/2024</a:t>
            </a:fld>
            <a:endParaRPr lang="en-US" dirty="0"/>
          </a:p>
        </p:txBody>
      </p:sp>
      <p:sp>
        <p:nvSpPr>
          <p:cNvPr id="19" name="Footer Placeholder 10"/>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2"/>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940589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20"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23" name="Picture Placeholder 3"/>
          <p:cNvSpPr>
            <a:spLocks noGrp="1"/>
          </p:cNvSpPr>
          <p:nvPr>
            <p:ph type="pic" sz="quarter" idx="14" hasCustomPrompt="1"/>
          </p:nvPr>
        </p:nvSpPr>
        <p:spPr bwMode="gray">
          <a:xfrm>
            <a:off x="1209497" y="2512157"/>
            <a:ext cx="2788214" cy="278821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4" name="Text Placeholder 4"/>
          <p:cNvSpPr>
            <a:spLocks noGrp="1"/>
          </p:cNvSpPr>
          <p:nvPr>
            <p:ph type="body" sz="quarter" idx="15"/>
          </p:nvPr>
        </p:nvSpPr>
        <p:spPr bwMode="black">
          <a:xfrm>
            <a:off x="4314825" y="2512157"/>
            <a:ext cx="4299492" cy="2788214"/>
          </a:xfrm>
        </p:spPr>
        <p:txBody>
          <a:bodyPr anchor="ctr">
            <a:noAutofit/>
          </a:bodyPr>
          <a:lstStyle>
            <a:lvl1pPr marL="0" indent="0">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19" name="Picture Placeholder 5"/>
          <p:cNvSpPr>
            <a:spLocks noGrp="1"/>
          </p:cNvSpPr>
          <p:nvPr>
            <p:ph type="pic" sz="quarter" idx="13" hasCustomPrompt="1"/>
          </p:nvPr>
        </p:nvSpPr>
        <p:spPr bwMode="gray">
          <a:xfrm>
            <a:off x="1209499" y="5909041"/>
            <a:ext cx="2788214" cy="278821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24" name="Text Placeholder 6"/>
          <p:cNvSpPr>
            <a:spLocks noGrp="1"/>
          </p:cNvSpPr>
          <p:nvPr>
            <p:ph type="body" sz="quarter" idx="16"/>
          </p:nvPr>
        </p:nvSpPr>
        <p:spPr bwMode="black">
          <a:xfrm>
            <a:off x="4314825" y="5909042"/>
            <a:ext cx="4299492" cy="2788214"/>
          </a:xfrm>
        </p:spPr>
        <p:txBody>
          <a:bodyPr anchor="ctr">
            <a:noAutofit/>
          </a:bodyPr>
          <a:lstStyle>
            <a:lvl1pPr marL="0" indent="0">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9299708" y="2512157"/>
            <a:ext cx="2788214" cy="278821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26" name="Text Placeholder 8"/>
          <p:cNvSpPr>
            <a:spLocks noGrp="1"/>
          </p:cNvSpPr>
          <p:nvPr>
            <p:ph type="body" sz="quarter" idx="18"/>
          </p:nvPr>
        </p:nvSpPr>
        <p:spPr bwMode="black">
          <a:xfrm>
            <a:off x="12405035" y="2512159"/>
            <a:ext cx="4299492" cy="2788214"/>
          </a:xfrm>
        </p:spPr>
        <p:txBody>
          <a:bodyPr anchor="ctr">
            <a:noAutofit/>
          </a:bodyPr>
          <a:lstStyle>
            <a:lvl1pPr marL="0" indent="0">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9299708" y="5909042"/>
            <a:ext cx="2788214" cy="278821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28" name="Text Placeholder 10"/>
          <p:cNvSpPr>
            <a:spLocks noGrp="1"/>
          </p:cNvSpPr>
          <p:nvPr>
            <p:ph type="body" sz="quarter" idx="20"/>
          </p:nvPr>
        </p:nvSpPr>
        <p:spPr bwMode="black">
          <a:xfrm>
            <a:off x="12405035" y="5909041"/>
            <a:ext cx="4299492" cy="2788214"/>
          </a:xfrm>
        </p:spPr>
        <p:txBody>
          <a:bodyPr anchor="ctr">
            <a:noAutofit/>
          </a:bodyPr>
          <a:lstStyle>
            <a:lvl1pPr marL="0" indent="0">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8DC79626-CE5A-4834-975C-E7305BA2E281}" type="datetime1">
              <a:rPr lang="en-US" smtClean="0"/>
              <a:t>9/14/2024</a:t>
            </a:fld>
            <a:endParaRPr lang="en-US" dirty="0"/>
          </a:p>
        </p:txBody>
      </p:sp>
      <p:sp>
        <p:nvSpPr>
          <p:cNvPr id="29" name="Footer Placeholder 12"/>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3134048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14"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19" name="Picture Placeholder 3"/>
          <p:cNvSpPr>
            <a:spLocks noGrp="1"/>
          </p:cNvSpPr>
          <p:nvPr>
            <p:ph type="pic" sz="quarter" idx="13" hasCustomPrompt="1"/>
          </p:nvPr>
        </p:nvSpPr>
        <p:spPr bwMode="gray">
          <a:xfrm>
            <a:off x="1209499" y="3857594"/>
            <a:ext cx="2788214" cy="278821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24" name="Text Placeholder 4"/>
          <p:cNvSpPr>
            <a:spLocks noGrp="1"/>
          </p:cNvSpPr>
          <p:nvPr>
            <p:ph type="body" sz="quarter" idx="16"/>
          </p:nvPr>
        </p:nvSpPr>
        <p:spPr bwMode="black">
          <a:xfrm>
            <a:off x="4314825" y="3857596"/>
            <a:ext cx="4299492" cy="2788214"/>
          </a:xfrm>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9299708" y="3857594"/>
            <a:ext cx="2788214" cy="2788214"/>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Click Icon to add picture</a:t>
            </a:r>
          </a:p>
        </p:txBody>
      </p:sp>
      <p:sp>
        <p:nvSpPr>
          <p:cNvPr id="26" name="Text Placeholder 6"/>
          <p:cNvSpPr>
            <a:spLocks noGrp="1"/>
          </p:cNvSpPr>
          <p:nvPr>
            <p:ph type="body" sz="quarter" idx="18"/>
          </p:nvPr>
        </p:nvSpPr>
        <p:spPr bwMode="black">
          <a:xfrm>
            <a:off x="12405035" y="3857596"/>
            <a:ext cx="4299492" cy="2788214"/>
          </a:xfrm>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7F519661-29C3-4FE0-9FC3-375A85A42C46}" type="datetime1">
              <a:rPr lang="en-US" smtClean="0"/>
              <a:t>9/14/2024</a:t>
            </a:fld>
            <a:endParaRPr lang="en-US" dirty="0"/>
          </a:p>
        </p:txBody>
      </p:sp>
      <p:sp>
        <p:nvSpPr>
          <p:cNvPr id="20" name="Footer Placeholder 8"/>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0"/>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848631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21"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1209498" y="2972849"/>
            <a:ext cx="3142263" cy="3142263"/>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7" name="Text Placeholder 4"/>
          <p:cNvSpPr>
            <a:spLocks noGrp="1"/>
          </p:cNvSpPr>
          <p:nvPr>
            <p:ph type="body" sz="quarter" idx="15" hasCustomPrompt="1"/>
          </p:nvPr>
        </p:nvSpPr>
        <p:spPr bwMode="black">
          <a:xfrm>
            <a:off x="872579" y="6517719"/>
            <a:ext cx="3813716" cy="243578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5469264" y="2951360"/>
            <a:ext cx="3142263" cy="3142263"/>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1" name="Text Placeholder 6"/>
          <p:cNvSpPr>
            <a:spLocks noGrp="1"/>
          </p:cNvSpPr>
          <p:nvPr>
            <p:ph type="body" sz="quarter" idx="17" hasCustomPrompt="1"/>
          </p:nvPr>
        </p:nvSpPr>
        <p:spPr bwMode="black">
          <a:xfrm>
            <a:off x="5132345" y="6517720"/>
            <a:ext cx="3813716" cy="2435778"/>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9729030" y="2951360"/>
            <a:ext cx="3142263" cy="3142263"/>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3" name="Text Placeholder 8"/>
          <p:cNvSpPr>
            <a:spLocks noGrp="1"/>
          </p:cNvSpPr>
          <p:nvPr>
            <p:ph type="body" sz="quarter" idx="19" hasCustomPrompt="1"/>
          </p:nvPr>
        </p:nvSpPr>
        <p:spPr bwMode="black">
          <a:xfrm>
            <a:off x="9392111" y="6517720"/>
            <a:ext cx="3813716" cy="2435778"/>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a:t>Click to edit text</a:t>
            </a:r>
          </a:p>
        </p:txBody>
      </p:sp>
      <p:sp>
        <p:nvSpPr>
          <p:cNvPr id="14" name="Picture Placeholder 9"/>
          <p:cNvSpPr>
            <a:spLocks noGrp="1"/>
          </p:cNvSpPr>
          <p:nvPr>
            <p:ph type="pic" sz="quarter" idx="20" hasCustomPrompt="1"/>
          </p:nvPr>
        </p:nvSpPr>
        <p:spPr bwMode="gray">
          <a:xfrm>
            <a:off x="13988796" y="2951360"/>
            <a:ext cx="3142263" cy="3142263"/>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5" name="Text Placeholder 10"/>
          <p:cNvSpPr>
            <a:spLocks noGrp="1"/>
          </p:cNvSpPr>
          <p:nvPr>
            <p:ph type="body" sz="quarter" idx="21" hasCustomPrompt="1"/>
          </p:nvPr>
        </p:nvSpPr>
        <p:spPr bwMode="black">
          <a:xfrm>
            <a:off x="13651877" y="6511742"/>
            <a:ext cx="3813716" cy="2441757"/>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a:t>Click to edit text</a:t>
            </a:r>
          </a:p>
        </p:txBody>
      </p:sp>
      <p:sp>
        <p:nvSpPr>
          <p:cNvPr id="3" name="Date Placeholder 11"/>
          <p:cNvSpPr>
            <a:spLocks noGrp="1"/>
          </p:cNvSpPr>
          <p:nvPr>
            <p:ph type="dt" sz="half" idx="10"/>
          </p:nvPr>
        </p:nvSpPr>
        <p:spPr bwMode="black"/>
        <p:txBody>
          <a:bodyPr/>
          <a:lstStyle/>
          <a:p>
            <a:fld id="{4B4EEDC6-36CA-4209-B482-2ED76AA0BF08}" type="datetime1">
              <a:rPr lang="en-US" smtClean="0"/>
              <a:t>9/14/2024</a:t>
            </a:fld>
            <a:endParaRPr lang="en-US" dirty="0"/>
          </a:p>
        </p:txBody>
      </p:sp>
      <p:sp>
        <p:nvSpPr>
          <p:cNvPr id="20" name="Footer Placeholder 12"/>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4"/>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9214656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17"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2546783" y="2972849"/>
            <a:ext cx="3142263" cy="3142263"/>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7" name="Text Placeholder 4"/>
          <p:cNvSpPr>
            <a:spLocks noGrp="1"/>
          </p:cNvSpPr>
          <p:nvPr>
            <p:ph type="body" sz="quarter" idx="15" hasCustomPrompt="1"/>
          </p:nvPr>
        </p:nvSpPr>
        <p:spPr bwMode="black">
          <a:xfrm>
            <a:off x="2209864" y="6517719"/>
            <a:ext cx="3813716" cy="2435780"/>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7404078" y="2951360"/>
            <a:ext cx="3142263" cy="3142263"/>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1" name="Text Placeholder 6"/>
          <p:cNvSpPr>
            <a:spLocks noGrp="1"/>
          </p:cNvSpPr>
          <p:nvPr>
            <p:ph type="body" sz="quarter" idx="17" hasCustomPrompt="1"/>
          </p:nvPr>
        </p:nvSpPr>
        <p:spPr bwMode="black">
          <a:xfrm>
            <a:off x="7068353" y="6517720"/>
            <a:ext cx="3813716" cy="2435778"/>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12261373" y="2951360"/>
            <a:ext cx="3142263" cy="3142263"/>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3" name="Text Placeholder 8"/>
          <p:cNvSpPr>
            <a:spLocks noGrp="1"/>
          </p:cNvSpPr>
          <p:nvPr>
            <p:ph type="body" sz="quarter" idx="19" hasCustomPrompt="1"/>
          </p:nvPr>
        </p:nvSpPr>
        <p:spPr bwMode="black">
          <a:xfrm>
            <a:off x="11924455" y="6517720"/>
            <a:ext cx="3813716" cy="2435778"/>
          </a:xfrm>
        </p:spPr>
        <p:txBody>
          <a:bodyPr>
            <a:normAutofit/>
          </a:bodyPr>
          <a:lstStyle>
            <a:lvl1pPr marL="0" indent="0" algn="ctr">
              <a:lnSpc>
                <a:spcPct val="100000"/>
              </a:lnSpc>
              <a:spcBef>
                <a:spcPts val="0"/>
              </a:spcBef>
              <a:buNone/>
              <a:defRPr sz="2700" b="0">
                <a:solidFill>
                  <a:schemeClr val="tx2"/>
                </a:solidFill>
              </a:defRPr>
            </a:lvl1pPr>
          </a:lstStyle>
          <a:p>
            <a:pPr lvl="0"/>
            <a:r>
              <a:rPr lang="en-US" dirty="0"/>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t>9/14/2024</a:t>
            </a:fld>
            <a:endParaRPr lang="en-US" dirty="0"/>
          </a:p>
        </p:txBody>
      </p:sp>
      <p:sp>
        <p:nvSpPr>
          <p:cNvPr id="20" name="Footer Placeholder 10"/>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2"/>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5677968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23"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12" name="Picture Placeholder 3"/>
          <p:cNvSpPr>
            <a:spLocks noGrp="1"/>
          </p:cNvSpPr>
          <p:nvPr>
            <p:ph type="pic" sz="quarter" idx="13" hasCustomPrompt="1"/>
          </p:nvPr>
        </p:nvSpPr>
        <p:spPr bwMode="gray">
          <a:xfrm>
            <a:off x="1209499" y="2512157"/>
            <a:ext cx="2788214" cy="2788214"/>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5" name="Text Placeholder 4"/>
          <p:cNvSpPr>
            <a:spLocks noGrp="1"/>
          </p:cNvSpPr>
          <p:nvPr>
            <p:ph type="body" sz="quarter" idx="16"/>
          </p:nvPr>
        </p:nvSpPr>
        <p:spPr bwMode="black">
          <a:xfrm>
            <a:off x="4314825" y="2512159"/>
            <a:ext cx="4299492" cy="2788214"/>
          </a:xfrm>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1209497" y="5909042"/>
            <a:ext cx="2788214" cy="2788214"/>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4" name="Text Placeholder 6"/>
          <p:cNvSpPr>
            <a:spLocks noGrp="1"/>
          </p:cNvSpPr>
          <p:nvPr>
            <p:ph type="body" sz="quarter" idx="15"/>
          </p:nvPr>
        </p:nvSpPr>
        <p:spPr bwMode="black">
          <a:xfrm>
            <a:off x="4314825" y="5909042"/>
            <a:ext cx="4299492" cy="2788214"/>
          </a:xfrm>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9299708" y="2512157"/>
            <a:ext cx="2788214" cy="2788214"/>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7" name="Text Placeholder 8"/>
          <p:cNvSpPr>
            <a:spLocks noGrp="1"/>
          </p:cNvSpPr>
          <p:nvPr>
            <p:ph type="body" sz="quarter" idx="18"/>
          </p:nvPr>
        </p:nvSpPr>
        <p:spPr bwMode="black">
          <a:xfrm>
            <a:off x="12405035" y="2512159"/>
            <a:ext cx="4299492" cy="2788214"/>
          </a:xfrm>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9299708" y="5909042"/>
            <a:ext cx="2788214" cy="2788214"/>
          </a:xfrm>
          <a:prstGeom prst="rect">
            <a:avLst/>
          </a:prstGeom>
          <a:solidFill>
            <a:schemeClr val="bg1"/>
          </a:solidFill>
          <a:ln w="28575">
            <a:noFill/>
          </a:ln>
        </p:spPr>
        <p:txBody>
          <a:bodyPr anchor="ctr">
            <a:normAutofit/>
          </a:bodyPr>
          <a:lstStyle>
            <a:lvl1pPr marL="0" indent="0" algn="ctr">
              <a:buNone/>
              <a:defRPr sz="2700"/>
            </a:lvl1pPr>
          </a:lstStyle>
          <a:p>
            <a:r>
              <a:rPr lang="en-US" dirty="0"/>
              <a:t>Click Icon to add picture</a:t>
            </a:r>
          </a:p>
        </p:txBody>
      </p:sp>
      <p:sp>
        <p:nvSpPr>
          <p:cNvPr id="19" name="Text Placeholder 10"/>
          <p:cNvSpPr>
            <a:spLocks noGrp="1"/>
          </p:cNvSpPr>
          <p:nvPr>
            <p:ph type="body" sz="quarter" idx="20"/>
          </p:nvPr>
        </p:nvSpPr>
        <p:spPr bwMode="black">
          <a:xfrm>
            <a:off x="12405035" y="5909041"/>
            <a:ext cx="4299492" cy="2788214"/>
          </a:xfrm>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1815FB38-58F3-410A-8DA4-4B706967601F}" type="datetime1">
              <a:rPr lang="en-US" smtClean="0"/>
              <a:t>9/14/2024</a:t>
            </a:fld>
            <a:endParaRPr lang="en-US" dirty="0"/>
          </a:p>
        </p:txBody>
      </p:sp>
      <p:sp>
        <p:nvSpPr>
          <p:cNvPr id="20" name="Footer Placeholder 12"/>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14"/>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5028126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14"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12" name="Picture Placeholder 3"/>
          <p:cNvSpPr>
            <a:spLocks noGrp="1"/>
          </p:cNvSpPr>
          <p:nvPr>
            <p:ph type="pic" sz="quarter" idx="13" hasCustomPrompt="1"/>
          </p:nvPr>
        </p:nvSpPr>
        <p:spPr bwMode="gray">
          <a:xfrm>
            <a:off x="1209499" y="4200493"/>
            <a:ext cx="2788214" cy="2788214"/>
          </a:xfrm>
          <a:prstGeom prst="rect">
            <a:avLst/>
          </a:prstGeom>
          <a:noFill/>
          <a:ln w="28575">
            <a:noFill/>
          </a:ln>
        </p:spPr>
        <p:txBody>
          <a:bodyPr anchor="ctr">
            <a:normAutofit/>
          </a:bodyPr>
          <a:lstStyle>
            <a:lvl1pPr marL="0" indent="0" algn="ctr">
              <a:buNone/>
              <a:defRPr sz="2700"/>
            </a:lvl1pPr>
          </a:lstStyle>
          <a:p>
            <a:r>
              <a:rPr lang="en-US" dirty="0"/>
              <a:t>Click Icon to add picture</a:t>
            </a:r>
          </a:p>
        </p:txBody>
      </p:sp>
      <p:sp>
        <p:nvSpPr>
          <p:cNvPr id="15" name="Text Placeholder 4"/>
          <p:cNvSpPr>
            <a:spLocks noGrp="1"/>
          </p:cNvSpPr>
          <p:nvPr>
            <p:ph type="body" sz="quarter" idx="16"/>
          </p:nvPr>
        </p:nvSpPr>
        <p:spPr bwMode="black">
          <a:xfrm>
            <a:off x="4314825" y="4200494"/>
            <a:ext cx="4299492" cy="2788214"/>
          </a:xfrm>
          <a:noFill/>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9299708" y="4200493"/>
            <a:ext cx="2788214" cy="2788214"/>
          </a:xfrm>
          <a:prstGeom prst="rect">
            <a:avLst/>
          </a:prstGeom>
          <a:noFill/>
          <a:ln w="28575">
            <a:noFill/>
          </a:ln>
        </p:spPr>
        <p:txBody>
          <a:bodyPr anchor="ctr">
            <a:normAutofit/>
          </a:bodyPr>
          <a:lstStyle>
            <a:lvl1pPr marL="0" indent="0" algn="ctr">
              <a:buNone/>
              <a:defRPr sz="2700"/>
            </a:lvl1pPr>
          </a:lstStyle>
          <a:p>
            <a:r>
              <a:rPr lang="en-US" dirty="0"/>
              <a:t>Click Icon to add picture</a:t>
            </a:r>
          </a:p>
        </p:txBody>
      </p:sp>
      <p:sp>
        <p:nvSpPr>
          <p:cNvPr id="17" name="Text Placeholder 6"/>
          <p:cNvSpPr>
            <a:spLocks noGrp="1"/>
          </p:cNvSpPr>
          <p:nvPr>
            <p:ph type="body" sz="quarter" idx="18"/>
          </p:nvPr>
        </p:nvSpPr>
        <p:spPr bwMode="black">
          <a:xfrm>
            <a:off x="12405035" y="4200494"/>
            <a:ext cx="4299492" cy="2788214"/>
          </a:xfrm>
          <a:noFill/>
        </p:spPr>
        <p:txBody>
          <a:bodyPr anchor="ctr">
            <a:noAutofit/>
          </a:bodyPr>
          <a:lstStyle>
            <a:lvl1pPr marL="0" indent="0">
              <a:spcBef>
                <a:spcPts val="0"/>
              </a:spcBef>
              <a:buFont typeface="Arial" panose="020B0604020202020204" pitchFamily="34" charset="0"/>
              <a:buNone/>
              <a:defRPr sz="2700"/>
            </a:lvl1pPr>
            <a:lvl2pPr marL="685800" indent="0">
              <a:buFont typeface="Arial" panose="020B0604020202020204" pitchFamily="34" charset="0"/>
              <a:buNone/>
              <a:defRPr sz="2700"/>
            </a:lvl2pPr>
            <a:lvl3pPr marL="1371600" indent="0">
              <a:buFont typeface="Arial" panose="020B0604020202020204" pitchFamily="34" charset="0"/>
              <a:buNone/>
              <a:defRPr sz="2700"/>
            </a:lvl3pPr>
            <a:lvl4pPr marL="2057400" indent="0">
              <a:buFont typeface="Arial" panose="020B0604020202020204" pitchFamily="34" charset="0"/>
              <a:buNone/>
              <a:defRPr sz="2700"/>
            </a:lvl4pPr>
            <a:lvl5pPr marL="2743200" indent="0">
              <a:buFont typeface="Arial" panose="020B0604020202020204" pitchFamily="34" charset="0"/>
              <a:buNone/>
              <a:defRPr sz="27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0366E0EA-2D80-452F-9963-33FA7A36BC09}" type="datetime1">
              <a:rPr lang="en-US" smtClean="0"/>
              <a:t>9/14/2024</a:t>
            </a:fld>
            <a:endParaRPr lang="en-US" dirty="0"/>
          </a:p>
        </p:txBody>
      </p:sp>
      <p:sp>
        <p:nvSpPr>
          <p:cNvPr id="20" name="Footer Placeholder 8"/>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10"/>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003653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24"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27" name="Content Placeholder 3"/>
          <p:cNvSpPr>
            <a:spLocks noGrp="1"/>
          </p:cNvSpPr>
          <p:nvPr>
            <p:ph sz="half" idx="15" hasCustomPrompt="1"/>
          </p:nvPr>
        </p:nvSpPr>
        <p:spPr bwMode="gray">
          <a:xfrm>
            <a:off x="451557" y="2400302"/>
            <a:ext cx="3104445" cy="3257552"/>
          </a:xfrm>
          <a:solidFill>
            <a:schemeClr val="bg1">
              <a:lumMod val="95000"/>
            </a:schemeClr>
          </a:solidFill>
        </p:spPr>
        <p:txBody>
          <a:bodyPr>
            <a:normAutofit/>
          </a:bodyPr>
          <a:lstStyle>
            <a:lvl1pPr marL="0" indent="0">
              <a:buNone/>
              <a:defRPr sz="3750"/>
            </a:lvl1pPr>
            <a:lvl2pPr marL="587990" indent="0">
              <a:buNone/>
              <a:defRPr/>
            </a:lvl2pPr>
            <a:lvl3pPr marL="1098366" indent="0">
              <a:buNone/>
              <a:defRPr/>
            </a:lvl3pPr>
            <a:lvl4pPr marL="1611093" indent="0">
              <a:buNone/>
              <a:defRPr/>
            </a:lvl4pPr>
            <a:lvl5pPr marL="2121468" indent="0">
              <a:buNone/>
              <a:defRPr/>
            </a:lvl5pPr>
          </a:lstStyle>
          <a:p>
            <a:pPr lvl="0"/>
            <a:r>
              <a:rPr lang="en-US" dirty="0"/>
              <a:t>Click icon to add object</a:t>
            </a:r>
          </a:p>
        </p:txBody>
      </p:sp>
      <p:sp>
        <p:nvSpPr>
          <p:cNvPr id="35" name="Content Placeholder 4"/>
          <p:cNvSpPr>
            <a:spLocks noGrp="1"/>
          </p:cNvSpPr>
          <p:nvPr>
            <p:ph sz="half" idx="27" hasCustomPrompt="1"/>
          </p:nvPr>
        </p:nvSpPr>
        <p:spPr bwMode="gray">
          <a:xfrm>
            <a:off x="4015362" y="2400301"/>
            <a:ext cx="3104445" cy="3257552"/>
          </a:xfrm>
          <a:solidFill>
            <a:schemeClr val="bg1">
              <a:lumMod val="95000"/>
            </a:schemeClr>
          </a:solidFill>
        </p:spPr>
        <p:txBody>
          <a:bodyPr>
            <a:normAutofit/>
          </a:bodyPr>
          <a:lstStyle>
            <a:lvl1pPr marL="0" indent="0">
              <a:buNone/>
              <a:defRPr sz="3750"/>
            </a:lvl1pPr>
            <a:lvl2pPr marL="587990" indent="0">
              <a:buNone/>
              <a:defRPr/>
            </a:lvl2pPr>
            <a:lvl3pPr marL="1098366" indent="0">
              <a:buNone/>
              <a:defRPr/>
            </a:lvl3pPr>
            <a:lvl4pPr marL="1611093" indent="0">
              <a:buNone/>
              <a:defRPr/>
            </a:lvl4pPr>
            <a:lvl5pPr marL="2121468" indent="0">
              <a:buNone/>
              <a:defRPr/>
            </a:lvl5pPr>
          </a:lstStyle>
          <a:p>
            <a:pPr lvl="0"/>
            <a:r>
              <a:rPr lang="en-US" dirty="0"/>
              <a:t>Click icon to add object</a:t>
            </a:r>
          </a:p>
        </p:txBody>
      </p:sp>
      <p:sp>
        <p:nvSpPr>
          <p:cNvPr id="36" name="Content Placeholder 5"/>
          <p:cNvSpPr>
            <a:spLocks noGrp="1"/>
          </p:cNvSpPr>
          <p:nvPr>
            <p:ph sz="half" idx="28" hasCustomPrompt="1"/>
          </p:nvPr>
        </p:nvSpPr>
        <p:spPr bwMode="gray">
          <a:xfrm>
            <a:off x="7591778" y="2400303"/>
            <a:ext cx="3104445" cy="3257549"/>
          </a:xfrm>
          <a:solidFill>
            <a:schemeClr val="bg1">
              <a:lumMod val="95000"/>
            </a:schemeClr>
          </a:solidFill>
        </p:spPr>
        <p:txBody>
          <a:bodyPr>
            <a:normAutofit/>
          </a:bodyPr>
          <a:lstStyle>
            <a:lvl1pPr marL="0" indent="0">
              <a:buNone/>
              <a:defRPr sz="3750"/>
            </a:lvl1pPr>
            <a:lvl2pPr marL="587990" indent="0">
              <a:buNone/>
              <a:defRPr/>
            </a:lvl2pPr>
            <a:lvl3pPr marL="1098366" indent="0">
              <a:buNone/>
              <a:defRPr/>
            </a:lvl3pPr>
            <a:lvl4pPr marL="1611093" indent="0">
              <a:buNone/>
              <a:defRPr/>
            </a:lvl4pPr>
            <a:lvl5pPr marL="2121468" indent="0">
              <a:buNone/>
              <a:defRPr/>
            </a:lvl5pPr>
          </a:lstStyle>
          <a:p>
            <a:pPr lvl="0"/>
            <a:r>
              <a:rPr lang="en-US" dirty="0"/>
              <a:t>Click icon to add object</a:t>
            </a:r>
          </a:p>
        </p:txBody>
      </p:sp>
      <p:sp>
        <p:nvSpPr>
          <p:cNvPr id="38" name="Content Placeholder 6"/>
          <p:cNvSpPr>
            <a:spLocks noGrp="1"/>
          </p:cNvSpPr>
          <p:nvPr>
            <p:ph sz="half" idx="29" hasCustomPrompt="1"/>
          </p:nvPr>
        </p:nvSpPr>
        <p:spPr bwMode="gray">
          <a:xfrm>
            <a:off x="11175999" y="2400301"/>
            <a:ext cx="3104445" cy="3257549"/>
          </a:xfrm>
          <a:solidFill>
            <a:schemeClr val="bg1">
              <a:lumMod val="95000"/>
            </a:schemeClr>
          </a:solidFill>
        </p:spPr>
        <p:txBody>
          <a:bodyPr>
            <a:normAutofit/>
          </a:bodyPr>
          <a:lstStyle>
            <a:lvl1pPr marL="0" indent="0">
              <a:buNone/>
              <a:defRPr sz="3750"/>
            </a:lvl1pPr>
            <a:lvl2pPr marL="587990" indent="0">
              <a:buNone/>
              <a:defRPr/>
            </a:lvl2pPr>
            <a:lvl3pPr marL="1098366" indent="0">
              <a:buNone/>
              <a:defRPr/>
            </a:lvl3pPr>
            <a:lvl4pPr marL="1611093" indent="0">
              <a:buNone/>
              <a:defRPr/>
            </a:lvl4pPr>
            <a:lvl5pPr marL="2121468" indent="0">
              <a:buNone/>
              <a:defRPr/>
            </a:lvl5pPr>
          </a:lstStyle>
          <a:p>
            <a:pPr lvl="0"/>
            <a:r>
              <a:rPr lang="en-US" dirty="0"/>
              <a:t>Click icon to add object</a:t>
            </a:r>
          </a:p>
        </p:txBody>
      </p:sp>
      <p:sp>
        <p:nvSpPr>
          <p:cNvPr id="39" name="Content Placeholder 7"/>
          <p:cNvSpPr>
            <a:spLocks noGrp="1"/>
          </p:cNvSpPr>
          <p:nvPr>
            <p:ph sz="half" idx="30" hasCustomPrompt="1"/>
          </p:nvPr>
        </p:nvSpPr>
        <p:spPr bwMode="gray">
          <a:xfrm>
            <a:off x="14714177" y="2400299"/>
            <a:ext cx="3104445" cy="3257549"/>
          </a:xfrm>
          <a:solidFill>
            <a:schemeClr val="bg1">
              <a:lumMod val="95000"/>
            </a:schemeClr>
          </a:solidFill>
        </p:spPr>
        <p:txBody>
          <a:bodyPr>
            <a:normAutofit/>
          </a:bodyPr>
          <a:lstStyle>
            <a:lvl1pPr marL="0" indent="0">
              <a:buNone/>
              <a:defRPr sz="3750"/>
            </a:lvl1pPr>
            <a:lvl2pPr marL="587990" indent="0">
              <a:buNone/>
              <a:defRPr/>
            </a:lvl2pPr>
            <a:lvl3pPr marL="1098366" indent="0">
              <a:buNone/>
              <a:defRPr/>
            </a:lvl3pPr>
            <a:lvl4pPr marL="1611093" indent="0">
              <a:buNone/>
              <a:defRPr/>
            </a:lvl4pPr>
            <a:lvl5pPr marL="2121468" indent="0">
              <a:buNone/>
              <a:defRPr/>
            </a:lvl5pPr>
          </a:lstStyle>
          <a:p>
            <a:pPr lvl="0"/>
            <a:r>
              <a:rPr lang="en-US" dirty="0"/>
              <a:t>Click icon to add object</a:t>
            </a:r>
          </a:p>
        </p:txBody>
      </p:sp>
      <p:sp>
        <p:nvSpPr>
          <p:cNvPr id="15" name="Content Placeholder 8"/>
          <p:cNvSpPr>
            <a:spLocks noGrp="1"/>
          </p:cNvSpPr>
          <p:nvPr>
            <p:ph sz="half" idx="31" hasCustomPrompt="1"/>
          </p:nvPr>
        </p:nvSpPr>
        <p:spPr bwMode="gray">
          <a:xfrm>
            <a:off x="443750" y="6000751"/>
            <a:ext cx="3104445" cy="3257552"/>
          </a:xfrm>
          <a:noFill/>
        </p:spPr>
        <p:txBody>
          <a:bodyPr>
            <a:normAutofit/>
          </a:bodyPr>
          <a:lstStyle>
            <a:lvl1pPr marL="0" indent="0">
              <a:buNone/>
              <a:defRPr sz="3750"/>
            </a:lvl1pPr>
            <a:lvl2pPr marL="587990" indent="0">
              <a:buNone/>
              <a:defRPr/>
            </a:lvl2pPr>
            <a:lvl3pPr marL="1098366" indent="0">
              <a:buNone/>
              <a:defRPr/>
            </a:lvl3pPr>
            <a:lvl4pPr marL="1611093" indent="0">
              <a:buNone/>
              <a:defRPr/>
            </a:lvl4pPr>
            <a:lvl5pPr marL="2121468" indent="0">
              <a:buNone/>
              <a:defRPr/>
            </a:lvl5pPr>
          </a:lstStyle>
          <a:p>
            <a:pPr lvl="0"/>
            <a:r>
              <a:rPr lang="en-US" dirty="0"/>
              <a:t>Click icon to add object</a:t>
            </a:r>
          </a:p>
        </p:txBody>
      </p:sp>
      <p:sp>
        <p:nvSpPr>
          <p:cNvPr id="16" name="Content Placeholder 9"/>
          <p:cNvSpPr>
            <a:spLocks noGrp="1"/>
          </p:cNvSpPr>
          <p:nvPr>
            <p:ph sz="half" idx="32" hasCustomPrompt="1"/>
          </p:nvPr>
        </p:nvSpPr>
        <p:spPr bwMode="gray">
          <a:xfrm>
            <a:off x="4007556" y="6000749"/>
            <a:ext cx="3104445" cy="3257552"/>
          </a:xfrm>
          <a:noFill/>
        </p:spPr>
        <p:txBody>
          <a:bodyPr>
            <a:normAutofit/>
          </a:bodyPr>
          <a:lstStyle>
            <a:lvl1pPr marL="0" indent="0">
              <a:buNone/>
              <a:defRPr sz="3750"/>
            </a:lvl1pPr>
            <a:lvl2pPr marL="587990" indent="0">
              <a:buNone/>
              <a:defRPr/>
            </a:lvl2pPr>
            <a:lvl3pPr marL="1098366" indent="0">
              <a:buNone/>
              <a:defRPr/>
            </a:lvl3pPr>
            <a:lvl4pPr marL="1611093" indent="0">
              <a:buNone/>
              <a:defRPr/>
            </a:lvl4pPr>
            <a:lvl5pPr marL="2121468" indent="0">
              <a:buNone/>
              <a:defRPr/>
            </a:lvl5pPr>
          </a:lstStyle>
          <a:p>
            <a:pPr lvl="0"/>
            <a:r>
              <a:rPr lang="en-US" dirty="0"/>
              <a:t>Click icon to add object</a:t>
            </a:r>
          </a:p>
        </p:txBody>
      </p:sp>
      <p:sp>
        <p:nvSpPr>
          <p:cNvPr id="17" name="Content Placeholder 10"/>
          <p:cNvSpPr>
            <a:spLocks noGrp="1"/>
          </p:cNvSpPr>
          <p:nvPr>
            <p:ph sz="half" idx="33" hasCustomPrompt="1"/>
          </p:nvPr>
        </p:nvSpPr>
        <p:spPr bwMode="gray">
          <a:xfrm>
            <a:off x="7583970" y="6000752"/>
            <a:ext cx="3104445" cy="3257549"/>
          </a:xfrm>
          <a:noFill/>
        </p:spPr>
        <p:txBody>
          <a:bodyPr>
            <a:normAutofit/>
          </a:bodyPr>
          <a:lstStyle>
            <a:lvl1pPr marL="0" indent="0">
              <a:buNone/>
              <a:defRPr sz="3750"/>
            </a:lvl1pPr>
            <a:lvl2pPr marL="587990" indent="0">
              <a:buNone/>
              <a:defRPr/>
            </a:lvl2pPr>
            <a:lvl3pPr marL="1098366" indent="0">
              <a:buNone/>
              <a:defRPr/>
            </a:lvl3pPr>
            <a:lvl4pPr marL="1611093" indent="0">
              <a:buNone/>
              <a:defRPr/>
            </a:lvl4pPr>
            <a:lvl5pPr marL="2121468" indent="0">
              <a:buNone/>
              <a:defRPr/>
            </a:lvl5pPr>
          </a:lstStyle>
          <a:p>
            <a:pPr lvl="0"/>
            <a:r>
              <a:rPr lang="en-US" dirty="0"/>
              <a:t>Click icon to add object</a:t>
            </a:r>
          </a:p>
        </p:txBody>
      </p:sp>
      <p:sp>
        <p:nvSpPr>
          <p:cNvPr id="18" name="Content Placeholder 11"/>
          <p:cNvSpPr>
            <a:spLocks noGrp="1"/>
          </p:cNvSpPr>
          <p:nvPr>
            <p:ph sz="half" idx="34" hasCustomPrompt="1"/>
          </p:nvPr>
        </p:nvSpPr>
        <p:spPr bwMode="gray">
          <a:xfrm>
            <a:off x="11168193" y="6000749"/>
            <a:ext cx="3104445" cy="3257549"/>
          </a:xfrm>
          <a:noFill/>
        </p:spPr>
        <p:txBody>
          <a:bodyPr>
            <a:normAutofit/>
          </a:bodyPr>
          <a:lstStyle>
            <a:lvl1pPr marL="0" indent="0">
              <a:buNone/>
              <a:defRPr sz="3750"/>
            </a:lvl1pPr>
            <a:lvl2pPr marL="587990" indent="0">
              <a:buNone/>
              <a:defRPr/>
            </a:lvl2pPr>
            <a:lvl3pPr marL="1098366" indent="0">
              <a:buNone/>
              <a:defRPr/>
            </a:lvl3pPr>
            <a:lvl4pPr marL="1611093" indent="0">
              <a:buNone/>
              <a:defRPr/>
            </a:lvl4pPr>
            <a:lvl5pPr marL="2121468" indent="0">
              <a:buNone/>
              <a:defRPr/>
            </a:lvl5pPr>
          </a:lstStyle>
          <a:p>
            <a:pPr lvl="0"/>
            <a:r>
              <a:rPr lang="en-US" dirty="0"/>
              <a:t>Click icon to add object</a:t>
            </a:r>
          </a:p>
        </p:txBody>
      </p:sp>
      <p:sp>
        <p:nvSpPr>
          <p:cNvPr id="19" name="Content Placeholder 12"/>
          <p:cNvSpPr>
            <a:spLocks noGrp="1"/>
          </p:cNvSpPr>
          <p:nvPr>
            <p:ph sz="half" idx="35" hasCustomPrompt="1"/>
          </p:nvPr>
        </p:nvSpPr>
        <p:spPr bwMode="gray">
          <a:xfrm>
            <a:off x="14706369" y="6000748"/>
            <a:ext cx="3104445" cy="3257549"/>
          </a:xfrm>
          <a:noFill/>
        </p:spPr>
        <p:txBody>
          <a:bodyPr>
            <a:normAutofit/>
          </a:bodyPr>
          <a:lstStyle>
            <a:lvl1pPr marL="0" indent="0">
              <a:buNone/>
              <a:defRPr sz="3750"/>
            </a:lvl1pPr>
            <a:lvl2pPr marL="587990" indent="0">
              <a:buNone/>
              <a:defRPr/>
            </a:lvl2pPr>
            <a:lvl3pPr marL="1098366" indent="0">
              <a:buNone/>
              <a:defRPr/>
            </a:lvl3pPr>
            <a:lvl4pPr marL="1611093" indent="0">
              <a:buNone/>
              <a:defRPr/>
            </a:lvl4pPr>
            <a:lvl5pPr marL="2121468" indent="0">
              <a:buNone/>
              <a:defRPr/>
            </a:lvl5pPr>
          </a:lstStyle>
          <a:p>
            <a:pPr lvl="0"/>
            <a:r>
              <a:rPr lang="en-US" dirty="0"/>
              <a:t>Click icon to add object</a:t>
            </a:r>
          </a:p>
        </p:txBody>
      </p:sp>
      <p:sp>
        <p:nvSpPr>
          <p:cNvPr id="20" name="Date Placeholder 13"/>
          <p:cNvSpPr>
            <a:spLocks noGrp="1"/>
          </p:cNvSpPr>
          <p:nvPr>
            <p:ph type="dt" sz="half" idx="10"/>
          </p:nvPr>
        </p:nvSpPr>
        <p:spPr bwMode="black">
          <a:xfrm>
            <a:off x="1257300" y="9534526"/>
            <a:ext cx="2037885" cy="547688"/>
          </a:xfrm>
        </p:spPr>
        <p:txBody>
          <a:bodyPr/>
          <a:lstStyle/>
          <a:p>
            <a:fld id="{1815FB38-58F3-410A-8DA4-4B706967601F}" type="datetime1">
              <a:rPr lang="en-US" smtClean="0"/>
              <a:t>9/14/2024</a:t>
            </a:fld>
            <a:endParaRPr lang="en-US" dirty="0"/>
          </a:p>
        </p:txBody>
      </p:sp>
      <p:sp>
        <p:nvSpPr>
          <p:cNvPr id="21" name="Footer Placeholder 14"/>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22" name="Slide Number Placeholder 15"/>
          <p:cNvSpPr>
            <a:spLocks noGrp="1"/>
          </p:cNvSpPr>
          <p:nvPr>
            <p:ph type="sldNum" sz="quarter" idx="12"/>
          </p:nvPr>
        </p:nvSpPr>
        <p:spPr bwMode="black">
          <a:xfrm>
            <a:off x="14836698" y="9534526"/>
            <a:ext cx="2194002" cy="547688"/>
          </a:xfrm>
        </p:spPr>
        <p:txBody>
          <a:bodyPr/>
          <a:lstStyle/>
          <a:p>
            <a:fld id="{48F63A3B-78C7-47BE-AE5E-E10140E04643}" type="slidenum">
              <a:rPr lang="en-US" smtClean="0"/>
              <a:t>‹#›</a:t>
            </a:fld>
            <a:endParaRPr lang="en-US" dirty="0"/>
          </a:p>
        </p:txBody>
      </p:sp>
      <p:sp>
        <p:nvSpPr>
          <p:cNvPr id="25" name="Rectangle 16"/>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409393176"/>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2" y="8458200"/>
            <a:ext cx="18288000" cy="18288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sz="5400" dirty="0"/>
          </a:p>
        </p:txBody>
      </p:sp>
      <p:sp>
        <p:nvSpPr>
          <p:cNvPr id="9" name="Title 2"/>
          <p:cNvSpPr>
            <a:spLocks noGrp="1"/>
          </p:cNvSpPr>
          <p:nvPr>
            <p:ph type="title" hasCustomPrompt="1"/>
          </p:nvPr>
        </p:nvSpPr>
        <p:spPr bwMode="white">
          <a:xfrm>
            <a:off x="400050" y="8458202"/>
            <a:ext cx="17487900" cy="1828800"/>
          </a:xfrm>
          <a:noFill/>
        </p:spPr>
        <p:txBody>
          <a:bodyPr>
            <a:normAutofit/>
          </a:bodyPr>
          <a:lstStyle>
            <a:lvl1pPr algn="ctr">
              <a:defRPr sz="5400">
                <a:solidFill>
                  <a:schemeClr val="bg1"/>
                </a:solidFill>
              </a:defRPr>
            </a:lvl1pPr>
          </a:lstStyle>
          <a:p>
            <a:r>
              <a:rPr lang="en-US" dirty="0"/>
              <a:t>Click to edit title</a:t>
            </a:r>
          </a:p>
        </p:txBody>
      </p:sp>
      <p:sp>
        <p:nvSpPr>
          <p:cNvPr id="4" name="Picture Placeholder 3"/>
          <p:cNvSpPr>
            <a:spLocks noGrp="1"/>
          </p:cNvSpPr>
          <p:nvPr>
            <p:ph type="pic" sz="quarter" idx="10"/>
          </p:nvPr>
        </p:nvSpPr>
        <p:spPr bwMode="gray">
          <a:xfrm>
            <a:off x="0" y="4"/>
            <a:ext cx="18288000" cy="8458196"/>
          </a:xfrm>
        </p:spPr>
        <p:txBody>
          <a:bodyPr/>
          <a:lstStyle/>
          <a:p>
            <a:r>
              <a:rPr lang="en-US"/>
              <a:t>Click icon to add picture</a:t>
            </a:r>
          </a:p>
        </p:txBody>
      </p:sp>
    </p:spTree>
    <p:extLst>
      <p:ext uri="{BB962C8B-B14F-4D97-AF65-F5344CB8AC3E}">
        <p14:creationId xmlns:p14="http://schemas.microsoft.com/office/powerpoint/2010/main" val="1186041726"/>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2" y="8458202"/>
            <a:ext cx="18288000" cy="18288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sz="5400" dirty="0"/>
          </a:p>
        </p:txBody>
      </p:sp>
      <p:sp>
        <p:nvSpPr>
          <p:cNvPr id="9" name="Title 2"/>
          <p:cNvSpPr>
            <a:spLocks noGrp="1"/>
          </p:cNvSpPr>
          <p:nvPr>
            <p:ph type="title" hasCustomPrompt="1"/>
          </p:nvPr>
        </p:nvSpPr>
        <p:spPr bwMode="white">
          <a:xfrm>
            <a:off x="400050" y="8458202"/>
            <a:ext cx="17487900" cy="1828800"/>
          </a:xfrm>
          <a:noFill/>
        </p:spPr>
        <p:txBody>
          <a:bodyPr>
            <a:normAutofit/>
          </a:bodyPr>
          <a:lstStyle>
            <a:lvl1pPr algn="ctr">
              <a:defRPr sz="5400">
                <a:solidFill>
                  <a:schemeClr val="bg1"/>
                </a:solidFill>
              </a:defRPr>
            </a:lvl1pPr>
          </a:lstStyle>
          <a:p>
            <a:r>
              <a:rPr lang="en-US" dirty="0"/>
              <a:t>Click to edit title</a:t>
            </a:r>
          </a:p>
        </p:txBody>
      </p:sp>
      <p:sp>
        <p:nvSpPr>
          <p:cNvPr id="4" name="Picture Placeholder 3"/>
          <p:cNvSpPr>
            <a:spLocks noGrp="1"/>
          </p:cNvSpPr>
          <p:nvPr>
            <p:ph type="pic" sz="quarter" idx="10"/>
          </p:nvPr>
        </p:nvSpPr>
        <p:spPr bwMode="gray">
          <a:xfrm>
            <a:off x="0" y="4"/>
            <a:ext cx="18288000" cy="8458199"/>
          </a:xfrm>
        </p:spPr>
        <p:txBody>
          <a:bodyPr/>
          <a:lstStyle/>
          <a:p>
            <a:r>
              <a:rPr lang="en-US"/>
              <a:t>Click icon to add picture</a:t>
            </a:r>
          </a:p>
        </p:txBody>
      </p:sp>
    </p:spTree>
    <p:extLst>
      <p:ext uri="{BB962C8B-B14F-4D97-AF65-F5344CB8AC3E}">
        <p14:creationId xmlns:p14="http://schemas.microsoft.com/office/powerpoint/2010/main" val="1597800291"/>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8458200"/>
            <a:ext cx="18288000" cy="18288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sz="5400" dirty="0"/>
          </a:p>
        </p:txBody>
      </p:sp>
      <p:sp>
        <p:nvSpPr>
          <p:cNvPr id="9" name="Title 2"/>
          <p:cNvSpPr>
            <a:spLocks noGrp="1"/>
          </p:cNvSpPr>
          <p:nvPr>
            <p:ph type="title" hasCustomPrompt="1"/>
          </p:nvPr>
        </p:nvSpPr>
        <p:spPr bwMode="black">
          <a:xfrm>
            <a:off x="400050" y="8458200"/>
            <a:ext cx="17487900" cy="1828800"/>
          </a:xfrm>
          <a:noFill/>
        </p:spPr>
        <p:txBody>
          <a:bodyPr>
            <a:normAutofit/>
          </a:bodyPr>
          <a:lstStyle>
            <a:lvl1pPr algn="ctr">
              <a:defRPr sz="5400">
                <a:solidFill>
                  <a:schemeClr val="tx2"/>
                </a:solidFill>
              </a:defRPr>
            </a:lvl1pPr>
          </a:lstStyle>
          <a:p>
            <a:r>
              <a:rPr lang="en-US" dirty="0"/>
              <a:t>Click to edit title</a:t>
            </a:r>
          </a:p>
        </p:txBody>
      </p:sp>
      <p:sp>
        <p:nvSpPr>
          <p:cNvPr id="4" name="Picture Placeholder 3"/>
          <p:cNvSpPr>
            <a:spLocks noGrp="1"/>
          </p:cNvSpPr>
          <p:nvPr>
            <p:ph type="pic" sz="quarter" idx="10"/>
          </p:nvPr>
        </p:nvSpPr>
        <p:spPr bwMode="gray">
          <a:xfrm>
            <a:off x="0" y="5"/>
            <a:ext cx="18288000" cy="8458197"/>
          </a:xfrm>
        </p:spPr>
        <p:txBody>
          <a:bodyPr/>
          <a:lstStyle/>
          <a:p>
            <a:r>
              <a:rPr lang="en-US"/>
              <a:t>Click icon to add picture</a:t>
            </a:r>
          </a:p>
        </p:txBody>
      </p:sp>
    </p:spTree>
    <p:extLst>
      <p:ext uri="{BB962C8B-B14F-4D97-AF65-F5344CB8AC3E}">
        <p14:creationId xmlns:p14="http://schemas.microsoft.com/office/powerpoint/2010/main" val="2915795675"/>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8458200"/>
            <a:ext cx="18288000" cy="18288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sz="5400" dirty="0"/>
          </a:p>
        </p:txBody>
      </p:sp>
      <p:sp>
        <p:nvSpPr>
          <p:cNvPr id="9" name="Title 2"/>
          <p:cNvSpPr>
            <a:spLocks noGrp="1"/>
          </p:cNvSpPr>
          <p:nvPr>
            <p:ph type="title" hasCustomPrompt="1"/>
          </p:nvPr>
        </p:nvSpPr>
        <p:spPr bwMode="black">
          <a:xfrm>
            <a:off x="400050" y="8458200"/>
            <a:ext cx="17487900" cy="1828800"/>
          </a:xfrm>
          <a:noFill/>
        </p:spPr>
        <p:txBody>
          <a:bodyPr>
            <a:normAutofit/>
          </a:bodyPr>
          <a:lstStyle>
            <a:lvl1pPr algn="ctr">
              <a:defRPr sz="5400">
                <a:solidFill>
                  <a:schemeClr val="tx2"/>
                </a:solidFill>
              </a:defRPr>
            </a:lvl1pPr>
          </a:lstStyle>
          <a:p>
            <a:r>
              <a:rPr lang="en-US" dirty="0"/>
              <a:t>Click to edit title</a:t>
            </a:r>
          </a:p>
        </p:txBody>
      </p:sp>
      <p:sp>
        <p:nvSpPr>
          <p:cNvPr id="4" name="Picture Placeholder 3"/>
          <p:cNvSpPr>
            <a:spLocks noGrp="1"/>
          </p:cNvSpPr>
          <p:nvPr>
            <p:ph type="pic" sz="quarter" idx="10"/>
          </p:nvPr>
        </p:nvSpPr>
        <p:spPr bwMode="gray">
          <a:xfrm>
            <a:off x="0" y="5"/>
            <a:ext cx="18288000" cy="8458197"/>
          </a:xfrm>
        </p:spPr>
        <p:txBody>
          <a:bodyPr/>
          <a:lstStyle/>
          <a:p>
            <a:r>
              <a:rPr lang="en-US"/>
              <a:t>Click icon to add picture</a:t>
            </a:r>
          </a:p>
        </p:txBody>
      </p:sp>
    </p:spTree>
    <p:extLst>
      <p:ext uri="{BB962C8B-B14F-4D97-AF65-F5344CB8AC3E}">
        <p14:creationId xmlns:p14="http://schemas.microsoft.com/office/powerpoint/2010/main" val="1168138541"/>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1223846" y="430599"/>
            <a:ext cx="5282891" cy="4102371"/>
          </a:xfrm>
        </p:spPr>
        <p:txBody>
          <a:bodyPr/>
          <a:lstStyle>
            <a:lvl1pPr>
              <a:defRPr b="0">
                <a:solidFill>
                  <a:schemeClr val="accent2"/>
                </a:solidFill>
              </a:defRPr>
            </a:lvl1pPr>
          </a:lstStyle>
          <a:p>
            <a:r>
              <a:rPr lang="en-US" dirty="0"/>
              <a:t>Click to edit title</a:t>
            </a:r>
          </a:p>
        </p:txBody>
      </p:sp>
      <p:sp>
        <p:nvSpPr>
          <p:cNvPr id="15" name="Text Placeholder 2"/>
          <p:cNvSpPr>
            <a:spLocks noGrp="1"/>
          </p:cNvSpPr>
          <p:nvPr>
            <p:ph type="body" sz="quarter" idx="13"/>
          </p:nvPr>
        </p:nvSpPr>
        <p:spPr bwMode="white">
          <a:xfrm>
            <a:off x="1223963" y="4817270"/>
            <a:ext cx="5282774" cy="3713414"/>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7465181" y="757283"/>
            <a:ext cx="14428380" cy="8119973"/>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7465181" y="1601348"/>
            <a:ext cx="14274323" cy="7275906"/>
          </a:xfrm>
        </p:spPr>
        <p:txBody>
          <a:bodyPr/>
          <a:lstStyle>
            <a:lvl1pPr>
              <a:defRPr/>
            </a:lvl1pPr>
          </a:lstStyle>
          <a:p>
            <a:r>
              <a:rPr lang="en-US" dirty="0"/>
              <a:t>Click icon to insert screenshot</a:t>
            </a:r>
          </a:p>
        </p:txBody>
      </p:sp>
      <p:sp>
        <p:nvSpPr>
          <p:cNvPr id="8" name="Date Placeholder 5"/>
          <p:cNvSpPr>
            <a:spLocks noGrp="1"/>
          </p:cNvSpPr>
          <p:nvPr>
            <p:ph type="dt" sz="half" idx="11"/>
          </p:nvPr>
        </p:nvSpPr>
        <p:spPr bwMode="white">
          <a:xfrm>
            <a:off x="1257300" y="9534526"/>
            <a:ext cx="2037885" cy="547688"/>
          </a:xfrm>
        </p:spPr>
        <p:txBody>
          <a:bodyPr/>
          <a:lstStyle>
            <a:lvl1pPr>
              <a:defRPr>
                <a:solidFill>
                  <a:schemeClr val="bg1"/>
                </a:solidFill>
              </a:defRPr>
            </a:lvl1pPr>
          </a:lstStyle>
          <a:p>
            <a:fld id="{F4B91AA0-3BA7-4036-A3DA-317C6C4FFA29}" type="datetime1">
              <a:rPr lang="en-US" smtClean="0"/>
              <a:t>9/14/2024</a:t>
            </a:fld>
            <a:endParaRPr lang="en-US" dirty="0"/>
          </a:p>
        </p:txBody>
      </p:sp>
      <p:sp>
        <p:nvSpPr>
          <p:cNvPr id="7" name="Footer Placeholder 6"/>
          <p:cNvSpPr>
            <a:spLocks noGrp="1"/>
          </p:cNvSpPr>
          <p:nvPr>
            <p:ph type="ftr" sz="quarter" idx="3"/>
          </p:nvPr>
        </p:nvSpPr>
        <p:spPr bwMode="white">
          <a:xfrm>
            <a:off x="4953266" y="9534524"/>
            <a:ext cx="8381471" cy="547688"/>
          </a:xfrm>
          <a:prstGeom prst="rect">
            <a:avLst/>
          </a:prstGeom>
        </p:spPr>
        <p:txBody>
          <a:bodyPr anchor="ctr"/>
          <a:lstStyle>
            <a:lvl1pPr algn="ctr">
              <a:defRPr sz="18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7"/>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663276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1257300" y="-1"/>
            <a:ext cx="15773400" cy="1824038"/>
          </a:xfrm>
          <a:noFill/>
        </p:spPr>
        <p:txBody>
          <a:bodyPr lIns="0" rIns="0">
            <a:normAutofit/>
          </a:bodyPr>
          <a:lstStyle>
            <a:lvl1pPr algn="r">
              <a:defRPr sz="5400">
                <a:solidFill>
                  <a:schemeClr val="accent2"/>
                </a:solidFill>
              </a:defRPr>
            </a:lvl1pPr>
          </a:lstStyle>
          <a:p>
            <a:r>
              <a:rPr lang="en-US"/>
              <a:t>Click to edit Master title style</a:t>
            </a:r>
            <a:endParaRPr lang="en-US" dirty="0"/>
          </a:p>
        </p:txBody>
      </p:sp>
      <p:sp>
        <p:nvSpPr>
          <p:cNvPr id="11" name="Text Placeholder 2"/>
          <p:cNvSpPr>
            <a:spLocks noGrp="1"/>
          </p:cNvSpPr>
          <p:nvPr>
            <p:ph type="body" sz="quarter" idx="13"/>
          </p:nvPr>
        </p:nvSpPr>
        <p:spPr bwMode="white">
          <a:xfrm>
            <a:off x="1257300" y="2047805"/>
            <a:ext cx="15773400" cy="2350775"/>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060187" y="4834053"/>
            <a:ext cx="14081205" cy="792459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2060189" y="5657807"/>
            <a:ext cx="13930854" cy="7100834"/>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0927636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1257300" y="-1"/>
            <a:ext cx="15773400" cy="1824038"/>
          </a:xfrm>
          <a:noFill/>
        </p:spPr>
        <p:txBody>
          <a:bodyPr lIns="0" rIns="0">
            <a:normAutofit/>
          </a:bodyPr>
          <a:lstStyle>
            <a:lvl1pPr algn="r">
              <a:defRPr sz="5400">
                <a:solidFill>
                  <a:schemeClr val="accent2"/>
                </a:solidFill>
              </a:defRPr>
            </a:lvl1pPr>
          </a:lstStyle>
          <a:p>
            <a:r>
              <a:rPr lang="en-US"/>
              <a:t>Click to edit Master title style</a:t>
            </a:r>
            <a:endParaRPr lang="en-US" dirty="0"/>
          </a:p>
        </p:txBody>
      </p:sp>
      <p:pic>
        <p:nvPicPr>
          <p:cNvPr id="12"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060187" y="1897040"/>
            <a:ext cx="14081205" cy="792459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2060189" y="2720794"/>
            <a:ext cx="13930854" cy="7100834"/>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23320142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1223846" y="430599"/>
            <a:ext cx="5282891" cy="4102371"/>
          </a:xfrm>
        </p:spPr>
        <p:txBody>
          <a:bodyPr/>
          <a:lstStyle>
            <a:lvl1pPr>
              <a:defRPr>
                <a:solidFill>
                  <a:schemeClr val="accent1"/>
                </a:solidFill>
              </a:defRPr>
            </a:lvl1pPr>
          </a:lstStyle>
          <a:p>
            <a:r>
              <a:rPr lang="en-US" dirty="0"/>
              <a:t>Click to edit title</a:t>
            </a:r>
          </a:p>
        </p:txBody>
      </p:sp>
      <p:sp>
        <p:nvSpPr>
          <p:cNvPr id="4" name="Text Placeholder 2"/>
          <p:cNvSpPr>
            <a:spLocks noGrp="1"/>
          </p:cNvSpPr>
          <p:nvPr>
            <p:ph type="body" sz="quarter" idx="11"/>
          </p:nvPr>
        </p:nvSpPr>
        <p:spPr bwMode="black">
          <a:xfrm>
            <a:off x="1223963" y="4817270"/>
            <a:ext cx="5282774" cy="371341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7465181" y="757283"/>
            <a:ext cx="14428380" cy="8119973"/>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7465181" y="1601348"/>
            <a:ext cx="14274323" cy="7275906"/>
          </a:xfrm>
        </p:spPr>
        <p:txBody>
          <a:bodyPr/>
          <a:lstStyle>
            <a:lvl1pPr>
              <a:defRPr/>
            </a:lvl1pPr>
          </a:lstStyle>
          <a:p>
            <a:r>
              <a:rPr lang="en-US" dirty="0"/>
              <a:t>Click icon to insert screenshot</a:t>
            </a:r>
          </a:p>
        </p:txBody>
      </p:sp>
      <p:sp>
        <p:nvSpPr>
          <p:cNvPr id="10" name="Date Placeholder 5"/>
          <p:cNvSpPr>
            <a:spLocks noGrp="1"/>
          </p:cNvSpPr>
          <p:nvPr>
            <p:ph type="dt" sz="half" idx="12"/>
          </p:nvPr>
        </p:nvSpPr>
        <p:spPr bwMode="black">
          <a:xfrm>
            <a:off x="1257300" y="9534526"/>
            <a:ext cx="2037885" cy="547688"/>
          </a:xfrm>
        </p:spPr>
        <p:txBody>
          <a:bodyPr/>
          <a:lstStyle/>
          <a:p>
            <a:fld id="{5D76A200-3168-4D33-A718-3974884CE863}" type="datetime1">
              <a:rPr lang="en-US" smtClean="0"/>
              <a:t>9/14/2024</a:t>
            </a:fld>
            <a:endParaRPr lang="en-US" dirty="0"/>
          </a:p>
        </p:txBody>
      </p:sp>
      <p:sp>
        <p:nvSpPr>
          <p:cNvPr id="7" name="Footer Placeholder 6"/>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11" name="Slide Number Placeholder 7"/>
          <p:cNvSpPr>
            <a:spLocks noGrp="1"/>
          </p:cNvSpPr>
          <p:nvPr>
            <p:ph type="sldNum" sz="quarter" idx="13"/>
          </p:nvPr>
        </p:nvSpPr>
        <p:spPr bwMode="black">
          <a:xfrm>
            <a:off x="14836698" y="9534526"/>
            <a:ext cx="2194002" cy="547688"/>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180227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1257300" y="-1"/>
            <a:ext cx="15773400" cy="1824038"/>
          </a:xfrm>
          <a:noFill/>
        </p:spPr>
        <p:txBody>
          <a:bodyPr lIns="0" rIns="0">
            <a:normAutofit/>
          </a:bodyPr>
          <a:lstStyle>
            <a:lvl1pPr algn="r">
              <a:defRPr sz="5400">
                <a:solidFill>
                  <a:schemeClr val="tx1"/>
                </a:solidFill>
              </a:defRPr>
            </a:lvl1pPr>
          </a:lstStyle>
          <a:p>
            <a:r>
              <a:rPr lang="en-US"/>
              <a:t>Click to edit Master title style</a:t>
            </a:r>
            <a:endParaRPr lang="en-US" dirty="0"/>
          </a:p>
        </p:txBody>
      </p:sp>
      <p:sp>
        <p:nvSpPr>
          <p:cNvPr id="7" name="Text Placeholder 2"/>
          <p:cNvSpPr>
            <a:spLocks noGrp="1"/>
          </p:cNvSpPr>
          <p:nvPr>
            <p:ph type="body" sz="quarter" idx="11"/>
          </p:nvPr>
        </p:nvSpPr>
        <p:spPr bwMode="black">
          <a:xfrm>
            <a:off x="1257300" y="2047805"/>
            <a:ext cx="15773400" cy="235077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060187" y="4834053"/>
            <a:ext cx="14081205" cy="792459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2060189" y="5657807"/>
            <a:ext cx="13930854" cy="7100834"/>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09892981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1257300" y="-1"/>
            <a:ext cx="15773400" cy="1824038"/>
          </a:xfrm>
          <a:noFill/>
        </p:spPr>
        <p:txBody>
          <a:bodyPr lIns="0" rIns="0">
            <a:normAutofit/>
          </a:bodyPr>
          <a:lstStyle>
            <a:lvl1pPr algn="r">
              <a:defRPr sz="5400">
                <a:solidFill>
                  <a:schemeClr val="tx1"/>
                </a:solidFill>
              </a:defRPr>
            </a:lvl1pPr>
          </a:lstStyle>
          <a:p>
            <a:r>
              <a:rPr lang="en-US"/>
              <a:t>Click to edit Master title style</a:t>
            </a:r>
            <a:endParaRPr lang="en-US" dirty="0"/>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060187" y="1897040"/>
            <a:ext cx="14081205" cy="792459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2060189" y="2720794"/>
            <a:ext cx="13930854" cy="7100834"/>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987914991"/>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1223846" y="430599"/>
            <a:ext cx="5282891" cy="4102371"/>
          </a:xfrm>
        </p:spPr>
        <p:txBody>
          <a:bodyPr/>
          <a:lstStyle>
            <a:lvl1pPr>
              <a:defRPr b="0">
                <a:solidFill>
                  <a:schemeClr val="accent2"/>
                </a:solidFill>
              </a:defRPr>
            </a:lvl1pPr>
          </a:lstStyle>
          <a:p>
            <a:r>
              <a:rPr lang="en-US" dirty="0"/>
              <a:t>Click to edit title</a:t>
            </a:r>
          </a:p>
        </p:txBody>
      </p:sp>
      <p:sp>
        <p:nvSpPr>
          <p:cNvPr id="15" name="Text Placeholder 2"/>
          <p:cNvSpPr>
            <a:spLocks noGrp="1"/>
          </p:cNvSpPr>
          <p:nvPr>
            <p:ph type="body" sz="quarter" idx="13"/>
          </p:nvPr>
        </p:nvSpPr>
        <p:spPr bwMode="white">
          <a:xfrm>
            <a:off x="1223963" y="4817270"/>
            <a:ext cx="5282774" cy="3713414"/>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7465181" y="757283"/>
            <a:ext cx="14428380" cy="8119973"/>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7465181" y="1601348"/>
            <a:ext cx="14274323" cy="7275906"/>
          </a:xfrm>
        </p:spPr>
        <p:txBody>
          <a:bodyPr/>
          <a:lstStyle>
            <a:lvl1pPr>
              <a:defRPr/>
            </a:lvl1pPr>
          </a:lstStyle>
          <a:p>
            <a:r>
              <a:rPr lang="en-US" dirty="0"/>
              <a:t>Click icon to insert screenshot</a:t>
            </a:r>
          </a:p>
        </p:txBody>
      </p:sp>
      <p:sp>
        <p:nvSpPr>
          <p:cNvPr id="10" name="Date Placeholder 5"/>
          <p:cNvSpPr>
            <a:spLocks noGrp="1"/>
          </p:cNvSpPr>
          <p:nvPr>
            <p:ph type="dt" sz="half" idx="11"/>
          </p:nvPr>
        </p:nvSpPr>
        <p:spPr bwMode="white">
          <a:xfrm>
            <a:off x="1257300" y="9534526"/>
            <a:ext cx="2037885" cy="547688"/>
          </a:xfrm>
        </p:spPr>
        <p:txBody>
          <a:bodyPr/>
          <a:lstStyle>
            <a:lvl1pPr>
              <a:defRPr>
                <a:solidFill>
                  <a:schemeClr val="bg1"/>
                </a:solidFill>
              </a:defRPr>
            </a:lvl1pPr>
          </a:lstStyle>
          <a:p>
            <a:fld id="{276FB33B-BCEE-4E25-B97B-A564B0E1024B}" type="datetime1">
              <a:rPr lang="en-US" smtClean="0"/>
              <a:t>9/14/2024</a:t>
            </a:fld>
            <a:endParaRPr lang="en-US" dirty="0"/>
          </a:p>
        </p:txBody>
      </p:sp>
      <p:sp>
        <p:nvSpPr>
          <p:cNvPr id="9" name="Footer Placeholder 6"/>
          <p:cNvSpPr>
            <a:spLocks noGrp="1"/>
          </p:cNvSpPr>
          <p:nvPr>
            <p:ph type="ftr" sz="quarter" idx="3"/>
          </p:nvPr>
        </p:nvSpPr>
        <p:spPr bwMode="white">
          <a:xfrm>
            <a:off x="4953266" y="9534524"/>
            <a:ext cx="8381471" cy="547688"/>
          </a:xfrm>
          <a:prstGeom prst="rect">
            <a:avLst/>
          </a:prstGeom>
        </p:spPr>
        <p:txBody>
          <a:bodyPr anchor="ctr"/>
          <a:lstStyle>
            <a:lvl1pPr algn="ctr">
              <a:defRPr sz="18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7"/>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508598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1257300" y="-1"/>
            <a:ext cx="15773400" cy="1824038"/>
          </a:xfrm>
          <a:noFill/>
        </p:spPr>
        <p:txBody>
          <a:bodyPr lIns="0" rIns="0">
            <a:normAutofit/>
          </a:bodyPr>
          <a:lstStyle>
            <a:lvl1pPr algn="r">
              <a:defRPr sz="5400">
                <a:solidFill>
                  <a:schemeClr val="accent2"/>
                </a:solidFill>
              </a:defRPr>
            </a:lvl1pPr>
          </a:lstStyle>
          <a:p>
            <a:r>
              <a:rPr lang="en-US"/>
              <a:t>Click to edit Master title style</a:t>
            </a:r>
            <a:endParaRPr lang="en-US" dirty="0"/>
          </a:p>
        </p:txBody>
      </p:sp>
      <p:sp>
        <p:nvSpPr>
          <p:cNvPr id="14" name="Text Placeholder 2"/>
          <p:cNvSpPr>
            <a:spLocks noGrp="1"/>
          </p:cNvSpPr>
          <p:nvPr>
            <p:ph type="body" sz="quarter" idx="13"/>
          </p:nvPr>
        </p:nvSpPr>
        <p:spPr bwMode="white">
          <a:xfrm>
            <a:off x="1257300" y="2047805"/>
            <a:ext cx="15773400" cy="2350775"/>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060187" y="4834053"/>
            <a:ext cx="14081205" cy="792459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2060189" y="5657807"/>
            <a:ext cx="13930854" cy="7100834"/>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3065763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1257300" y="-1"/>
            <a:ext cx="15773400" cy="1824038"/>
          </a:xfrm>
          <a:noFill/>
        </p:spPr>
        <p:txBody>
          <a:bodyPr lIns="0" rIns="0">
            <a:normAutofit/>
          </a:bodyPr>
          <a:lstStyle>
            <a:lvl1pPr algn="r">
              <a:defRPr sz="5400">
                <a:solidFill>
                  <a:schemeClr val="accent2"/>
                </a:solidFill>
              </a:defRPr>
            </a:lvl1pPr>
          </a:lstStyle>
          <a:p>
            <a:r>
              <a:rPr lang="en-US"/>
              <a:t>Click to edit Master title style</a:t>
            </a:r>
            <a:endParaRPr lang="en-US" dirty="0"/>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060187" y="1897040"/>
            <a:ext cx="14081205" cy="792459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2060189" y="2720794"/>
            <a:ext cx="13930854" cy="7100834"/>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34034394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1223846" y="430599"/>
            <a:ext cx="5282891" cy="4102371"/>
          </a:xfrm>
        </p:spPr>
        <p:txBody>
          <a:bodyPr/>
          <a:lstStyle>
            <a:lvl1pPr>
              <a:defRPr b="0">
                <a:solidFill>
                  <a:schemeClr val="accent2"/>
                </a:solidFill>
              </a:defRPr>
            </a:lvl1pPr>
          </a:lstStyle>
          <a:p>
            <a:r>
              <a:rPr lang="en-US" dirty="0"/>
              <a:t>Click to edit title</a:t>
            </a:r>
          </a:p>
        </p:txBody>
      </p:sp>
      <p:sp>
        <p:nvSpPr>
          <p:cNvPr id="16" name="Text Placeholder 2"/>
          <p:cNvSpPr>
            <a:spLocks noGrp="1"/>
          </p:cNvSpPr>
          <p:nvPr>
            <p:ph type="body" sz="quarter" idx="13"/>
          </p:nvPr>
        </p:nvSpPr>
        <p:spPr bwMode="white">
          <a:xfrm>
            <a:off x="1223963" y="4817270"/>
            <a:ext cx="5282774" cy="3713414"/>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7069277" y="652255"/>
            <a:ext cx="10242992" cy="9076070"/>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7465181" y="1037824"/>
            <a:ext cx="9451181" cy="5117306"/>
          </a:xfrm>
        </p:spPr>
        <p:txBody>
          <a:bodyPr/>
          <a:lstStyle>
            <a:lvl1pPr>
              <a:defRPr/>
            </a:lvl1pPr>
          </a:lstStyle>
          <a:p>
            <a:r>
              <a:rPr lang="en-US" dirty="0"/>
              <a:t>Click icon to insert screenshot</a:t>
            </a:r>
          </a:p>
        </p:txBody>
      </p:sp>
      <p:sp>
        <p:nvSpPr>
          <p:cNvPr id="10" name="Date Placeholder 5"/>
          <p:cNvSpPr>
            <a:spLocks noGrp="1"/>
          </p:cNvSpPr>
          <p:nvPr>
            <p:ph type="dt" sz="half" idx="11"/>
          </p:nvPr>
        </p:nvSpPr>
        <p:spPr bwMode="white">
          <a:xfrm>
            <a:off x="1257300" y="9534526"/>
            <a:ext cx="2037885" cy="547688"/>
          </a:xfrm>
        </p:spPr>
        <p:txBody>
          <a:bodyPr/>
          <a:lstStyle>
            <a:lvl1pPr>
              <a:defRPr>
                <a:solidFill>
                  <a:schemeClr val="bg1"/>
                </a:solidFill>
              </a:defRPr>
            </a:lvl1pPr>
          </a:lstStyle>
          <a:p>
            <a:fld id="{276FB33B-BCEE-4E25-B97B-A564B0E1024B}" type="datetime1">
              <a:rPr lang="en-US" smtClean="0"/>
              <a:t>9/14/2024</a:t>
            </a:fld>
            <a:endParaRPr lang="en-US" dirty="0"/>
          </a:p>
        </p:txBody>
      </p:sp>
      <p:sp>
        <p:nvSpPr>
          <p:cNvPr id="9" name="Footer Placeholder 6"/>
          <p:cNvSpPr>
            <a:spLocks noGrp="1"/>
          </p:cNvSpPr>
          <p:nvPr>
            <p:ph type="ftr" sz="quarter" idx="3"/>
          </p:nvPr>
        </p:nvSpPr>
        <p:spPr bwMode="white">
          <a:xfrm>
            <a:off x="4953266" y="9534524"/>
            <a:ext cx="8381471" cy="547688"/>
          </a:xfrm>
          <a:prstGeom prst="rect">
            <a:avLst/>
          </a:prstGeom>
        </p:spPr>
        <p:txBody>
          <a:bodyPr anchor="ctr"/>
          <a:lstStyle>
            <a:lvl1pPr algn="ctr">
              <a:defRPr sz="18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11" name="Slide Number Placeholder 7"/>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637911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770711" y="451183"/>
            <a:ext cx="17119266" cy="9759773"/>
          </a:xfrm>
          <a:prstGeom prst="rect">
            <a:avLst/>
          </a:prstGeom>
        </p:spPr>
      </p:pic>
      <p:sp>
        <p:nvSpPr>
          <p:cNvPr id="13" name="Title 2"/>
          <p:cNvSpPr>
            <a:spLocks noGrp="1"/>
          </p:cNvSpPr>
          <p:nvPr>
            <p:ph type="title" hasCustomPrompt="1"/>
          </p:nvPr>
        </p:nvSpPr>
        <p:spPr bwMode="white">
          <a:xfrm>
            <a:off x="1223846" y="430599"/>
            <a:ext cx="5282891" cy="4102371"/>
          </a:xfrm>
        </p:spPr>
        <p:txBody>
          <a:bodyPr/>
          <a:lstStyle>
            <a:lvl1pPr>
              <a:defRPr b="0">
                <a:solidFill>
                  <a:schemeClr val="tx1"/>
                </a:solidFill>
              </a:defRPr>
            </a:lvl1pPr>
          </a:lstStyle>
          <a:p>
            <a:r>
              <a:rPr lang="en-US" dirty="0"/>
              <a:t>Click to edit title</a:t>
            </a:r>
          </a:p>
        </p:txBody>
      </p:sp>
      <p:sp>
        <p:nvSpPr>
          <p:cNvPr id="17" name="Picture Placeholder 3"/>
          <p:cNvSpPr>
            <a:spLocks noGrp="1"/>
          </p:cNvSpPr>
          <p:nvPr>
            <p:ph type="pic" sz="quarter" idx="14" hasCustomPrompt="1"/>
          </p:nvPr>
        </p:nvSpPr>
        <p:spPr bwMode="gray">
          <a:xfrm>
            <a:off x="1452283" y="6529390"/>
            <a:ext cx="1341347" cy="2355755"/>
          </a:xfrm>
        </p:spPr>
        <p:txBody>
          <a:bodyPr>
            <a:normAutofit/>
          </a:bodyPr>
          <a:lstStyle>
            <a:lvl1pPr marL="257175" indent="-257175">
              <a:buFont typeface="Arial" panose="020B0604020202020204" pitchFamily="34" charset="0"/>
              <a:buChar char="•"/>
              <a:defRPr sz="1425"/>
            </a:lvl1pPr>
          </a:lstStyle>
          <a:p>
            <a:r>
              <a:rPr lang="en-US" dirty="0"/>
              <a:t>Click icon to insert screenshot</a:t>
            </a:r>
          </a:p>
        </p:txBody>
      </p:sp>
      <p:sp>
        <p:nvSpPr>
          <p:cNvPr id="12" name="Picture Placeholder 4"/>
          <p:cNvSpPr>
            <a:spLocks noGrp="1"/>
          </p:cNvSpPr>
          <p:nvPr>
            <p:ph type="pic" sz="quarter" idx="13" hasCustomPrompt="1"/>
          </p:nvPr>
        </p:nvSpPr>
        <p:spPr bwMode="gray">
          <a:xfrm>
            <a:off x="3590366" y="5119612"/>
            <a:ext cx="2773455" cy="3687506"/>
          </a:xfrm>
        </p:spPr>
        <p:txBody>
          <a:bodyPr>
            <a:normAutofit/>
          </a:bodyPr>
          <a:lstStyle>
            <a:lvl1pPr>
              <a:defRPr sz="3300"/>
            </a:lvl1pPr>
          </a:lstStyle>
          <a:p>
            <a:r>
              <a:rPr lang="en-US" dirty="0"/>
              <a:t>Click icon to insert screenshot</a:t>
            </a:r>
          </a:p>
        </p:txBody>
      </p:sp>
      <p:sp>
        <p:nvSpPr>
          <p:cNvPr id="15" name="Picture Placeholder 5"/>
          <p:cNvSpPr>
            <a:spLocks noGrp="1"/>
          </p:cNvSpPr>
          <p:nvPr>
            <p:ph type="pic" sz="quarter" idx="10" hasCustomPrompt="1"/>
          </p:nvPr>
        </p:nvSpPr>
        <p:spPr bwMode="gray">
          <a:xfrm>
            <a:off x="7465182" y="1037825"/>
            <a:ext cx="9447858" cy="5053695"/>
          </a:xfrm>
        </p:spPr>
        <p:txBody>
          <a:bodyPr/>
          <a:lstStyle>
            <a:lvl1pPr>
              <a:defRPr/>
            </a:lvl1pPr>
          </a:lstStyle>
          <a:p>
            <a:r>
              <a:rPr lang="en-US" dirty="0"/>
              <a:t>Click icon to insert screenshot</a:t>
            </a:r>
          </a:p>
        </p:txBody>
      </p:sp>
      <p:sp>
        <p:nvSpPr>
          <p:cNvPr id="10" name="Date Placeholder 6"/>
          <p:cNvSpPr>
            <a:spLocks noGrp="1"/>
          </p:cNvSpPr>
          <p:nvPr>
            <p:ph type="dt" sz="half" idx="11"/>
          </p:nvPr>
        </p:nvSpPr>
        <p:spPr bwMode="white">
          <a:xfrm>
            <a:off x="1257300" y="9534526"/>
            <a:ext cx="2037885" cy="547688"/>
          </a:xfrm>
        </p:spPr>
        <p:txBody>
          <a:bodyPr/>
          <a:lstStyle>
            <a:lvl1pPr>
              <a:defRPr>
                <a:solidFill>
                  <a:schemeClr val="tx2"/>
                </a:solidFill>
              </a:defRPr>
            </a:lvl1pPr>
          </a:lstStyle>
          <a:p>
            <a:fld id="{276FB33B-BCEE-4E25-B97B-A564B0E1024B}" type="datetime1">
              <a:rPr lang="en-US" smtClean="0"/>
              <a:pPr/>
              <a:t>9/14/2024</a:t>
            </a:fld>
            <a:endParaRPr lang="en-US" dirty="0"/>
          </a:p>
        </p:txBody>
      </p:sp>
      <p:sp>
        <p:nvSpPr>
          <p:cNvPr id="9" name="Footer Placeholder 7"/>
          <p:cNvSpPr>
            <a:spLocks noGrp="1"/>
          </p:cNvSpPr>
          <p:nvPr>
            <p:ph type="ftr" sz="quarter" idx="3"/>
          </p:nvPr>
        </p:nvSpPr>
        <p:spPr bwMode="white">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tx1"/>
                </a:solidFill>
              </a:rPr>
              <a:t>|</a:t>
            </a:r>
            <a:r>
              <a:rPr lang="en-US" dirty="0"/>
              <a:t> mn.gov/</a:t>
            </a:r>
            <a:r>
              <a:rPr lang="en-US" dirty="0" err="1"/>
              <a:t>websiteurl</a:t>
            </a:r>
            <a:endParaRPr lang="en-US" dirty="0"/>
          </a:p>
        </p:txBody>
      </p:sp>
      <p:sp>
        <p:nvSpPr>
          <p:cNvPr id="11" name="Slide Number Placeholder 8"/>
          <p:cNvSpPr>
            <a:spLocks noGrp="1"/>
          </p:cNvSpPr>
          <p:nvPr>
            <p:ph type="sldNum" sz="quarter" idx="12"/>
          </p:nvPr>
        </p:nvSpPr>
        <p:spPr bwMode="white">
          <a:xfrm>
            <a:off x="14836698" y="9534526"/>
            <a:ext cx="2194002" cy="547688"/>
          </a:xfrm>
        </p:spPr>
        <p:txBody>
          <a:bodyPr/>
          <a:lstStyle>
            <a:lvl1pPr>
              <a:defRPr>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1655684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solidFill>
          <a:schemeClr val="bg1"/>
        </a:soli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6449201A-9881-4BD5-9EDB-134148F796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6999"/>
          </a:xfrm>
          <a:prstGeom prst="rect">
            <a:avLst/>
          </a:prstGeom>
        </p:spPr>
      </p:pic>
      <p:sp>
        <p:nvSpPr>
          <p:cNvPr id="13" name="Title 2">
            <a:extLst>
              <a:ext uri="{FF2B5EF4-FFF2-40B4-BE49-F238E27FC236}">
                <a16:creationId xmlns:a16="http://schemas.microsoft.com/office/drawing/2014/main" id="{0B050E54-664D-466A-8DB7-324C516C8039}"/>
              </a:ext>
            </a:extLst>
          </p:cNvPr>
          <p:cNvSpPr>
            <a:spLocks noGrp="1"/>
          </p:cNvSpPr>
          <p:nvPr>
            <p:ph type="title" hasCustomPrompt="1"/>
          </p:nvPr>
        </p:nvSpPr>
        <p:spPr bwMode="black">
          <a:xfrm>
            <a:off x="2081605" y="1579418"/>
            <a:ext cx="14232368" cy="4841748"/>
          </a:xfrm>
        </p:spPr>
        <p:txBody>
          <a:bodyPr>
            <a:noAutofit/>
          </a:bodyPr>
          <a:lstStyle>
            <a:lvl1pPr algn="ctr">
              <a:tabLst>
                <a:tab pos="5655470" algn="l"/>
              </a:tabLst>
              <a:defRPr sz="7500" baseline="0">
                <a:solidFill>
                  <a:schemeClr val="accent1"/>
                </a:solidFill>
              </a:defRPr>
            </a:lvl1pPr>
          </a:lstStyle>
          <a:p>
            <a:r>
              <a:rPr lang="en-US" dirty="0"/>
              <a:t>“Click to edit quote.”</a:t>
            </a:r>
          </a:p>
        </p:txBody>
      </p:sp>
      <p:sp>
        <p:nvSpPr>
          <p:cNvPr id="14" name="Text Placeholder 3">
            <a:extLst>
              <a:ext uri="{FF2B5EF4-FFF2-40B4-BE49-F238E27FC236}">
                <a16:creationId xmlns:a16="http://schemas.microsoft.com/office/drawing/2014/main" id="{1906A78E-2FCE-427D-98A4-31316D7752E2}"/>
              </a:ext>
            </a:extLst>
          </p:cNvPr>
          <p:cNvSpPr>
            <a:spLocks noGrp="1"/>
          </p:cNvSpPr>
          <p:nvPr>
            <p:ph type="body" sz="quarter" idx="13" hasCustomPrompt="1"/>
          </p:nvPr>
        </p:nvSpPr>
        <p:spPr bwMode="black">
          <a:xfrm>
            <a:off x="2081605" y="6733310"/>
            <a:ext cx="14232368" cy="979923"/>
          </a:xfrm>
        </p:spPr>
        <p:txBody>
          <a:bodyPr anchor="ctr">
            <a:normAutofit/>
          </a:bodyPr>
          <a:lstStyle>
            <a:lvl1pPr marL="0" indent="0" algn="ctr">
              <a:buNone/>
              <a:defRPr sz="3600" i="1" baseline="0">
                <a:solidFill>
                  <a:schemeClr val="tx2"/>
                </a:solidFill>
              </a:defRPr>
            </a:lvl1pPr>
          </a:lstStyle>
          <a:p>
            <a:pPr lvl="0"/>
            <a:r>
              <a:rPr lang="en-US" dirty="0"/>
              <a:t>- Click to edit name or subtext</a:t>
            </a:r>
          </a:p>
        </p:txBody>
      </p:sp>
      <p:sp>
        <p:nvSpPr>
          <p:cNvPr id="11" name="Slide Number Placeholder 4"/>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4965406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Teal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28F32915-284F-4F48-8220-F8136AD1F2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6999"/>
          </a:xfrm>
          <a:prstGeom prst="rect">
            <a:avLst/>
          </a:prstGeom>
        </p:spPr>
      </p:pic>
      <p:sp>
        <p:nvSpPr>
          <p:cNvPr id="7" name="Title 2"/>
          <p:cNvSpPr>
            <a:spLocks noGrp="1"/>
          </p:cNvSpPr>
          <p:nvPr>
            <p:ph type="title" hasCustomPrompt="1"/>
          </p:nvPr>
        </p:nvSpPr>
        <p:spPr bwMode="black">
          <a:xfrm>
            <a:off x="2081605" y="1579418"/>
            <a:ext cx="14232368" cy="4841748"/>
          </a:xfrm>
        </p:spPr>
        <p:txBody>
          <a:bodyPr>
            <a:noAutofit/>
          </a:bodyPr>
          <a:lstStyle>
            <a:lvl1pPr algn="ctr">
              <a:tabLst>
                <a:tab pos="5655470" algn="l"/>
              </a:tabLst>
              <a:defRPr sz="7500" baseline="0">
                <a:solidFill>
                  <a:schemeClr val="accent1"/>
                </a:solidFill>
              </a:defRPr>
            </a:lvl1pPr>
          </a:lstStyle>
          <a:p>
            <a:r>
              <a:rPr lang="en-US" dirty="0"/>
              <a:t>“Click to edit quote.”</a:t>
            </a:r>
          </a:p>
        </p:txBody>
      </p:sp>
      <p:sp>
        <p:nvSpPr>
          <p:cNvPr id="8" name="Text Placeholder 3"/>
          <p:cNvSpPr>
            <a:spLocks noGrp="1"/>
          </p:cNvSpPr>
          <p:nvPr>
            <p:ph type="body" sz="quarter" idx="13" hasCustomPrompt="1"/>
          </p:nvPr>
        </p:nvSpPr>
        <p:spPr bwMode="black">
          <a:xfrm>
            <a:off x="2081605" y="6733310"/>
            <a:ext cx="14232368" cy="979923"/>
          </a:xfrm>
        </p:spPr>
        <p:txBody>
          <a:bodyPr anchor="ctr">
            <a:normAutofit/>
          </a:bodyPr>
          <a:lstStyle>
            <a:lvl1pPr marL="0" indent="0" algn="ctr">
              <a:buNone/>
              <a:defRPr sz="3600" i="1" baseline="0">
                <a:solidFill>
                  <a:schemeClr val="tx2"/>
                </a:solidFill>
              </a:defRPr>
            </a:lvl1pPr>
          </a:lstStyle>
          <a:p>
            <a:pPr lvl="0"/>
            <a:r>
              <a:rPr lang="en-US" dirty="0"/>
              <a:t>- Click to edit name or subtext</a:t>
            </a:r>
          </a:p>
        </p:txBody>
      </p:sp>
      <p:sp>
        <p:nvSpPr>
          <p:cNvPr id="11" name="Slide Number Placeholder 4"/>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52283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Minimal (Blue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3" y="0"/>
            <a:ext cx="18288002" cy="10287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hasCustomPrompt="1"/>
          </p:nvPr>
        </p:nvSpPr>
        <p:spPr bwMode="black">
          <a:xfrm>
            <a:off x="623759" y="1140433"/>
            <a:ext cx="12136745" cy="6245105"/>
          </a:xfrm>
        </p:spPr>
        <p:txBody>
          <a:bodyPr>
            <a:noAutofit/>
          </a:bodyPr>
          <a:lstStyle>
            <a:lvl1pPr algn="ctr">
              <a:tabLst>
                <a:tab pos="5655470" algn="l"/>
              </a:tabLst>
              <a:defRPr sz="7500" baseline="0">
                <a:solidFill>
                  <a:schemeClr val="accent1"/>
                </a:solidFill>
              </a:defRPr>
            </a:lvl1pPr>
          </a:lstStyle>
          <a:p>
            <a:r>
              <a:rPr lang="en-US" dirty="0"/>
              <a:t>“Click to add quote.”</a:t>
            </a:r>
          </a:p>
        </p:txBody>
      </p:sp>
      <p:sp>
        <p:nvSpPr>
          <p:cNvPr id="8" name="Text Placeholder 3"/>
          <p:cNvSpPr>
            <a:spLocks noGrp="1"/>
          </p:cNvSpPr>
          <p:nvPr>
            <p:ph type="body" sz="quarter" idx="13" hasCustomPrompt="1"/>
          </p:nvPr>
        </p:nvSpPr>
        <p:spPr bwMode="black">
          <a:xfrm>
            <a:off x="623759" y="7744991"/>
            <a:ext cx="12136745" cy="1523609"/>
          </a:xfrm>
        </p:spPr>
        <p:txBody>
          <a:bodyPr anchor="ctr">
            <a:normAutofit/>
          </a:bodyPr>
          <a:lstStyle>
            <a:lvl1pPr marL="0" indent="0" algn="ctr">
              <a:buNone/>
              <a:defRPr sz="3600" i="1" baseline="0">
                <a:solidFill>
                  <a:schemeClr val="tx2"/>
                </a:solidFill>
              </a:defRPr>
            </a:lvl1pPr>
          </a:lstStyle>
          <a:p>
            <a:pPr lvl="0"/>
            <a:r>
              <a:rPr lang="en-US" dirty="0"/>
              <a:t>- Click to add name or subtext</a:t>
            </a:r>
          </a:p>
        </p:txBody>
      </p:sp>
      <p:sp>
        <p:nvSpPr>
          <p:cNvPr id="11" name="Slide Number Placeholder 4"/>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4790240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 Minimal (Teal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71113A8F-A3E6-4773-A564-980D4D0C4F53}"/>
              </a:ext>
            </a:extLst>
          </p:cNvPr>
          <p:cNvSpPr>
            <a:spLocks noGrp="1"/>
          </p:cNvSpPr>
          <p:nvPr>
            <p:ph type="title" hasCustomPrompt="1"/>
          </p:nvPr>
        </p:nvSpPr>
        <p:spPr bwMode="black">
          <a:xfrm>
            <a:off x="623759" y="1140433"/>
            <a:ext cx="12136745" cy="6245105"/>
          </a:xfrm>
        </p:spPr>
        <p:txBody>
          <a:bodyPr>
            <a:noAutofit/>
          </a:bodyPr>
          <a:lstStyle>
            <a:lvl1pPr algn="ctr">
              <a:tabLst>
                <a:tab pos="5655470" algn="l"/>
              </a:tabLst>
              <a:defRPr sz="7500" baseline="0">
                <a:solidFill>
                  <a:schemeClr val="accent1"/>
                </a:solidFill>
              </a:defRPr>
            </a:lvl1pPr>
          </a:lstStyle>
          <a:p>
            <a:r>
              <a:rPr lang="en-US" dirty="0"/>
              <a:t>“Click to add quote.”</a:t>
            </a:r>
          </a:p>
        </p:txBody>
      </p:sp>
      <p:sp>
        <p:nvSpPr>
          <p:cNvPr id="13" name="Text Placeholder 3">
            <a:extLst>
              <a:ext uri="{FF2B5EF4-FFF2-40B4-BE49-F238E27FC236}">
                <a16:creationId xmlns:a16="http://schemas.microsoft.com/office/drawing/2014/main" id="{DA8B1812-DAFE-4A6A-B301-7770908A2BD8}"/>
              </a:ext>
            </a:extLst>
          </p:cNvPr>
          <p:cNvSpPr>
            <a:spLocks noGrp="1"/>
          </p:cNvSpPr>
          <p:nvPr>
            <p:ph type="body" sz="quarter" idx="13" hasCustomPrompt="1"/>
          </p:nvPr>
        </p:nvSpPr>
        <p:spPr bwMode="black">
          <a:xfrm>
            <a:off x="623759" y="7744991"/>
            <a:ext cx="12136745" cy="1523609"/>
          </a:xfrm>
        </p:spPr>
        <p:txBody>
          <a:bodyPr anchor="ctr">
            <a:normAutofit/>
          </a:bodyPr>
          <a:lstStyle>
            <a:lvl1pPr marL="0" indent="0" algn="ctr">
              <a:buNone/>
              <a:defRPr sz="3600" i="1" baseline="0">
                <a:solidFill>
                  <a:schemeClr val="tx2"/>
                </a:solidFill>
              </a:defRPr>
            </a:lvl1pPr>
          </a:lstStyle>
          <a:p>
            <a:pPr lvl="0"/>
            <a:r>
              <a:rPr lang="en-US" dirty="0"/>
              <a:t>- Click to add name or subtext</a:t>
            </a:r>
          </a:p>
        </p:txBody>
      </p:sp>
      <p:sp>
        <p:nvSpPr>
          <p:cNvPr id="11" name="Slide Number Placeholder 4"/>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829547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ighlight">
    <p:bg bwMode="black">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C1F7E9D-0503-4BE4-8143-B788D47265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6999"/>
          </a:xfrm>
          <a:prstGeom prst="rect">
            <a:avLst/>
          </a:prstGeom>
        </p:spPr>
      </p:pic>
      <p:sp>
        <p:nvSpPr>
          <p:cNvPr id="7" name="Title 2"/>
          <p:cNvSpPr>
            <a:spLocks noGrp="1"/>
          </p:cNvSpPr>
          <p:nvPr>
            <p:ph type="title" hasCustomPrompt="1"/>
          </p:nvPr>
        </p:nvSpPr>
        <p:spPr bwMode="black">
          <a:xfrm>
            <a:off x="4958864" y="949781"/>
            <a:ext cx="8370275" cy="1213127"/>
          </a:xfrm>
        </p:spPr>
        <p:txBody>
          <a:bodyPr>
            <a:noAutofit/>
          </a:bodyPr>
          <a:lstStyle>
            <a:lvl1pPr marL="0" marR="0" indent="0" algn="ctr" defTabSz="1371600" rtl="0" eaLnBrk="1" fontAlgn="auto" latinLnBrk="0" hangingPunct="1">
              <a:lnSpc>
                <a:spcPct val="100000"/>
              </a:lnSpc>
              <a:spcBef>
                <a:spcPts val="0"/>
              </a:spcBef>
              <a:spcAft>
                <a:spcPts val="0"/>
              </a:spcAft>
              <a:buClrTx/>
              <a:buSzTx/>
              <a:buFontTx/>
              <a:buNone/>
              <a:tabLst/>
              <a:defRPr sz="7500" b="0" baseline="0">
                <a:solidFill>
                  <a:schemeClr val="bg1"/>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800" dirty="0"/>
              <a:t>Click to add title</a:t>
            </a:r>
            <a:endParaRPr kumimoji="0" lang="en-US" sz="4500" b="1" i="0" u="none" strike="noStrike" kern="1200" cap="none" spc="0" normalizeH="0" baseline="0" noProof="0" dirty="0">
              <a:ln>
                <a:noFill/>
              </a:ln>
              <a:solidFill>
                <a:srgbClr val="FFFFFF"/>
              </a:solidFill>
              <a:effectLst/>
              <a:uLnTx/>
              <a:uFillTx/>
              <a:latin typeface="+mj-lt"/>
              <a:ea typeface="+mn-ea"/>
              <a:cs typeface="+mn-cs"/>
            </a:endParaRPr>
          </a:p>
        </p:txBody>
      </p:sp>
      <p:sp>
        <p:nvSpPr>
          <p:cNvPr id="3" name="Text Placeholder 3">
            <a:extLst>
              <a:ext uri="{FF2B5EF4-FFF2-40B4-BE49-F238E27FC236}">
                <a16:creationId xmlns:a16="http://schemas.microsoft.com/office/drawing/2014/main" id="{41562BBE-B5B7-42B5-8ABD-CE74CD647F22}"/>
              </a:ext>
            </a:extLst>
          </p:cNvPr>
          <p:cNvSpPr>
            <a:spLocks noGrp="1"/>
          </p:cNvSpPr>
          <p:nvPr>
            <p:ph type="body" sz="quarter" idx="13"/>
          </p:nvPr>
        </p:nvSpPr>
        <p:spPr>
          <a:xfrm>
            <a:off x="2112170" y="2633663"/>
            <a:ext cx="14151768" cy="62269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p:cNvSpPr>
            <a:spLocks noGrp="1"/>
          </p:cNvSpPr>
          <p:nvPr>
            <p:ph type="sldNum" sz="quarter" idx="12"/>
          </p:nvPr>
        </p:nvSpPr>
        <p:spPr bwMode="white">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4008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y the Numbers (5-Up with Icons)">
    <p:bg bwMode="gray">
      <p:bgRef idx="1001">
        <a:schemeClr val="bg1"/>
      </p:bgRef>
    </p:bg>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A5D6346A-285F-46E0-9AAB-F8F29A1C2BC6}"/>
              </a:ext>
            </a:extLst>
          </p:cNvPr>
          <p:cNvSpPr/>
          <p:nvPr userDrawn="1"/>
        </p:nvSpPr>
        <p:spPr bwMode="black">
          <a:xfrm>
            <a:off x="6091427" y="0"/>
            <a:ext cx="6095999"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Title 2"/>
          <p:cNvSpPr>
            <a:spLocks noGrp="1"/>
          </p:cNvSpPr>
          <p:nvPr userDrawn="1">
            <p:ph type="title" hasCustomPrompt="1"/>
          </p:nvPr>
        </p:nvSpPr>
        <p:spPr bwMode="white">
          <a:xfrm>
            <a:off x="6488636" y="545524"/>
            <a:ext cx="5297009" cy="4213514"/>
          </a:xfrm>
          <a:noFill/>
        </p:spPr>
        <p:txBody>
          <a:bodyPr lIns="0" rIns="0">
            <a:normAutofit/>
          </a:bodyPr>
          <a:lstStyle>
            <a:lvl1pPr algn="ctr">
              <a:defRPr sz="5400">
                <a:solidFill>
                  <a:schemeClr val="bg1"/>
                </a:solidFill>
              </a:defRPr>
            </a:lvl1pPr>
          </a:lstStyle>
          <a:p>
            <a:r>
              <a:rPr lang="en-US" dirty="0"/>
              <a:t>Click to add title</a:t>
            </a:r>
          </a:p>
        </p:txBody>
      </p:sp>
      <p:sp>
        <p:nvSpPr>
          <p:cNvPr id="18" name="Rectangle 3">
            <a:extLst>
              <a:ext uri="{FF2B5EF4-FFF2-40B4-BE49-F238E27FC236}">
                <a16:creationId xmlns:a16="http://schemas.microsoft.com/office/drawing/2014/main" id="{8B1D6FB0-3CFA-4F98-9E32-13372A146E50}"/>
              </a:ext>
            </a:extLst>
          </p:cNvPr>
          <p:cNvSpPr/>
          <p:nvPr userDrawn="1"/>
        </p:nvSpPr>
        <p:spPr>
          <a:xfrm>
            <a:off x="-4572" y="0"/>
            <a:ext cx="6095999" cy="51435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Rectangle 4">
            <a:extLst>
              <a:ext uri="{FF2B5EF4-FFF2-40B4-BE49-F238E27FC236}">
                <a16:creationId xmlns:a16="http://schemas.microsoft.com/office/drawing/2014/main" id="{91253B02-FE9E-42BD-9273-EB07447C42F2}"/>
              </a:ext>
            </a:extLst>
          </p:cNvPr>
          <p:cNvSpPr/>
          <p:nvPr userDrawn="1"/>
        </p:nvSpPr>
        <p:spPr>
          <a:xfrm>
            <a:off x="12187430" y="0"/>
            <a:ext cx="6095999" cy="51435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Rectangle 5">
            <a:extLst>
              <a:ext uri="{FF2B5EF4-FFF2-40B4-BE49-F238E27FC236}">
                <a16:creationId xmlns:a16="http://schemas.microsoft.com/office/drawing/2014/main" id="{FA95525E-0F0F-42A1-814D-8A0F5F6C9504}"/>
              </a:ext>
            </a:extLst>
          </p:cNvPr>
          <p:cNvSpPr/>
          <p:nvPr userDrawn="1"/>
        </p:nvSpPr>
        <p:spPr>
          <a:xfrm>
            <a:off x="1" y="5143500"/>
            <a:ext cx="6095999" cy="51435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Rectangle 6">
            <a:extLst>
              <a:ext uri="{FF2B5EF4-FFF2-40B4-BE49-F238E27FC236}">
                <a16:creationId xmlns:a16="http://schemas.microsoft.com/office/drawing/2014/main" id="{E2F620B4-FC61-4BCB-BFAB-5DAE7EDBC3A1}"/>
              </a:ext>
            </a:extLst>
          </p:cNvPr>
          <p:cNvSpPr/>
          <p:nvPr userDrawn="1"/>
        </p:nvSpPr>
        <p:spPr>
          <a:xfrm>
            <a:off x="6095999" y="5143500"/>
            <a:ext cx="6095999" cy="51435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Rectangle 7">
            <a:extLst>
              <a:ext uri="{FF2B5EF4-FFF2-40B4-BE49-F238E27FC236}">
                <a16:creationId xmlns:a16="http://schemas.microsoft.com/office/drawing/2014/main" id="{6D8EBE3F-0971-43E7-9934-99422D606481}"/>
              </a:ext>
            </a:extLst>
          </p:cNvPr>
          <p:cNvSpPr/>
          <p:nvPr userDrawn="1"/>
        </p:nvSpPr>
        <p:spPr>
          <a:xfrm>
            <a:off x="12192002" y="5143500"/>
            <a:ext cx="6095999" cy="51435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1" name="Picture Placeholder 8">
            <a:extLst>
              <a:ext uri="{FF2B5EF4-FFF2-40B4-BE49-F238E27FC236}">
                <a16:creationId xmlns:a16="http://schemas.microsoft.com/office/drawing/2014/main" id="{D8DD7EF7-A01F-4BC7-80C9-B7ED221F6395}"/>
              </a:ext>
            </a:extLst>
          </p:cNvPr>
          <p:cNvSpPr>
            <a:spLocks noGrp="1"/>
          </p:cNvSpPr>
          <p:nvPr>
            <p:ph type="pic" sz="quarter" idx="13" hasCustomPrompt="1"/>
          </p:nvPr>
        </p:nvSpPr>
        <p:spPr bwMode="gray">
          <a:xfrm>
            <a:off x="2348027" y="521942"/>
            <a:ext cx="1538489" cy="1538489"/>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Icon</a:t>
            </a:r>
          </a:p>
        </p:txBody>
      </p:sp>
      <p:sp>
        <p:nvSpPr>
          <p:cNvPr id="3" name="Content Placeholder 9"/>
          <p:cNvSpPr>
            <a:spLocks noGrp="1"/>
          </p:cNvSpPr>
          <p:nvPr userDrawn="1">
            <p:ph idx="1" hasCustomPrompt="1"/>
          </p:nvPr>
        </p:nvSpPr>
        <p:spPr bwMode="gray">
          <a:xfrm>
            <a:off x="540328" y="2524715"/>
            <a:ext cx="5153891" cy="2286000"/>
          </a:xfrm>
          <a:noFill/>
        </p:spPr>
        <p:txBody>
          <a:bodyPr/>
          <a:lstStyle>
            <a:lvl1pPr marL="0" indent="0" algn="ctr">
              <a:spcBef>
                <a:spcPts val="450"/>
              </a:spcBef>
              <a:spcAft>
                <a:spcPts val="45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9" name="Picture Placeholder 10">
            <a:extLst>
              <a:ext uri="{FF2B5EF4-FFF2-40B4-BE49-F238E27FC236}">
                <a16:creationId xmlns:a16="http://schemas.microsoft.com/office/drawing/2014/main" id="{D04436AB-D3A4-4BCB-A795-5F8437FE2E86}"/>
              </a:ext>
            </a:extLst>
          </p:cNvPr>
          <p:cNvSpPr>
            <a:spLocks noGrp="1"/>
          </p:cNvSpPr>
          <p:nvPr>
            <p:ph type="pic" sz="quarter" idx="21" hasCustomPrompt="1"/>
          </p:nvPr>
        </p:nvSpPr>
        <p:spPr bwMode="gray">
          <a:xfrm>
            <a:off x="14502053" y="439699"/>
            <a:ext cx="1538489" cy="1538489"/>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Icon</a:t>
            </a:r>
          </a:p>
        </p:txBody>
      </p:sp>
      <p:sp>
        <p:nvSpPr>
          <p:cNvPr id="28" name="Content Placeholder 11">
            <a:extLst>
              <a:ext uri="{FF2B5EF4-FFF2-40B4-BE49-F238E27FC236}">
                <a16:creationId xmlns:a16="http://schemas.microsoft.com/office/drawing/2014/main" id="{6F9304B1-6B55-4695-943B-30DD680AEE6A}"/>
              </a:ext>
            </a:extLst>
          </p:cNvPr>
          <p:cNvSpPr>
            <a:spLocks noGrp="1"/>
          </p:cNvSpPr>
          <p:nvPr>
            <p:ph idx="20" hasCustomPrompt="1"/>
          </p:nvPr>
        </p:nvSpPr>
        <p:spPr bwMode="gray">
          <a:xfrm>
            <a:off x="12694354" y="2442471"/>
            <a:ext cx="5153891" cy="2286000"/>
          </a:xfrm>
          <a:noFill/>
        </p:spPr>
        <p:txBody>
          <a:bodyPr/>
          <a:lstStyle>
            <a:lvl1pPr marL="0" indent="0" algn="ctr">
              <a:spcBef>
                <a:spcPts val="450"/>
              </a:spcBef>
              <a:spcAft>
                <a:spcPts val="45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3" name="Picture Placeholder 12">
            <a:extLst>
              <a:ext uri="{FF2B5EF4-FFF2-40B4-BE49-F238E27FC236}">
                <a16:creationId xmlns:a16="http://schemas.microsoft.com/office/drawing/2014/main" id="{B28D5B16-4425-46F4-9F63-B46F36029402}"/>
              </a:ext>
            </a:extLst>
          </p:cNvPr>
          <p:cNvSpPr>
            <a:spLocks noGrp="1"/>
          </p:cNvSpPr>
          <p:nvPr>
            <p:ph type="pic" sz="quarter" idx="15" hasCustomPrompt="1"/>
          </p:nvPr>
        </p:nvSpPr>
        <p:spPr bwMode="gray">
          <a:xfrm>
            <a:off x="2348027" y="5727790"/>
            <a:ext cx="1538489" cy="1538489"/>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Icon</a:t>
            </a:r>
          </a:p>
        </p:txBody>
      </p:sp>
      <p:sp>
        <p:nvSpPr>
          <p:cNvPr id="22" name="Content Placeholder 13">
            <a:extLst>
              <a:ext uri="{FF2B5EF4-FFF2-40B4-BE49-F238E27FC236}">
                <a16:creationId xmlns:a16="http://schemas.microsoft.com/office/drawing/2014/main" id="{AD263849-863B-4132-B6E1-C61464355379}"/>
              </a:ext>
            </a:extLst>
          </p:cNvPr>
          <p:cNvSpPr>
            <a:spLocks noGrp="1"/>
          </p:cNvSpPr>
          <p:nvPr>
            <p:ph idx="14" hasCustomPrompt="1"/>
          </p:nvPr>
        </p:nvSpPr>
        <p:spPr bwMode="gray">
          <a:xfrm>
            <a:off x="540328" y="7730562"/>
            <a:ext cx="5153891" cy="2286000"/>
          </a:xfrm>
          <a:noFill/>
        </p:spPr>
        <p:txBody>
          <a:bodyPr/>
          <a:lstStyle>
            <a:lvl1pPr marL="0" indent="0" algn="ctr">
              <a:spcBef>
                <a:spcPts val="450"/>
              </a:spcBef>
              <a:spcAft>
                <a:spcPts val="45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5" name="Picture Placeholder 14">
            <a:extLst>
              <a:ext uri="{FF2B5EF4-FFF2-40B4-BE49-F238E27FC236}">
                <a16:creationId xmlns:a16="http://schemas.microsoft.com/office/drawing/2014/main" id="{2CE6DAA4-2E97-4817-A549-1F198B25D71D}"/>
              </a:ext>
            </a:extLst>
          </p:cNvPr>
          <p:cNvSpPr>
            <a:spLocks noGrp="1"/>
          </p:cNvSpPr>
          <p:nvPr>
            <p:ph type="pic" sz="quarter" idx="17" hasCustomPrompt="1"/>
          </p:nvPr>
        </p:nvSpPr>
        <p:spPr bwMode="gray">
          <a:xfrm>
            <a:off x="8415206" y="5727790"/>
            <a:ext cx="1538489" cy="1538489"/>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Icon</a:t>
            </a:r>
          </a:p>
        </p:txBody>
      </p:sp>
      <p:sp>
        <p:nvSpPr>
          <p:cNvPr id="24" name="Content Placeholder 15">
            <a:extLst>
              <a:ext uri="{FF2B5EF4-FFF2-40B4-BE49-F238E27FC236}">
                <a16:creationId xmlns:a16="http://schemas.microsoft.com/office/drawing/2014/main" id="{5B029AC8-AE17-421E-A0F3-247B7315CD29}"/>
              </a:ext>
            </a:extLst>
          </p:cNvPr>
          <p:cNvSpPr>
            <a:spLocks noGrp="1"/>
          </p:cNvSpPr>
          <p:nvPr>
            <p:ph idx="16" hasCustomPrompt="1"/>
          </p:nvPr>
        </p:nvSpPr>
        <p:spPr bwMode="gray">
          <a:xfrm>
            <a:off x="6607507" y="7730562"/>
            <a:ext cx="5153891" cy="2286000"/>
          </a:xfrm>
          <a:noFill/>
        </p:spPr>
        <p:txBody>
          <a:bodyPr/>
          <a:lstStyle>
            <a:lvl1pPr marL="0" indent="0" algn="ctr">
              <a:spcBef>
                <a:spcPts val="450"/>
              </a:spcBef>
              <a:spcAft>
                <a:spcPts val="45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7" name="Picture Placeholder 16">
            <a:extLst>
              <a:ext uri="{FF2B5EF4-FFF2-40B4-BE49-F238E27FC236}">
                <a16:creationId xmlns:a16="http://schemas.microsoft.com/office/drawing/2014/main" id="{F2965326-2267-4131-8529-A5DD17D8D70A}"/>
              </a:ext>
            </a:extLst>
          </p:cNvPr>
          <p:cNvSpPr>
            <a:spLocks noGrp="1"/>
          </p:cNvSpPr>
          <p:nvPr>
            <p:ph type="pic" sz="quarter" idx="19" hasCustomPrompt="1"/>
          </p:nvPr>
        </p:nvSpPr>
        <p:spPr bwMode="gray">
          <a:xfrm>
            <a:off x="14502053" y="5727790"/>
            <a:ext cx="1538489" cy="1538489"/>
          </a:xfrm>
          <a:prstGeom prst="ellipse">
            <a:avLst/>
          </a:prstGeom>
          <a:solidFill>
            <a:schemeClr val="bg1"/>
          </a:solidFill>
          <a:ln w="28575">
            <a:solidFill>
              <a:schemeClr val="bg1"/>
            </a:solidFill>
          </a:ln>
        </p:spPr>
        <p:txBody>
          <a:bodyPr anchor="ctr">
            <a:normAutofit/>
          </a:bodyPr>
          <a:lstStyle>
            <a:lvl1pPr marL="0" indent="0" algn="ctr">
              <a:buNone/>
              <a:defRPr sz="2700"/>
            </a:lvl1pPr>
          </a:lstStyle>
          <a:p>
            <a:r>
              <a:rPr lang="en-US" dirty="0"/>
              <a:t>Icon</a:t>
            </a:r>
          </a:p>
        </p:txBody>
      </p:sp>
      <p:sp>
        <p:nvSpPr>
          <p:cNvPr id="26" name="Content Placeholder 17">
            <a:extLst>
              <a:ext uri="{FF2B5EF4-FFF2-40B4-BE49-F238E27FC236}">
                <a16:creationId xmlns:a16="http://schemas.microsoft.com/office/drawing/2014/main" id="{69D189A1-22A5-49F4-835C-1A0417D045F6}"/>
              </a:ext>
            </a:extLst>
          </p:cNvPr>
          <p:cNvSpPr>
            <a:spLocks noGrp="1"/>
          </p:cNvSpPr>
          <p:nvPr>
            <p:ph idx="18" hasCustomPrompt="1"/>
          </p:nvPr>
        </p:nvSpPr>
        <p:spPr bwMode="gray">
          <a:xfrm>
            <a:off x="12694354" y="7730562"/>
            <a:ext cx="5153891" cy="2286000"/>
          </a:xfrm>
          <a:noFill/>
        </p:spPr>
        <p:txBody>
          <a:bodyPr/>
          <a:lstStyle>
            <a:lvl1pPr marL="0" indent="0" algn="ctr">
              <a:spcBef>
                <a:spcPts val="450"/>
              </a:spcBef>
              <a:spcAft>
                <a:spcPts val="45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6" name="Slide Number Placeholder 18"/>
          <p:cNvSpPr>
            <a:spLocks noGrp="1"/>
          </p:cNvSpPr>
          <p:nvPr userDrawn="1">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278218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y the Numbers (9-Up)">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14" name="Title 2"/>
          <p:cNvSpPr>
            <a:spLocks noGrp="1"/>
          </p:cNvSpPr>
          <p:nvPr userDrawn="1">
            <p:ph type="title" hasCustomPrompt="1"/>
          </p:nvPr>
        </p:nvSpPr>
        <p:spPr bwMode="white">
          <a:xfrm>
            <a:off x="1257300" y="-1"/>
            <a:ext cx="15773400" cy="1824038"/>
          </a:xfrm>
          <a:noFill/>
        </p:spPr>
        <p:txBody>
          <a:bodyPr lIns="0" rIns="0">
            <a:normAutofit/>
          </a:bodyPr>
          <a:lstStyle>
            <a:lvl1pPr algn="r">
              <a:defRPr sz="5400">
                <a:solidFill>
                  <a:schemeClr val="bg1"/>
                </a:solidFill>
              </a:defRPr>
            </a:lvl1pPr>
          </a:lstStyle>
          <a:p>
            <a:r>
              <a:rPr lang="en-US" dirty="0"/>
              <a:t>Click to add title</a:t>
            </a:r>
          </a:p>
        </p:txBody>
      </p:sp>
      <p:sp>
        <p:nvSpPr>
          <p:cNvPr id="27" name="Rectangle 3">
            <a:extLst>
              <a:ext uri="{FF2B5EF4-FFF2-40B4-BE49-F238E27FC236}">
                <a16:creationId xmlns:a16="http://schemas.microsoft.com/office/drawing/2014/main" id="{47D138E0-2756-4912-9525-2DF109D30567}"/>
              </a:ext>
            </a:extLst>
          </p:cNvPr>
          <p:cNvSpPr/>
          <p:nvPr userDrawn="1"/>
        </p:nvSpPr>
        <p:spPr>
          <a:xfrm>
            <a:off x="0" y="2002922"/>
            <a:ext cx="6094476" cy="27613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8" name="Rectangle 4">
            <a:extLst>
              <a:ext uri="{FF2B5EF4-FFF2-40B4-BE49-F238E27FC236}">
                <a16:creationId xmlns:a16="http://schemas.microsoft.com/office/drawing/2014/main" id="{014F3C95-F0D6-41F7-AA29-3C6EE80AEAE4}"/>
              </a:ext>
            </a:extLst>
          </p:cNvPr>
          <p:cNvSpPr/>
          <p:nvPr userDrawn="1"/>
        </p:nvSpPr>
        <p:spPr>
          <a:xfrm>
            <a:off x="6094476" y="2002922"/>
            <a:ext cx="6094476" cy="2761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1" name="Rectangle 5">
            <a:extLst>
              <a:ext uri="{FF2B5EF4-FFF2-40B4-BE49-F238E27FC236}">
                <a16:creationId xmlns:a16="http://schemas.microsoft.com/office/drawing/2014/main" id="{C748B337-33F7-40A1-88D8-CD2BA65D869E}"/>
              </a:ext>
            </a:extLst>
          </p:cNvPr>
          <p:cNvSpPr/>
          <p:nvPr userDrawn="1"/>
        </p:nvSpPr>
        <p:spPr>
          <a:xfrm>
            <a:off x="12188952" y="2002922"/>
            <a:ext cx="6094476" cy="27613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3" name="Rectangle 6">
            <a:extLst>
              <a:ext uri="{FF2B5EF4-FFF2-40B4-BE49-F238E27FC236}">
                <a16:creationId xmlns:a16="http://schemas.microsoft.com/office/drawing/2014/main" id="{D5D8785B-E7B0-45E9-A241-DE133451585E}"/>
              </a:ext>
            </a:extLst>
          </p:cNvPr>
          <p:cNvSpPr/>
          <p:nvPr userDrawn="1"/>
        </p:nvSpPr>
        <p:spPr>
          <a:xfrm>
            <a:off x="0" y="4764282"/>
            <a:ext cx="6094476" cy="2761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5" name="Rectangle 7">
            <a:extLst>
              <a:ext uri="{FF2B5EF4-FFF2-40B4-BE49-F238E27FC236}">
                <a16:creationId xmlns:a16="http://schemas.microsoft.com/office/drawing/2014/main" id="{1B929D3F-61AE-48F2-891C-9DFD75256C6D}"/>
              </a:ext>
            </a:extLst>
          </p:cNvPr>
          <p:cNvSpPr/>
          <p:nvPr userDrawn="1"/>
        </p:nvSpPr>
        <p:spPr>
          <a:xfrm>
            <a:off x="6094476" y="4764282"/>
            <a:ext cx="6094476" cy="27613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7" name="Rectangle 8">
            <a:extLst>
              <a:ext uri="{FF2B5EF4-FFF2-40B4-BE49-F238E27FC236}">
                <a16:creationId xmlns:a16="http://schemas.microsoft.com/office/drawing/2014/main" id="{B7CC1275-0931-46C8-8F97-B088A9519B1D}"/>
              </a:ext>
            </a:extLst>
          </p:cNvPr>
          <p:cNvSpPr/>
          <p:nvPr userDrawn="1"/>
        </p:nvSpPr>
        <p:spPr>
          <a:xfrm>
            <a:off x="12188952" y="4764282"/>
            <a:ext cx="6094476" cy="2761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9" name="Rectangle 9">
            <a:extLst>
              <a:ext uri="{FF2B5EF4-FFF2-40B4-BE49-F238E27FC236}">
                <a16:creationId xmlns:a16="http://schemas.microsoft.com/office/drawing/2014/main" id="{330A8418-CF1B-46A4-B5BE-AFE11C079F01}"/>
              </a:ext>
            </a:extLst>
          </p:cNvPr>
          <p:cNvSpPr/>
          <p:nvPr userDrawn="1"/>
        </p:nvSpPr>
        <p:spPr>
          <a:xfrm>
            <a:off x="0" y="7525641"/>
            <a:ext cx="6094476" cy="27613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1" name="Rectangle 10">
            <a:extLst>
              <a:ext uri="{FF2B5EF4-FFF2-40B4-BE49-F238E27FC236}">
                <a16:creationId xmlns:a16="http://schemas.microsoft.com/office/drawing/2014/main" id="{719FCF12-F13A-4B9B-A958-B33602A70EC2}"/>
              </a:ext>
            </a:extLst>
          </p:cNvPr>
          <p:cNvSpPr/>
          <p:nvPr userDrawn="1"/>
        </p:nvSpPr>
        <p:spPr>
          <a:xfrm>
            <a:off x="6094476" y="7525640"/>
            <a:ext cx="6094476" cy="2761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3" name="Rectangle 11">
            <a:extLst>
              <a:ext uri="{FF2B5EF4-FFF2-40B4-BE49-F238E27FC236}">
                <a16:creationId xmlns:a16="http://schemas.microsoft.com/office/drawing/2014/main" id="{2C994B8F-9B33-413F-9097-B33609846937}"/>
              </a:ext>
            </a:extLst>
          </p:cNvPr>
          <p:cNvSpPr/>
          <p:nvPr userDrawn="1"/>
        </p:nvSpPr>
        <p:spPr>
          <a:xfrm>
            <a:off x="12188952" y="7525640"/>
            <a:ext cx="6094476" cy="276135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12"/>
          <p:cNvSpPr/>
          <p:nvPr userDrawn="1"/>
        </p:nvSpPr>
        <p:spPr bwMode="auto">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Text Placeholder 13">
            <a:extLst>
              <a:ext uri="{FF2B5EF4-FFF2-40B4-BE49-F238E27FC236}">
                <a16:creationId xmlns:a16="http://schemas.microsoft.com/office/drawing/2014/main" id="{801AB76E-7762-46CE-9516-D338BC43BE78}"/>
              </a:ext>
            </a:extLst>
          </p:cNvPr>
          <p:cNvSpPr>
            <a:spLocks noGrp="1"/>
          </p:cNvSpPr>
          <p:nvPr>
            <p:ph type="body" sz="quarter" idx="10" hasCustomPrompt="1"/>
          </p:nvPr>
        </p:nvSpPr>
        <p:spPr>
          <a:xfrm>
            <a:off x="344043" y="2382141"/>
            <a:ext cx="5390388" cy="2057400"/>
          </a:xfrm>
        </p:spPr>
        <p:txBody>
          <a:bodyPr anchor="ctr">
            <a:normAutofit/>
          </a:bodyPr>
          <a:lstStyle>
            <a:lvl1pPr marL="0" indent="0" algn="ctr">
              <a:spcBef>
                <a:spcPts val="750"/>
              </a:spcBef>
              <a:spcAft>
                <a:spcPts val="750"/>
              </a:spcAft>
              <a:buNone/>
              <a:defRPr sz="3000"/>
            </a:lvl1pPr>
            <a:lvl2pPr marL="685800" indent="0">
              <a:buNone/>
              <a:defRPr/>
            </a:lvl2pPr>
            <a:lvl3pPr marL="1371600" indent="0">
              <a:buNone/>
              <a:defRPr/>
            </a:lvl3pPr>
            <a:lvl4pPr marL="2057400" indent="0">
              <a:buNone/>
              <a:defRPr/>
            </a:lvl4pPr>
            <a:lvl5pPr marL="2743200" indent="0">
              <a:buNone/>
              <a:defRPr/>
            </a:lvl5pPr>
          </a:lstStyle>
          <a:p>
            <a:pPr lvl="0"/>
            <a:r>
              <a:rPr lang="en-US" dirty="0"/>
              <a:t>Click to add text</a:t>
            </a:r>
          </a:p>
        </p:txBody>
      </p:sp>
      <p:sp>
        <p:nvSpPr>
          <p:cNvPr id="54" name="Text Placeholder 14">
            <a:extLst>
              <a:ext uri="{FF2B5EF4-FFF2-40B4-BE49-F238E27FC236}">
                <a16:creationId xmlns:a16="http://schemas.microsoft.com/office/drawing/2014/main" id="{DF20C971-9987-4982-B10F-B0CC4C009517}"/>
              </a:ext>
            </a:extLst>
          </p:cNvPr>
          <p:cNvSpPr>
            <a:spLocks noGrp="1"/>
          </p:cNvSpPr>
          <p:nvPr>
            <p:ph type="body" sz="quarter" idx="11" hasCustomPrompt="1"/>
          </p:nvPr>
        </p:nvSpPr>
        <p:spPr>
          <a:xfrm>
            <a:off x="6454521" y="2354900"/>
            <a:ext cx="5390388" cy="2057400"/>
          </a:xfrm>
        </p:spPr>
        <p:txBody>
          <a:bodyPr anchor="ctr">
            <a:normAutofit/>
          </a:bodyPr>
          <a:lstStyle>
            <a:lvl1pPr marL="0" indent="0" algn="ctr">
              <a:spcBef>
                <a:spcPts val="750"/>
              </a:spcBef>
              <a:spcAft>
                <a:spcPts val="750"/>
              </a:spcAft>
              <a:buNone/>
              <a:defRPr sz="3000"/>
            </a:lvl1pPr>
            <a:lvl2pPr marL="685800" indent="0">
              <a:buNone/>
              <a:defRPr/>
            </a:lvl2pPr>
            <a:lvl3pPr marL="1371600" indent="0">
              <a:buNone/>
              <a:defRPr/>
            </a:lvl3pPr>
            <a:lvl4pPr marL="2057400" indent="0">
              <a:buNone/>
              <a:defRPr/>
            </a:lvl4pPr>
            <a:lvl5pPr marL="2743200" indent="0">
              <a:buNone/>
              <a:defRPr/>
            </a:lvl5pPr>
          </a:lstStyle>
          <a:p>
            <a:pPr lvl="0"/>
            <a:r>
              <a:rPr lang="en-US" dirty="0"/>
              <a:t>Click to add text</a:t>
            </a:r>
          </a:p>
        </p:txBody>
      </p:sp>
      <p:sp>
        <p:nvSpPr>
          <p:cNvPr id="55" name="Text Placeholder 15">
            <a:extLst>
              <a:ext uri="{FF2B5EF4-FFF2-40B4-BE49-F238E27FC236}">
                <a16:creationId xmlns:a16="http://schemas.microsoft.com/office/drawing/2014/main" id="{345C34D9-17B4-4613-B9BD-59F326907F3D}"/>
              </a:ext>
            </a:extLst>
          </p:cNvPr>
          <p:cNvSpPr>
            <a:spLocks noGrp="1"/>
          </p:cNvSpPr>
          <p:nvPr>
            <p:ph type="body" sz="quarter" idx="12" hasCustomPrompt="1"/>
          </p:nvPr>
        </p:nvSpPr>
        <p:spPr>
          <a:xfrm>
            <a:off x="12540996" y="2354900"/>
            <a:ext cx="5390388" cy="2057400"/>
          </a:xfrm>
        </p:spPr>
        <p:txBody>
          <a:bodyPr anchor="ctr">
            <a:normAutofit/>
          </a:bodyPr>
          <a:lstStyle>
            <a:lvl1pPr marL="0" indent="0" algn="ctr">
              <a:spcBef>
                <a:spcPts val="750"/>
              </a:spcBef>
              <a:spcAft>
                <a:spcPts val="750"/>
              </a:spcAft>
              <a:buNone/>
              <a:defRPr sz="3000"/>
            </a:lvl1pPr>
            <a:lvl2pPr marL="685800" indent="0">
              <a:buNone/>
              <a:defRPr/>
            </a:lvl2pPr>
            <a:lvl3pPr marL="1371600" indent="0">
              <a:buNone/>
              <a:defRPr/>
            </a:lvl3pPr>
            <a:lvl4pPr marL="2057400" indent="0">
              <a:buNone/>
              <a:defRPr/>
            </a:lvl4pPr>
            <a:lvl5pPr marL="2743200" indent="0">
              <a:buNone/>
              <a:defRPr/>
            </a:lvl5pPr>
          </a:lstStyle>
          <a:p>
            <a:pPr lvl="0"/>
            <a:r>
              <a:rPr lang="en-US" dirty="0"/>
              <a:t>Click to add text</a:t>
            </a:r>
          </a:p>
        </p:txBody>
      </p:sp>
      <p:sp>
        <p:nvSpPr>
          <p:cNvPr id="56" name="Text Placeholder 16">
            <a:extLst>
              <a:ext uri="{FF2B5EF4-FFF2-40B4-BE49-F238E27FC236}">
                <a16:creationId xmlns:a16="http://schemas.microsoft.com/office/drawing/2014/main" id="{A1AA7C28-B086-407F-8AF1-4301768182DD}"/>
              </a:ext>
            </a:extLst>
          </p:cNvPr>
          <p:cNvSpPr>
            <a:spLocks noGrp="1"/>
          </p:cNvSpPr>
          <p:nvPr>
            <p:ph type="body" sz="quarter" idx="13" hasCustomPrompt="1"/>
          </p:nvPr>
        </p:nvSpPr>
        <p:spPr>
          <a:xfrm>
            <a:off x="344043" y="5170742"/>
            <a:ext cx="5390388" cy="2057400"/>
          </a:xfrm>
        </p:spPr>
        <p:txBody>
          <a:bodyPr anchor="ctr">
            <a:normAutofit/>
          </a:bodyPr>
          <a:lstStyle>
            <a:lvl1pPr marL="0" indent="0" algn="ctr">
              <a:spcBef>
                <a:spcPts val="750"/>
              </a:spcBef>
              <a:spcAft>
                <a:spcPts val="750"/>
              </a:spcAft>
              <a:buNone/>
              <a:defRPr sz="3000"/>
            </a:lvl1pPr>
            <a:lvl2pPr marL="685800" indent="0">
              <a:buNone/>
              <a:defRPr/>
            </a:lvl2pPr>
            <a:lvl3pPr marL="1371600" indent="0">
              <a:buNone/>
              <a:defRPr/>
            </a:lvl3pPr>
            <a:lvl4pPr marL="2057400" indent="0">
              <a:buNone/>
              <a:defRPr/>
            </a:lvl4pPr>
            <a:lvl5pPr marL="2743200" indent="0">
              <a:buNone/>
              <a:defRPr/>
            </a:lvl5pPr>
          </a:lstStyle>
          <a:p>
            <a:pPr lvl="0"/>
            <a:r>
              <a:rPr lang="en-US" dirty="0"/>
              <a:t>Click to add text</a:t>
            </a:r>
          </a:p>
        </p:txBody>
      </p:sp>
      <p:sp>
        <p:nvSpPr>
          <p:cNvPr id="57" name="Text Placeholder 17">
            <a:extLst>
              <a:ext uri="{FF2B5EF4-FFF2-40B4-BE49-F238E27FC236}">
                <a16:creationId xmlns:a16="http://schemas.microsoft.com/office/drawing/2014/main" id="{D76E17B9-0002-44B8-AF7E-8969D01E0AA6}"/>
              </a:ext>
            </a:extLst>
          </p:cNvPr>
          <p:cNvSpPr>
            <a:spLocks noGrp="1"/>
          </p:cNvSpPr>
          <p:nvPr>
            <p:ph type="body" sz="quarter" idx="14" hasCustomPrompt="1"/>
          </p:nvPr>
        </p:nvSpPr>
        <p:spPr>
          <a:xfrm>
            <a:off x="6454521" y="5143500"/>
            <a:ext cx="5390388" cy="2057400"/>
          </a:xfrm>
        </p:spPr>
        <p:txBody>
          <a:bodyPr anchor="ctr">
            <a:normAutofit/>
          </a:bodyPr>
          <a:lstStyle>
            <a:lvl1pPr marL="0" indent="0" algn="ctr">
              <a:spcBef>
                <a:spcPts val="750"/>
              </a:spcBef>
              <a:spcAft>
                <a:spcPts val="750"/>
              </a:spcAft>
              <a:buNone/>
              <a:defRPr sz="3000"/>
            </a:lvl1pPr>
            <a:lvl2pPr marL="685800" indent="0">
              <a:buNone/>
              <a:defRPr/>
            </a:lvl2pPr>
            <a:lvl3pPr marL="1371600" indent="0">
              <a:buNone/>
              <a:defRPr/>
            </a:lvl3pPr>
            <a:lvl4pPr marL="2057400" indent="0">
              <a:buNone/>
              <a:defRPr/>
            </a:lvl4pPr>
            <a:lvl5pPr marL="2743200" indent="0">
              <a:buNone/>
              <a:defRPr/>
            </a:lvl5pPr>
          </a:lstStyle>
          <a:p>
            <a:pPr lvl="0"/>
            <a:r>
              <a:rPr lang="en-US" dirty="0"/>
              <a:t>Click to add text</a:t>
            </a:r>
          </a:p>
        </p:txBody>
      </p:sp>
      <p:sp>
        <p:nvSpPr>
          <p:cNvPr id="58" name="Text Placeholder 18">
            <a:extLst>
              <a:ext uri="{FF2B5EF4-FFF2-40B4-BE49-F238E27FC236}">
                <a16:creationId xmlns:a16="http://schemas.microsoft.com/office/drawing/2014/main" id="{B3D2B886-4EAE-44EA-AE7C-F3ADDAF4FAC2}"/>
              </a:ext>
            </a:extLst>
          </p:cNvPr>
          <p:cNvSpPr>
            <a:spLocks noGrp="1"/>
          </p:cNvSpPr>
          <p:nvPr>
            <p:ph type="body" sz="quarter" idx="15" hasCustomPrompt="1"/>
          </p:nvPr>
        </p:nvSpPr>
        <p:spPr>
          <a:xfrm>
            <a:off x="12540996" y="5143500"/>
            <a:ext cx="5390388" cy="2057400"/>
          </a:xfrm>
        </p:spPr>
        <p:txBody>
          <a:bodyPr anchor="ctr">
            <a:normAutofit/>
          </a:bodyPr>
          <a:lstStyle>
            <a:lvl1pPr marL="0" indent="0" algn="ctr">
              <a:spcBef>
                <a:spcPts val="750"/>
              </a:spcBef>
              <a:spcAft>
                <a:spcPts val="750"/>
              </a:spcAft>
              <a:buNone/>
              <a:defRPr sz="3000"/>
            </a:lvl1pPr>
            <a:lvl2pPr marL="685800" indent="0">
              <a:buNone/>
              <a:defRPr/>
            </a:lvl2pPr>
            <a:lvl3pPr marL="1371600" indent="0">
              <a:buNone/>
              <a:defRPr/>
            </a:lvl3pPr>
            <a:lvl4pPr marL="2057400" indent="0">
              <a:buNone/>
              <a:defRPr/>
            </a:lvl4pPr>
            <a:lvl5pPr marL="2743200" indent="0">
              <a:buNone/>
              <a:defRPr/>
            </a:lvl5pPr>
          </a:lstStyle>
          <a:p>
            <a:pPr lvl="0"/>
            <a:r>
              <a:rPr lang="en-US" dirty="0"/>
              <a:t>Click to add text</a:t>
            </a:r>
          </a:p>
        </p:txBody>
      </p:sp>
      <p:sp>
        <p:nvSpPr>
          <p:cNvPr id="59" name="Text Placeholder 19">
            <a:extLst>
              <a:ext uri="{FF2B5EF4-FFF2-40B4-BE49-F238E27FC236}">
                <a16:creationId xmlns:a16="http://schemas.microsoft.com/office/drawing/2014/main" id="{2DDB0377-5DDF-4FE6-AC8F-55DC93331053}"/>
              </a:ext>
            </a:extLst>
          </p:cNvPr>
          <p:cNvSpPr>
            <a:spLocks noGrp="1"/>
          </p:cNvSpPr>
          <p:nvPr>
            <p:ph type="body" sz="quarter" idx="16" hasCustomPrompt="1"/>
          </p:nvPr>
        </p:nvSpPr>
        <p:spPr>
          <a:xfrm>
            <a:off x="344043" y="7863999"/>
            <a:ext cx="5390388" cy="2057400"/>
          </a:xfrm>
        </p:spPr>
        <p:txBody>
          <a:bodyPr anchor="ctr">
            <a:normAutofit/>
          </a:bodyPr>
          <a:lstStyle>
            <a:lvl1pPr marL="0" indent="0" algn="ctr">
              <a:spcBef>
                <a:spcPts val="750"/>
              </a:spcBef>
              <a:spcAft>
                <a:spcPts val="750"/>
              </a:spcAft>
              <a:buNone/>
              <a:defRPr sz="3000"/>
            </a:lvl1pPr>
            <a:lvl2pPr marL="685800" indent="0">
              <a:buNone/>
              <a:defRPr/>
            </a:lvl2pPr>
            <a:lvl3pPr marL="1371600" indent="0">
              <a:buNone/>
              <a:defRPr/>
            </a:lvl3pPr>
            <a:lvl4pPr marL="2057400" indent="0">
              <a:buNone/>
              <a:defRPr/>
            </a:lvl4pPr>
            <a:lvl5pPr marL="2743200" indent="0">
              <a:buNone/>
              <a:defRPr/>
            </a:lvl5pPr>
          </a:lstStyle>
          <a:p>
            <a:pPr lvl="0"/>
            <a:r>
              <a:rPr lang="en-US" dirty="0"/>
              <a:t>Click to add text</a:t>
            </a:r>
          </a:p>
        </p:txBody>
      </p:sp>
      <p:sp>
        <p:nvSpPr>
          <p:cNvPr id="60" name="Text Placeholder 20">
            <a:extLst>
              <a:ext uri="{FF2B5EF4-FFF2-40B4-BE49-F238E27FC236}">
                <a16:creationId xmlns:a16="http://schemas.microsoft.com/office/drawing/2014/main" id="{3FB77825-C8FD-42A1-8FA6-A3FE7450E669}"/>
              </a:ext>
            </a:extLst>
          </p:cNvPr>
          <p:cNvSpPr>
            <a:spLocks noGrp="1"/>
          </p:cNvSpPr>
          <p:nvPr>
            <p:ph type="body" sz="quarter" idx="17" hasCustomPrompt="1"/>
          </p:nvPr>
        </p:nvSpPr>
        <p:spPr>
          <a:xfrm>
            <a:off x="6454521" y="7836758"/>
            <a:ext cx="5390388" cy="2057400"/>
          </a:xfrm>
        </p:spPr>
        <p:txBody>
          <a:bodyPr anchor="ctr">
            <a:normAutofit/>
          </a:bodyPr>
          <a:lstStyle>
            <a:lvl1pPr marL="0" indent="0" algn="ctr">
              <a:spcBef>
                <a:spcPts val="750"/>
              </a:spcBef>
              <a:spcAft>
                <a:spcPts val="750"/>
              </a:spcAft>
              <a:buNone/>
              <a:defRPr sz="3000"/>
            </a:lvl1pPr>
            <a:lvl2pPr marL="685800" indent="0">
              <a:buNone/>
              <a:defRPr/>
            </a:lvl2pPr>
            <a:lvl3pPr marL="1371600" indent="0">
              <a:buNone/>
              <a:defRPr/>
            </a:lvl3pPr>
            <a:lvl4pPr marL="2057400" indent="0">
              <a:buNone/>
              <a:defRPr/>
            </a:lvl4pPr>
            <a:lvl5pPr marL="2743200" indent="0">
              <a:buNone/>
              <a:defRPr/>
            </a:lvl5pPr>
          </a:lstStyle>
          <a:p>
            <a:pPr lvl="0"/>
            <a:r>
              <a:rPr lang="en-US" dirty="0"/>
              <a:t>Click to add text</a:t>
            </a:r>
          </a:p>
        </p:txBody>
      </p:sp>
      <p:sp>
        <p:nvSpPr>
          <p:cNvPr id="61" name="Text Placeholder 21">
            <a:extLst>
              <a:ext uri="{FF2B5EF4-FFF2-40B4-BE49-F238E27FC236}">
                <a16:creationId xmlns:a16="http://schemas.microsoft.com/office/drawing/2014/main" id="{494D3609-5A57-469E-BBF2-662F0C4358D6}"/>
              </a:ext>
            </a:extLst>
          </p:cNvPr>
          <p:cNvSpPr>
            <a:spLocks noGrp="1"/>
          </p:cNvSpPr>
          <p:nvPr>
            <p:ph type="body" sz="quarter" idx="18" hasCustomPrompt="1"/>
          </p:nvPr>
        </p:nvSpPr>
        <p:spPr>
          <a:xfrm>
            <a:off x="12540996" y="7836758"/>
            <a:ext cx="5390388" cy="2057400"/>
          </a:xfrm>
        </p:spPr>
        <p:txBody>
          <a:bodyPr anchor="ctr">
            <a:normAutofit/>
          </a:bodyPr>
          <a:lstStyle>
            <a:lvl1pPr marL="0" indent="0" algn="ctr">
              <a:spcBef>
                <a:spcPts val="750"/>
              </a:spcBef>
              <a:spcAft>
                <a:spcPts val="750"/>
              </a:spcAft>
              <a:buNone/>
              <a:defRPr sz="3000"/>
            </a:lvl1pPr>
            <a:lvl2pPr marL="685800" indent="0">
              <a:buNone/>
              <a:defRPr/>
            </a:lvl2pPr>
            <a:lvl3pPr marL="1371600" indent="0">
              <a:buNone/>
              <a:defRPr/>
            </a:lvl3pPr>
            <a:lvl4pPr marL="2057400" indent="0">
              <a:buNone/>
              <a:defRPr/>
            </a:lvl4pPr>
            <a:lvl5pPr marL="2743200" indent="0">
              <a:buNone/>
              <a:defRPr/>
            </a:lvl5pPr>
          </a:lstStyle>
          <a:p>
            <a:pPr lvl="0"/>
            <a:r>
              <a:rPr lang="en-US" dirty="0"/>
              <a:t>Click to add text</a:t>
            </a:r>
          </a:p>
        </p:txBody>
      </p:sp>
    </p:spTree>
    <p:extLst>
      <p:ext uri="{BB962C8B-B14F-4D97-AF65-F5344CB8AC3E}">
        <p14:creationId xmlns:p14="http://schemas.microsoft.com/office/powerpoint/2010/main" val="16813788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B90B5-0ADD-4FAB-AAA7-60B10917D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880" y="-1"/>
            <a:ext cx="16314821" cy="10278338"/>
          </a:xfrm>
          <a:prstGeom prst="rect">
            <a:avLst/>
          </a:prstGeom>
        </p:spPr>
      </p:pic>
      <p:sp>
        <p:nvSpPr>
          <p:cNvPr id="13" name="Title 1">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7363326" y="3565109"/>
            <a:ext cx="3133023" cy="3148116"/>
          </a:xfrm>
          <a:prstGeom prst="ellipse">
            <a:avLst/>
          </a:prstGeom>
          <a:noFill/>
        </p:spPr>
        <p:txBody>
          <a:bodyPr lIns="0" rIns="0">
            <a:normAutofit/>
          </a:bodyPr>
          <a:lstStyle>
            <a:lvl1pPr algn="ctr">
              <a:defRPr sz="3750">
                <a:solidFill>
                  <a:schemeClr val="tx1"/>
                </a:solidFill>
              </a:defRPr>
            </a:lvl1pPr>
          </a:lstStyle>
          <a:p>
            <a:r>
              <a:rPr lang="en-US" dirty="0"/>
              <a:t>Click to add title</a:t>
            </a:r>
          </a:p>
        </p:txBody>
      </p:sp>
      <p:sp>
        <p:nvSpPr>
          <p:cNvPr id="17" name="Content Placeholder 2">
            <a:extLst>
              <a:ext uri="{FF2B5EF4-FFF2-40B4-BE49-F238E27FC236}">
                <a16:creationId xmlns:a16="http://schemas.microsoft.com/office/drawing/2014/main" id="{94026A8F-5767-4C60-A899-B201C4472978}"/>
              </a:ext>
            </a:extLst>
          </p:cNvPr>
          <p:cNvSpPr>
            <a:spLocks noGrp="1"/>
          </p:cNvSpPr>
          <p:nvPr>
            <p:ph sz="quarter" idx="17" hasCustomPrompt="1"/>
          </p:nvPr>
        </p:nvSpPr>
        <p:spPr>
          <a:xfrm>
            <a:off x="716758" y="678658"/>
            <a:ext cx="4119563" cy="4071938"/>
          </a:xfrm>
        </p:spPr>
        <p:txBody>
          <a:bodyPr/>
          <a:lstStyle>
            <a:lvl1pPr marL="0" indent="0">
              <a:buNone/>
              <a:defRPr sz="3300" b="1"/>
            </a:lvl1pPr>
            <a:lvl2pPr marL="519113" indent="-330995">
              <a:spcBef>
                <a:spcPts val="600"/>
              </a:spcBef>
              <a:spcAft>
                <a:spcPts val="600"/>
              </a:spcAft>
              <a:buClr>
                <a:schemeClr val="tx1"/>
              </a:buClr>
              <a:buFont typeface="Arial" panose="020B0604020202020204" pitchFamily="34" charset="0"/>
              <a:buChar char="•"/>
              <a:defRPr/>
            </a:lvl2pPr>
            <a:lvl3pPr marL="1800225" indent="-428625">
              <a:buFont typeface="Arial" panose="020B0604020202020204" pitchFamily="34" charset="0"/>
              <a:buChar char="•"/>
              <a:defRPr/>
            </a:lvl3pPr>
            <a:lvl4pPr marL="2486025" indent="-428625">
              <a:buFont typeface="Arial" panose="020B0604020202020204" pitchFamily="34" charset="0"/>
              <a:buChar char="•"/>
              <a:defRPr/>
            </a:lvl4pPr>
            <a:lvl5pPr marL="3171825" indent="-428625">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9" name="Picture Placeholder 3">
            <a:extLst>
              <a:ext uri="{FF2B5EF4-FFF2-40B4-BE49-F238E27FC236}">
                <a16:creationId xmlns:a16="http://schemas.microsoft.com/office/drawing/2014/main" id="{15A3E4B8-CACE-4AB4-A8FC-7AEF75EDAF39}"/>
              </a:ext>
            </a:extLst>
          </p:cNvPr>
          <p:cNvSpPr>
            <a:spLocks noGrp="1"/>
          </p:cNvSpPr>
          <p:nvPr>
            <p:ph type="pic" sz="quarter" idx="13" hasCustomPrompt="1"/>
          </p:nvPr>
        </p:nvSpPr>
        <p:spPr bwMode="gray">
          <a:xfrm>
            <a:off x="5342048" y="1688258"/>
            <a:ext cx="1702593" cy="1704975"/>
          </a:xfrm>
        </p:spPr>
        <p:txBody>
          <a:bodyPr>
            <a:normAutofit/>
          </a:bodyPr>
          <a:lstStyle>
            <a:lvl1pPr marL="0" indent="0" algn="ctr">
              <a:buNone/>
              <a:defRPr sz="2250"/>
            </a:lvl1pPr>
          </a:lstStyle>
          <a:p>
            <a:r>
              <a:rPr lang="en-US" dirty="0"/>
              <a:t>Icon</a:t>
            </a:r>
          </a:p>
        </p:txBody>
      </p:sp>
      <p:sp>
        <p:nvSpPr>
          <p:cNvPr id="18" name="Content Placeholder 4">
            <a:extLst>
              <a:ext uri="{FF2B5EF4-FFF2-40B4-BE49-F238E27FC236}">
                <a16:creationId xmlns:a16="http://schemas.microsoft.com/office/drawing/2014/main" id="{032A610F-10B9-4A8A-83D5-C97FF538D359}"/>
              </a:ext>
            </a:extLst>
          </p:cNvPr>
          <p:cNvSpPr>
            <a:spLocks noGrp="1"/>
          </p:cNvSpPr>
          <p:nvPr>
            <p:ph sz="quarter" idx="18" hasCustomPrompt="1"/>
          </p:nvPr>
        </p:nvSpPr>
        <p:spPr>
          <a:xfrm>
            <a:off x="13164002" y="676327"/>
            <a:ext cx="4119563" cy="4071938"/>
          </a:xfrm>
        </p:spPr>
        <p:txBody>
          <a:bodyPr/>
          <a:lstStyle>
            <a:lvl1pPr marL="0" indent="0">
              <a:buNone/>
              <a:defRPr sz="3300" b="1"/>
            </a:lvl1pPr>
            <a:lvl2pPr marL="519113" indent="-330995">
              <a:spcBef>
                <a:spcPts val="600"/>
              </a:spcBef>
              <a:spcAft>
                <a:spcPts val="600"/>
              </a:spcAft>
              <a:buClr>
                <a:schemeClr val="tx1"/>
              </a:buClr>
              <a:buFont typeface="Arial" panose="020B0604020202020204" pitchFamily="34" charset="0"/>
              <a:buChar char="•"/>
              <a:defRPr/>
            </a:lvl2pPr>
            <a:lvl3pPr marL="1800225" indent="-428625">
              <a:buFont typeface="Arial" panose="020B0604020202020204" pitchFamily="34" charset="0"/>
              <a:buChar char="•"/>
              <a:defRPr/>
            </a:lvl3pPr>
            <a:lvl4pPr marL="2486025" indent="-428625">
              <a:buFont typeface="Arial" panose="020B0604020202020204" pitchFamily="34" charset="0"/>
              <a:buChar char="•"/>
              <a:defRPr/>
            </a:lvl4pPr>
            <a:lvl5pPr marL="3171825" indent="-428625">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0" name="Picture Placeholder 5">
            <a:extLst>
              <a:ext uri="{FF2B5EF4-FFF2-40B4-BE49-F238E27FC236}">
                <a16:creationId xmlns:a16="http://schemas.microsoft.com/office/drawing/2014/main" id="{EA34264D-D28C-49EA-828E-9A4D4603A2CB}"/>
              </a:ext>
            </a:extLst>
          </p:cNvPr>
          <p:cNvSpPr>
            <a:spLocks noGrp="1"/>
          </p:cNvSpPr>
          <p:nvPr>
            <p:ph type="pic" sz="quarter" idx="14" hasCustomPrompt="1"/>
          </p:nvPr>
        </p:nvSpPr>
        <p:spPr bwMode="gray">
          <a:xfrm>
            <a:off x="10877262" y="1688258"/>
            <a:ext cx="1702593" cy="1704975"/>
          </a:xfrm>
        </p:spPr>
        <p:txBody>
          <a:bodyPr>
            <a:normAutofit/>
          </a:bodyPr>
          <a:lstStyle>
            <a:lvl1pPr marL="0" indent="0" algn="ctr">
              <a:buNone/>
              <a:defRPr sz="2250"/>
            </a:lvl1pPr>
          </a:lstStyle>
          <a:p>
            <a:r>
              <a:rPr lang="en-US" dirty="0"/>
              <a:t>Icon</a:t>
            </a:r>
          </a:p>
        </p:txBody>
      </p:sp>
      <p:sp>
        <p:nvSpPr>
          <p:cNvPr id="19" name="Content Placeholder 6">
            <a:extLst>
              <a:ext uri="{FF2B5EF4-FFF2-40B4-BE49-F238E27FC236}">
                <a16:creationId xmlns:a16="http://schemas.microsoft.com/office/drawing/2014/main" id="{15663BA5-2702-4695-9A70-94EAAC588296}"/>
              </a:ext>
            </a:extLst>
          </p:cNvPr>
          <p:cNvSpPr>
            <a:spLocks noGrp="1"/>
          </p:cNvSpPr>
          <p:nvPr>
            <p:ph sz="quarter" idx="19" hasCustomPrompt="1"/>
          </p:nvPr>
        </p:nvSpPr>
        <p:spPr>
          <a:xfrm>
            <a:off x="715880" y="5615367"/>
            <a:ext cx="4119563" cy="3919158"/>
          </a:xfrm>
        </p:spPr>
        <p:txBody>
          <a:bodyPr/>
          <a:lstStyle>
            <a:lvl1pPr marL="0" indent="0">
              <a:buNone/>
              <a:defRPr sz="3300" b="1"/>
            </a:lvl1pPr>
            <a:lvl2pPr marL="519113" indent="-330995">
              <a:spcBef>
                <a:spcPts val="600"/>
              </a:spcBef>
              <a:spcAft>
                <a:spcPts val="600"/>
              </a:spcAft>
              <a:buClr>
                <a:schemeClr val="tx1"/>
              </a:buClr>
              <a:buFont typeface="Arial" panose="020B0604020202020204" pitchFamily="34" charset="0"/>
              <a:buChar char="•"/>
              <a:defRPr/>
            </a:lvl2pPr>
            <a:lvl3pPr marL="1800225" indent="-428625">
              <a:buFont typeface="Arial" panose="020B0604020202020204" pitchFamily="34" charset="0"/>
              <a:buChar char="•"/>
              <a:defRPr/>
            </a:lvl3pPr>
            <a:lvl4pPr marL="2486025" indent="-428625">
              <a:buFont typeface="Arial" panose="020B0604020202020204" pitchFamily="34" charset="0"/>
              <a:buChar char="•"/>
              <a:defRPr/>
            </a:lvl4pPr>
            <a:lvl5pPr marL="3171825" indent="-428625">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1" name="Picture Placeholder 7">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5342048" y="6893769"/>
            <a:ext cx="1702593" cy="1704975"/>
          </a:xfrm>
        </p:spPr>
        <p:txBody>
          <a:bodyPr>
            <a:normAutofit/>
          </a:bodyPr>
          <a:lstStyle>
            <a:lvl1pPr marL="0" indent="0" algn="ctr">
              <a:buNone/>
              <a:defRPr sz="2250"/>
            </a:lvl1pPr>
          </a:lstStyle>
          <a:p>
            <a:r>
              <a:rPr lang="en-US" dirty="0"/>
              <a:t>Icon</a:t>
            </a:r>
          </a:p>
        </p:txBody>
      </p:sp>
      <p:sp>
        <p:nvSpPr>
          <p:cNvPr id="20" name="Content Placeholder 8">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13163125" y="5613035"/>
            <a:ext cx="4119563" cy="3919160"/>
          </a:xfrm>
        </p:spPr>
        <p:txBody>
          <a:bodyPr/>
          <a:lstStyle>
            <a:lvl1pPr marL="0" indent="0">
              <a:buNone/>
              <a:defRPr sz="3300" b="1"/>
            </a:lvl1pPr>
            <a:lvl2pPr marL="519113" indent="-330995">
              <a:spcBef>
                <a:spcPts val="600"/>
              </a:spcBef>
              <a:spcAft>
                <a:spcPts val="600"/>
              </a:spcAft>
              <a:buClr>
                <a:schemeClr val="tx1"/>
              </a:buClr>
              <a:buFont typeface="Arial" panose="020B0604020202020204" pitchFamily="34" charset="0"/>
              <a:buChar char="•"/>
              <a:defRPr/>
            </a:lvl2pPr>
            <a:lvl3pPr marL="1800225" indent="-428625">
              <a:buFont typeface="Arial" panose="020B0604020202020204" pitchFamily="34" charset="0"/>
              <a:buChar char="•"/>
              <a:defRPr/>
            </a:lvl3pPr>
            <a:lvl4pPr marL="2486025" indent="-428625">
              <a:buFont typeface="Arial" panose="020B0604020202020204" pitchFamily="34" charset="0"/>
              <a:buChar char="•"/>
              <a:defRPr/>
            </a:lvl4pPr>
            <a:lvl5pPr marL="3171825" indent="-428625">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2" name="Picture Placeholder 9">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10877262" y="6893769"/>
            <a:ext cx="1702593" cy="1704975"/>
          </a:xfrm>
        </p:spPr>
        <p:txBody>
          <a:bodyPr>
            <a:normAutofit/>
          </a:bodyPr>
          <a:lstStyle>
            <a:lvl1pPr marL="0" indent="0" algn="ctr">
              <a:buNone/>
              <a:defRPr sz="2250"/>
            </a:lvl1pPr>
          </a:lstStyle>
          <a:p>
            <a:r>
              <a:rPr lang="en-US" dirty="0"/>
              <a:t>Icon</a:t>
            </a:r>
          </a:p>
        </p:txBody>
      </p:sp>
      <p:sp>
        <p:nvSpPr>
          <p:cNvPr id="3" name="Date Placeholder 10">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9/14/2024</a:t>
            </a:fld>
            <a:endParaRPr lang="en-US" dirty="0"/>
          </a:p>
        </p:txBody>
      </p:sp>
      <p:sp>
        <p:nvSpPr>
          <p:cNvPr id="4" name="Footer Placeholder 11">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12">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3041109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pic>
        <p:nvPicPr>
          <p:cNvPr id="6" name="Picture 1" descr="Shape&#10;&#10;Description automatically generated">
            <a:extLst>
              <a:ext uri="{FF2B5EF4-FFF2-40B4-BE49-F238E27FC236}">
                <a16:creationId xmlns:a16="http://schemas.microsoft.com/office/drawing/2014/main" id="{58A98041-598A-4B86-A4FE-CE64268EA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2775661" y="602029"/>
            <a:ext cx="12701063" cy="8357300"/>
          </a:xfrm>
          <a:prstGeom prst="rect">
            <a:avLst/>
          </a:prstGeom>
        </p:spPr>
      </p:pic>
      <p:sp>
        <p:nvSpPr>
          <p:cNvPr id="13" name="Title 2">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6650794" y="2325948"/>
            <a:ext cx="4902005" cy="4909458"/>
          </a:xfrm>
          <a:prstGeom prst="ellipse">
            <a:avLst/>
          </a:prstGeom>
          <a:noFill/>
        </p:spPr>
        <p:txBody>
          <a:bodyPr lIns="0" rIns="0">
            <a:normAutofit/>
          </a:bodyPr>
          <a:lstStyle>
            <a:lvl1pPr algn="ctr">
              <a:defRPr sz="5400">
                <a:solidFill>
                  <a:schemeClr val="tx1"/>
                </a:solidFill>
              </a:defRPr>
            </a:lvl1pPr>
          </a:lstStyle>
          <a:p>
            <a:r>
              <a:rPr lang="en-US" dirty="0"/>
              <a:t>Click to add title</a:t>
            </a:r>
          </a:p>
        </p:txBody>
      </p:sp>
      <p:sp>
        <p:nvSpPr>
          <p:cNvPr id="11" name="Picture Placeholder 3">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2035508" y="2016734"/>
            <a:ext cx="1702593" cy="1704975"/>
          </a:xfrm>
        </p:spPr>
        <p:txBody>
          <a:bodyPr>
            <a:normAutofit/>
          </a:bodyPr>
          <a:lstStyle>
            <a:lvl1pPr marL="0" indent="0" algn="ctr">
              <a:buNone/>
              <a:defRPr sz="2250"/>
            </a:lvl1pPr>
          </a:lstStyle>
          <a:p>
            <a:r>
              <a:rPr lang="en-US" dirty="0"/>
              <a:t>Icon</a:t>
            </a:r>
          </a:p>
        </p:txBody>
      </p:sp>
      <p:sp>
        <p:nvSpPr>
          <p:cNvPr id="20" name="Content Placeholder 4">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833704" y="4077959"/>
            <a:ext cx="4119563" cy="4951476"/>
          </a:xfrm>
        </p:spPr>
        <p:txBody>
          <a:bodyPr/>
          <a:lstStyle>
            <a:lvl1pPr marL="0" indent="0">
              <a:buNone/>
              <a:defRPr sz="3300" b="1"/>
            </a:lvl1pPr>
            <a:lvl2pPr marL="519113" indent="-330995">
              <a:spcBef>
                <a:spcPts val="600"/>
              </a:spcBef>
              <a:spcAft>
                <a:spcPts val="600"/>
              </a:spcAft>
              <a:buClr>
                <a:schemeClr val="tx1"/>
              </a:buClr>
              <a:buFont typeface="Arial" panose="020B0604020202020204" pitchFamily="34" charset="0"/>
              <a:buChar char="•"/>
              <a:defRPr/>
            </a:lvl2pPr>
            <a:lvl3pPr marL="1800225" indent="-428625">
              <a:buFont typeface="Arial" panose="020B0604020202020204" pitchFamily="34" charset="0"/>
              <a:buChar char="•"/>
              <a:defRPr/>
            </a:lvl3pPr>
            <a:lvl4pPr marL="2486025" indent="-428625">
              <a:buFont typeface="Arial" panose="020B0604020202020204" pitchFamily="34" charset="0"/>
              <a:buChar char="•"/>
              <a:defRPr/>
            </a:lvl4pPr>
            <a:lvl5pPr marL="3171825" indent="-428625">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2" name="Picture Placeholder 5">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14371608" y="602028"/>
            <a:ext cx="1702593" cy="1704975"/>
          </a:xfrm>
        </p:spPr>
        <p:txBody>
          <a:bodyPr>
            <a:normAutofit/>
          </a:bodyPr>
          <a:lstStyle>
            <a:lvl1pPr marL="0" indent="0" algn="ctr">
              <a:buNone/>
              <a:defRPr sz="2250"/>
            </a:lvl1pPr>
          </a:lstStyle>
          <a:p>
            <a:r>
              <a:rPr lang="en-US" dirty="0"/>
              <a:t>Icon</a:t>
            </a:r>
          </a:p>
        </p:txBody>
      </p:sp>
      <p:sp>
        <p:nvSpPr>
          <p:cNvPr id="14" name="Content Placeholder 6">
            <a:extLst>
              <a:ext uri="{FF2B5EF4-FFF2-40B4-BE49-F238E27FC236}">
                <a16:creationId xmlns:a16="http://schemas.microsoft.com/office/drawing/2014/main" id="{70EA3296-E774-4946-8E91-E5BC0EDF7F5C}"/>
              </a:ext>
            </a:extLst>
          </p:cNvPr>
          <p:cNvSpPr>
            <a:spLocks noGrp="1"/>
          </p:cNvSpPr>
          <p:nvPr>
            <p:ph sz="quarter" idx="21" hasCustomPrompt="1"/>
          </p:nvPr>
        </p:nvSpPr>
        <p:spPr>
          <a:xfrm>
            <a:off x="13114308" y="2682198"/>
            <a:ext cx="4217193" cy="4950021"/>
          </a:xfrm>
        </p:spPr>
        <p:txBody>
          <a:bodyPr/>
          <a:lstStyle>
            <a:lvl1pPr marL="0" indent="0">
              <a:buNone/>
              <a:defRPr b="1"/>
            </a:lvl1pPr>
            <a:lvl2pPr marL="519113" indent="-342900">
              <a:defRPr/>
            </a:lvl2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3" name="Date Placeholder 7">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9/14/2024</a:t>
            </a:fld>
            <a:endParaRPr lang="en-US" dirty="0"/>
          </a:p>
        </p:txBody>
      </p:sp>
      <p:sp>
        <p:nvSpPr>
          <p:cNvPr id="4" name="Footer Placeholder 8">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5" name="Slide Number Placeholder 9">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641950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0 Up Pictures and Text">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4231386"/>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14" name="Title 2"/>
          <p:cNvSpPr>
            <a:spLocks noGrp="1"/>
          </p:cNvSpPr>
          <p:nvPr>
            <p:ph type="title" hasCustomPrompt="1"/>
          </p:nvPr>
        </p:nvSpPr>
        <p:spPr bwMode="white">
          <a:xfrm>
            <a:off x="1257300" y="4231577"/>
            <a:ext cx="15773400" cy="1824038"/>
          </a:xfrm>
          <a:noFill/>
        </p:spPr>
        <p:txBody>
          <a:bodyPr lIns="0" rIns="0">
            <a:normAutofit/>
          </a:bodyPr>
          <a:lstStyle>
            <a:lvl1pPr algn="ctr">
              <a:defRPr sz="5400">
                <a:solidFill>
                  <a:schemeClr val="bg1"/>
                </a:solidFill>
              </a:defRPr>
            </a:lvl1pPr>
          </a:lstStyle>
          <a:p>
            <a:r>
              <a:rPr lang="en-US" dirty="0"/>
              <a:t>Click to add title</a:t>
            </a:r>
          </a:p>
        </p:txBody>
      </p:sp>
      <p:sp>
        <p:nvSpPr>
          <p:cNvPr id="2" name="Rectangle 3">
            <a:extLst>
              <a:ext uri="{FF2B5EF4-FFF2-40B4-BE49-F238E27FC236}">
                <a16:creationId xmlns:a16="http://schemas.microsoft.com/office/drawing/2014/main" id="{BD162C60-CB96-4A1A-A18D-22B32089E235}"/>
              </a:ext>
            </a:extLst>
          </p:cNvPr>
          <p:cNvSpPr/>
          <p:nvPr userDrawn="1"/>
        </p:nvSpPr>
        <p:spPr>
          <a:xfrm>
            <a:off x="2" y="-1"/>
            <a:ext cx="3655958" cy="42313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2" name="Rectangle 4">
            <a:extLst>
              <a:ext uri="{FF2B5EF4-FFF2-40B4-BE49-F238E27FC236}">
                <a16:creationId xmlns:a16="http://schemas.microsoft.com/office/drawing/2014/main" id="{0B3DCC4C-18F1-44A1-83F2-567249ACDEF1}"/>
              </a:ext>
            </a:extLst>
          </p:cNvPr>
          <p:cNvSpPr/>
          <p:nvPr userDrawn="1"/>
        </p:nvSpPr>
        <p:spPr>
          <a:xfrm>
            <a:off x="7316024" y="-1"/>
            <a:ext cx="3655958" cy="42313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1" name="Rectangle 5">
            <a:extLst>
              <a:ext uri="{FF2B5EF4-FFF2-40B4-BE49-F238E27FC236}">
                <a16:creationId xmlns:a16="http://schemas.microsoft.com/office/drawing/2014/main" id="{8CF2B0C9-EA38-4390-A84A-EBCFEDC0AAE5}"/>
              </a:ext>
            </a:extLst>
          </p:cNvPr>
          <p:cNvSpPr/>
          <p:nvPr userDrawn="1"/>
        </p:nvSpPr>
        <p:spPr>
          <a:xfrm>
            <a:off x="14632045" y="-1"/>
            <a:ext cx="3655958" cy="42313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3" name="Rectangle 6">
            <a:extLst>
              <a:ext uri="{FF2B5EF4-FFF2-40B4-BE49-F238E27FC236}">
                <a16:creationId xmlns:a16="http://schemas.microsoft.com/office/drawing/2014/main" id="{3D0C31E3-527C-4CBA-97E5-DBDF2A52AFAC}"/>
              </a:ext>
            </a:extLst>
          </p:cNvPr>
          <p:cNvSpPr/>
          <p:nvPr userDrawn="1"/>
        </p:nvSpPr>
        <p:spPr>
          <a:xfrm>
            <a:off x="3653776" y="6055614"/>
            <a:ext cx="3655958" cy="422580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5" name="Rectangle 7">
            <a:extLst>
              <a:ext uri="{FF2B5EF4-FFF2-40B4-BE49-F238E27FC236}">
                <a16:creationId xmlns:a16="http://schemas.microsoft.com/office/drawing/2014/main" id="{591E0941-ABF1-462A-AA3A-64D47089A2D7}"/>
              </a:ext>
            </a:extLst>
          </p:cNvPr>
          <p:cNvSpPr/>
          <p:nvPr userDrawn="1"/>
        </p:nvSpPr>
        <p:spPr>
          <a:xfrm>
            <a:off x="10971514" y="6055614"/>
            <a:ext cx="3655958" cy="422580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2" name="Picture Placeholder 8">
            <a:extLst>
              <a:ext uri="{FF2B5EF4-FFF2-40B4-BE49-F238E27FC236}">
                <a16:creationId xmlns:a16="http://schemas.microsoft.com/office/drawing/2014/main" id="{5EB20B2C-E9C0-4B6F-9D8F-0B7BAAE1EDC6}"/>
              </a:ext>
            </a:extLst>
          </p:cNvPr>
          <p:cNvSpPr>
            <a:spLocks noGrp="1"/>
          </p:cNvSpPr>
          <p:nvPr>
            <p:ph type="pic" sz="quarter" idx="20" hasCustomPrompt="1"/>
          </p:nvPr>
        </p:nvSpPr>
        <p:spPr bwMode="gray">
          <a:xfrm>
            <a:off x="599451" y="384245"/>
            <a:ext cx="2532552" cy="2358956"/>
          </a:xfrm>
        </p:spPr>
        <p:txBody>
          <a:bodyPr/>
          <a:lstStyle>
            <a:lvl1pPr marL="0" indent="0" algn="ctr">
              <a:buNone/>
              <a:defRPr/>
            </a:lvl1pPr>
          </a:lstStyle>
          <a:p>
            <a:r>
              <a:rPr lang="en-US" dirty="0"/>
              <a:t>Picture</a:t>
            </a:r>
          </a:p>
        </p:txBody>
      </p:sp>
      <p:sp>
        <p:nvSpPr>
          <p:cNvPr id="5" name="Text Placeholder 9">
            <a:extLst>
              <a:ext uri="{FF2B5EF4-FFF2-40B4-BE49-F238E27FC236}">
                <a16:creationId xmlns:a16="http://schemas.microsoft.com/office/drawing/2014/main" id="{B1B2EA53-4275-4D74-9FC5-D8EA8CF60C8B}"/>
              </a:ext>
            </a:extLst>
          </p:cNvPr>
          <p:cNvSpPr>
            <a:spLocks noGrp="1"/>
          </p:cNvSpPr>
          <p:nvPr>
            <p:ph type="body" sz="quarter" idx="49" hasCustomPrompt="1"/>
          </p:nvPr>
        </p:nvSpPr>
        <p:spPr>
          <a:xfrm>
            <a:off x="216290" y="2890566"/>
            <a:ext cx="3223260" cy="1083564"/>
          </a:xfrm>
        </p:spPr>
        <p:txBody>
          <a:bodyPr anchor="ctr">
            <a:normAutofit/>
          </a:bodyPr>
          <a:lstStyle>
            <a:lvl1pPr marL="0" indent="0" algn="ctr">
              <a:buNone/>
              <a:defRPr sz="3000" b="1"/>
            </a:lvl1pPr>
          </a:lstStyle>
          <a:p>
            <a:pPr lvl="0"/>
            <a:r>
              <a:rPr lang="en-US" dirty="0"/>
              <a:t>Click to add text</a:t>
            </a:r>
          </a:p>
        </p:txBody>
      </p:sp>
      <p:sp>
        <p:nvSpPr>
          <p:cNvPr id="58" name="Picture Placeholder 10">
            <a:extLst>
              <a:ext uri="{FF2B5EF4-FFF2-40B4-BE49-F238E27FC236}">
                <a16:creationId xmlns:a16="http://schemas.microsoft.com/office/drawing/2014/main" id="{513F8D1A-87BC-4B26-9247-B2DC62BB13C5}"/>
              </a:ext>
            </a:extLst>
          </p:cNvPr>
          <p:cNvSpPr>
            <a:spLocks noGrp="1"/>
          </p:cNvSpPr>
          <p:nvPr>
            <p:ph type="pic" sz="quarter" idx="32"/>
          </p:nvPr>
        </p:nvSpPr>
        <p:spPr bwMode="gray">
          <a:xfrm>
            <a:off x="4261359" y="384245"/>
            <a:ext cx="2532552" cy="2358956"/>
          </a:xfrm>
        </p:spPr>
        <p:txBody>
          <a:bodyPr/>
          <a:lstStyle>
            <a:lvl1pPr marL="0" indent="0" algn="ctr">
              <a:buNone/>
              <a:defRPr/>
            </a:lvl1pPr>
          </a:lstStyle>
          <a:p>
            <a:r>
              <a:rPr lang="en-US"/>
              <a:t>Click icon to add picture</a:t>
            </a:r>
            <a:endParaRPr lang="en-US" dirty="0"/>
          </a:p>
        </p:txBody>
      </p:sp>
      <p:sp>
        <p:nvSpPr>
          <p:cNvPr id="88" name="Text Placeholder 11">
            <a:extLst>
              <a:ext uri="{FF2B5EF4-FFF2-40B4-BE49-F238E27FC236}">
                <a16:creationId xmlns:a16="http://schemas.microsoft.com/office/drawing/2014/main" id="{6D665270-BCFF-43F6-9CEB-51DA6F7F1FA6}"/>
              </a:ext>
            </a:extLst>
          </p:cNvPr>
          <p:cNvSpPr>
            <a:spLocks noGrp="1"/>
          </p:cNvSpPr>
          <p:nvPr>
            <p:ph type="body" sz="quarter" idx="50" hasCustomPrompt="1"/>
          </p:nvPr>
        </p:nvSpPr>
        <p:spPr>
          <a:xfrm>
            <a:off x="3894918" y="2890566"/>
            <a:ext cx="3223260" cy="1083564"/>
          </a:xfrm>
        </p:spPr>
        <p:txBody>
          <a:bodyPr anchor="ctr">
            <a:normAutofit/>
          </a:bodyPr>
          <a:lstStyle>
            <a:lvl1pPr marL="0" indent="0" algn="ctr">
              <a:buNone/>
              <a:defRPr sz="3000" b="1"/>
            </a:lvl1pPr>
          </a:lstStyle>
          <a:p>
            <a:pPr lvl="0"/>
            <a:r>
              <a:rPr lang="en-US" dirty="0"/>
              <a:t>Click to add text</a:t>
            </a:r>
          </a:p>
        </p:txBody>
      </p:sp>
      <p:sp>
        <p:nvSpPr>
          <p:cNvPr id="60" name="Picture Placeholder 12">
            <a:extLst>
              <a:ext uri="{FF2B5EF4-FFF2-40B4-BE49-F238E27FC236}">
                <a16:creationId xmlns:a16="http://schemas.microsoft.com/office/drawing/2014/main" id="{04897160-9BF7-44CA-9ACE-9621AC1F8AB6}"/>
              </a:ext>
            </a:extLst>
          </p:cNvPr>
          <p:cNvSpPr>
            <a:spLocks noGrp="1"/>
          </p:cNvSpPr>
          <p:nvPr>
            <p:ph type="pic" sz="quarter" idx="34"/>
          </p:nvPr>
        </p:nvSpPr>
        <p:spPr bwMode="gray">
          <a:xfrm>
            <a:off x="7877724" y="384245"/>
            <a:ext cx="2532552" cy="2358956"/>
          </a:xfrm>
        </p:spPr>
        <p:txBody>
          <a:bodyPr/>
          <a:lstStyle>
            <a:lvl1pPr marL="0" indent="0" algn="ctr">
              <a:buNone/>
              <a:defRPr/>
            </a:lvl1pPr>
          </a:lstStyle>
          <a:p>
            <a:r>
              <a:rPr lang="en-US"/>
              <a:t>Click icon to add picture</a:t>
            </a:r>
            <a:endParaRPr lang="en-US" dirty="0"/>
          </a:p>
        </p:txBody>
      </p:sp>
      <p:sp>
        <p:nvSpPr>
          <p:cNvPr id="89" name="Text Placeholder 13">
            <a:extLst>
              <a:ext uri="{FF2B5EF4-FFF2-40B4-BE49-F238E27FC236}">
                <a16:creationId xmlns:a16="http://schemas.microsoft.com/office/drawing/2014/main" id="{C7CDD40B-9D6C-4966-A99A-F976E43A8934}"/>
              </a:ext>
            </a:extLst>
          </p:cNvPr>
          <p:cNvSpPr>
            <a:spLocks noGrp="1"/>
          </p:cNvSpPr>
          <p:nvPr>
            <p:ph type="body" sz="quarter" idx="51" hasCustomPrompt="1"/>
          </p:nvPr>
        </p:nvSpPr>
        <p:spPr>
          <a:xfrm>
            <a:off x="7537293" y="2890566"/>
            <a:ext cx="3223260" cy="1083564"/>
          </a:xfrm>
        </p:spPr>
        <p:txBody>
          <a:bodyPr anchor="ctr">
            <a:normAutofit/>
          </a:bodyPr>
          <a:lstStyle>
            <a:lvl1pPr marL="0" indent="0" algn="ctr">
              <a:buNone/>
              <a:defRPr sz="3000" b="1"/>
            </a:lvl1pPr>
          </a:lstStyle>
          <a:p>
            <a:pPr lvl="0"/>
            <a:r>
              <a:rPr lang="en-US" dirty="0"/>
              <a:t>Click to add text</a:t>
            </a:r>
          </a:p>
        </p:txBody>
      </p:sp>
      <p:sp>
        <p:nvSpPr>
          <p:cNvPr id="62" name="Picture Placeholder 14">
            <a:extLst>
              <a:ext uri="{FF2B5EF4-FFF2-40B4-BE49-F238E27FC236}">
                <a16:creationId xmlns:a16="http://schemas.microsoft.com/office/drawing/2014/main" id="{74F24F6E-7165-4401-A9FB-B018D4A703FC}"/>
              </a:ext>
            </a:extLst>
          </p:cNvPr>
          <p:cNvSpPr>
            <a:spLocks noGrp="1"/>
          </p:cNvSpPr>
          <p:nvPr>
            <p:ph type="pic" sz="quarter" idx="36"/>
          </p:nvPr>
        </p:nvSpPr>
        <p:spPr bwMode="gray">
          <a:xfrm>
            <a:off x="11494089" y="384245"/>
            <a:ext cx="2532552" cy="2358956"/>
          </a:xfrm>
        </p:spPr>
        <p:txBody>
          <a:bodyPr/>
          <a:lstStyle>
            <a:lvl1pPr marL="0" indent="0" algn="ctr">
              <a:buNone/>
              <a:defRPr/>
            </a:lvl1pPr>
          </a:lstStyle>
          <a:p>
            <a:r>
              <a:rPr lang="en-US"/>
              <a:t>Click icon to add picture</a:t>
            </a:r>
            <a:endParaRPr lang="en-US" dirty="0"/>
          </a:p>
        </p:txBody>
      </p:sp>
      <p:sp>
        <p:nvSpPr>
          <p:cNvPr id="90" name="Text Placeholder 15">
            <a:extLst>
              <a:ext uri="{FF2B5EF4-FFF2-40B4-BE49-F238E27FC236}">
                <a16:creationId xmlns:a16="http://schemas.microsoft.com/office/drawing/2014/main" id="{C28FB982-4B84-4C4C-9989-BA2563472E37}"/>
              </a:ext>
            </a:extLst>
          </p:cNvPr>
          <p:cNvSpPr>
            <a:spLocks noGrp="1"/>
          </p:cNvSpPr>
          <p:nvPr>
            <p:ph type="body" sz="quarter" idx="52" hasCustomPrompt="1"/>
          </p:nvPr>
        </p:nvSpPr>
        <p:spPr>
          <a:xfrm>
            <a:off x="11211309" y="2890566"/>
            <a:ext cx="3223260" cy="1083564"/>
          </a:xfrm>
        </p:spPr>
        <p:txBody>
          <a:bodyPr anchor="ctr">
            <a:normAutofit/>
          </a:bodyPr>
          <a:lstStyle>
            <a:lvl1pPr marL="0" indent="0" algn="ctr">
              <a:buNone/>
              <a:defRPr sz="3000" b="1"/>
            </a:lvl1pPr>
          </a:lstStyle>
          <a:p>
            <a:pPr lvl="0"/>
            <a:r>
              <a:rPr lang="en-US" dirty="0"/>
              <a:t>Click to add text</a:t>
            </a:r>
          </a:p>
        </p:txBody>
      </p:sp>
      <p:sp>
        <p:nvSpPr>
          <p:cNvPr id="64" name="Picture Placeholder 15">
            <a:extLst>
              <a:ext uri="{FF2B5EF4-FFF2-40B4-BE49-F238E27FC236}">
                <a16:creationId xmlns:a16="http://schemas.microsoft.com/office/drawing/2014/main" id="{6626904F-CC3B-4AAC-9351-389DC5A32A64}"/>
              </a:ext>
            </a:extLst>
          </p:cNvPr>
          <p:cNvSpPr>
            <a:spLocks noGrp="1"/>
          </p:cNvSpPr>
          <p:nvPr>
            <p:ph type="pic" sz="quarter" idx="38"/>
          </p:nvPr>
        </p:nvSpPr>
        <p:spPr bwMode="gray">
          <a:xfrm>
            <a:off x="15176483" y="384245"/>
            <a:ext cx="2532552" cy="2358956"/>
          </a:xfrm>
        </p:spPr>
        <p:txBody>
          <a:bodyPr/>
          <a:lstStyle>
            <a:lvl1pPr marL="0" indent="0" algn="ctr">
              <a:buNone/>
              <a:defRPr/>
            </a:lvl1pPr>
          </a:lstStyle>
          <a:p>
            <a:r>
              <a:rPr lang="en-US"/>
              <a:t>Click icon to add picture</a:t>
            </a:r>
            <a:endParaRPr lang="en-US" dirty="0"/>
          </a:p>
        </p:txBody>
      </p:sp>
      <p:sp>
        <p:nvSpPr>
          <p:cNvPr id="91" name="Text Placeholder 16">
            <a:extLst>
              <a:ext uri="{FF2B5EF4-FFF2-40B4-BE49-F238E27FC236}">
                <a16:creationId xmlns:a16="http://schemas.microsoft.com/office/drawing/2014/main" id="{CD0CF586-7B0D-45A0-B7D6-DB10979C2E2A}"/>
              </a:ext>
            </a:extLst>
          </p:cNvPr>
          <p:cNvSpPr>
            <a:spLocks noGrp="1"/>
          </p:cNvSpPr>
          <p:nvPr>
            <p:ph type="body" sz="quarter" idx="53" hasCustomPrompt="1"/>
          </p:nvPr>
        </p:nvSpPr>
        <p:spPr>
          <a:xfrm>
            <a:off x="14848450" y="2890566"/>
            <a:ext cx="3223260" cy="1083564"/>
          </a:xfrm>
        </p:spPr>
        <p:txBody>
          <a:bodyPr anchor="ctr">
            <a:normAutofit/>
          </a:bodyPr>
          <a:lstStyle>
            <a:lvl1pPr marL="0" indent="0" algn="ctr">
              <a:buNone/>
              <a:defRPr sz="3000" b="1"/>
            </a:lvl1pPr>
          </a:lstStyle>
          <a:p>
            <a:pPr lvl="0"/>
            <a:r>
              <a:rPr lang="en-US" dirty="0"/>
              <a:t>Click to add text</a:t>
            </a:r>
          </a:p>
        </p:txBody>
      </p:sp>
      <p:sp>
        <p:nvSpPr>
          <p:cNvPr id="71" name="Picture Placeholder 17">
            <a:extLst>
              <a:ext uri="{FF2B5EF4-FFF2-40B4-BE49-F238E27FC236}">
                <a16:creationId xmlns:a16="http://schemas.microsoft.com/office/drawing/2014/main" id="{CE73143E-94A3-454F-9304-4BC606CA8D31}"/>
              </a:ext>
            </a:extLst>
          </p:cNvPr>
          <p:cNvSpPr>
            <a:spLocks noGrp="1"/>
          </p:cNvSpPr>
          <p:nvPr>
            <p:ph type="pic" sz="quarter" idx="40"/>
          </p:nvPr>
        </p:nvSpPr>
        <p:spPr bwMode="gray">
          <a:xfrm>
            <a:off x="595934" y="6456625"/>
            <a:ext cx="2532552" cy="2358956"/>
          </a:xfrm>
        </p:spPr>
        <p:txBody>
          <a:bodyPr/>
          <a:lstStyle>
            <a:lvl1pPr marL="0" indent="0" algn="ctr">
              <a:buNone/>
              <a:defRPr/>
            </a:lvl1pPr>
          </a:lstStyle>
          <a:p>
            <a:r>
              <a:rPr lang="en-US"/>
              <a:t>Click icon to add picture</a:t>
            </a:r>
            <a:endParaRPr lang="en-US" dirty="0"/>
          </a:p>
        </p:txBody>
      </p:sp>
      <p:sp>
        <p:nvSpPr>
          <p:cNvPr id="92" name="Text Placeholder 18">
            <a:extLst>
              <a:ext uri="{FF2B5EF4-FFF2-40B4-BE49-F238E27FC236}">
                <a16:creationId xmlns:a16="http://schemas.microsoft.com/office/drawing/2014/main" id="{CCC4D160-A359-419D-BD12-F65BE6183B77}"/>
              </a:ext>
            </a:extLst>
          </p:cNvPr>
          <p:cNvSpPr>
            <a:spLocks noGrp="1"/>
          </p:cNvSpPr>
          <p:nvPr>
            <p:ph type="body" sz="quarter" idx="54" hasCustomPrompt="1"/>
          </p:nvPr>
        </p:nvSpPr>
        <p:spPr>
          <a:xfrm>
            <a:off x="216290" y="8973266"/>
            <a:ext cx="3223260" cy="1083564"/>
          </a:xfrm>
        </p:spPr>
        <p:txBody>
          <a:bodyPr anchor="ctr">
            <a:normAutofit/>
          </a:bodyPr>
          <a:lstStyle>
            <a:lvl1pPr marL="0" indent="0" algn="ctr">
              <a:buNone/>
              <a:defRPr sz="3000" b="1"/>
            </a:lvl1pPr>
          </a:lstStyle>
          <a:p>
            <a:pPr lvl="0"/>
            <a:r>
              <a:rPr lang="en-US" dirty="0"/>
              <a:t>Click to add text</a:t>
            </a:r>
          </a:p>
        </p:txBody>
      </p:sp>
      <p:sp>
        <p:nvSpPr>
          <p:cNvPr id="73" name="Picture Placeholder 19">
            <a:extLst>
              <a:ext uri="{FF2B5EF4-FFF2-40B4-BE49-F238E27FC236}">
                <a16:creationId xmlns:a16="http://schemas.microsoft.com/office/drawing/2014/main" id="{0D271139-EB02-4351-B32D-98286D27AD6C}"/>
              </a:ext>
            </a:extLst>
          </p:cNvPr>
          <p:cNvSpPr>
            <a:spLocks noGrp="1"/>
          </p:cNvSpPr>
          <p:nvPr>
            <p:ph type="pic" sz="quarter" idx="42"/>
          </p:nvPr>
        </p:nvSpPr>
        <p:spPr bwMode="gray">
          <a:xfrm>
            <a:off x="4257842" y="6456625"/>
            <a:ext cx="2532552" cy="2358956"/>
          </a:xfrm>
        </p:spPr>
        <p:txBody>
          <a:bodyPr/>
          <a:lstStyle>
            <a:lvl1pPr marL="0" indent="0" algn="ctr">
              <a:buNone/>
              <a:defRPr/>
            </a:lvl1pPr>
          </a:lstStyle>
          <a:p>
            <a:r>
              <a:rPr lang="en-US"/>
              <a:t>Click icon to add picture</a:t>
            </a:r>
            <a:endParaRPr lang="en-US" dirty="0"/>
          </a:p>
        </p:txBody>
      </p:sp>
      <p:sp>
        <p:nvSpPr>
          <p:cNvPr id="93" name="Text Placeholder 20">
            <a:extLst>
              <a:ext uri="{FF2B5EF4-FFF2-40B4-BE49-F238E27FC236}">
                <a16:creationId xmlns:a16="http://schemas.microsoft.com/office/drawing/2014/main" id="{49EF6F7E-E510-4C65-A550-B5300CCADE05}"/>
              </a:ext>
            </a:extLst>
          </p:cNvPr>
          <p:cNvSpPr>
            <a:spLocks noGrp="1"/>
          </p:cNvSpPr>
          <p:nvPr>
            <p:ph type="body" sz="quarter" idx="55" hasCustomPrompt="1"/>
          </p:nvPr>
        </p:nvSpPr>
        <p:spPr>
          <a:xfrm>
            <a:off x="3894918" y="8973266"/>
            <a:ext cx="3223260" cy="1083564"/>
          </a:xfrm>
        </p:spPr>
        <p:txBody>
          <a:bodyPr anchor="ctr">
            <a:normAutofit/>
          </a:bodyPr>
          <a:lstStyle>
            <a:lvl1pPr marL="0" indent="0" algn="ctr">
              <a:buNone/>
              <a:defRPr sz="3000" b="1"/>
            </a:lvl1pPr>
          </a:lstStyle>
          <a:p>
            <a:pPr lvl="0"/>
            <a:r>
              <a:rPr lang="en-US" dirty="0"/>
              <a:t>Click to add text</a:t>
            </a:r>
          </a:p>
        </p:txBody>
      </p:sp>
      <p:sp>
        <p:nvSpPr>
          <p:cNvPr id="75" name="Picture Placeholder 21">
            <a:extLst>
              <a:ext uri="{FF2B5EF4-FFF2-40B4-BE49-F238E27FC236}">
                <a16:creationId xmlns:a16="http://schemas.microsoft.com/office/drawing/2014/main" id="{51DCDB0D-A1AA-42EB-8125-F4656517D2CD}"/>
              </a:ext>
            </a:extLst>
          </p:cNvPr>
          <p:cNvSpPr>
            <a:spLocks noGrp="1"/>
          </p:cNvSpPr>
          <p:nvPr>
            <p:ph type="pic" sz="quarter" idx="44"/>
          </p:nvPr>
        </p:nvSpPr>
        <p:spPr bwMode="gray">
          <a:xfrm>
            <a:off x="7874207" y="6456625"/>
            <a:ext cx="2532552" cy="2358956"/>
          </a:xfrm>
        </p:spPr>
        <p:txBody>
          <a:bodyPr/>
          <a:lstStyle>
            <a:lvl1pPr marL="0" indent="0" algn="ctr">
              <a:buNone/>
              <a:defRPr/>
            </a:lvl1pPr>
          </a:lstStyle>
          <a:p>
            <a:r>
              <a:rPr lang="en-US"/>
              <a:t>Click icon to add picture</a:t>
            </a:r>
            <a:endParaRPr lang="en-US" dirty="0"/>
          </a:p>
        </p:txBody>
      </p:sp>
      <p:sp>
        <p:nvSpPr>
          <p:cNvPr id="94" name="Text Placeholder 22">
            <a:extLst>
              <a:ext uri="{FF2B5EF4-FFF2-40B4-BE49-F238E27FC236}">
                <a16:creationId xmlns:a16="http://schemas.microsoft.com/office/drawing/2014/main" id="{87DF68F9-C9AB-4D3A-8431-FF108ED3DF9E}"/>
              </a:ext>
            </a:extLst>
          </p:cNvPr>
          <p:cNvSpPr>
            <a:spLocks noGrp="1"/>
          </p:cNvSpPr>
          <p:nvPr>
            <p:ph type="body" sz="quarter" idx="56" hasCustomPrompt="1"/>
          </p:nvPr>
        </p:nvSpPr>
        <p:spPr>
          <a:xfrm>
            <a:off x="7537293" y="8973266"/>
            <a:ext cx="3223260" cy="1083564"/>
          </a:xfrm>
        </p:spPr>
        <p:txBody>
          <a:bodyPr anchor="ctr">
            <a:normAutofit/>
          </a:bodyPr>
          <a:lstStyle>
            <a:lvl1pPr marL="0" indent="0" algn="ctr">
              <a:buNone/>
              <a:defRPr sz="3000" b="1"/>
            </a:lvl1pPr>
          </a:lstStyle>
          <a:p>
            <a:pPr lvl="0"/>
            <a:r>
              <a:rPr lang="en-US" dirty="0"/>
              <a:t>Click to add text</a:t>
            </a:r>
          </a:p>
        </p:txBody>
      </p:sp>
      <p:sp>
        <p:nvSpPr>
          <p:cNvPr id="77" name="Picture Placeholder 23">
            <a:extLst>
              <a:ext uri="{FF2B5EF4-FFF2-40B4-BE49-F238E27FC236}">
                <a16:creationId xmlns:a16="http://schemas.microsoft.com/office/drawing/2014/main" id="{D82E0B0A-7218-4FD5-9991-8E5E9FFBFFC7}"/>
              </a:ext>
            </a:extLst>
          </p:cNvPr>
          <p:cNvSpPr>
            <a:spLocks noGrp="1"/>
          </p:cNvSpPr>
          <p:nvPr>
            <p:ph type="pic" sz="quarter" idx="46"/>
          </p:nvPr>
        </p:nvSpPr>
        <p:spPr bwMode="gray">
          <a:xfrm>
            <a:off x="11490572" y="6456625"/>
            <a:ext cx="2532552" cy="2358956"/>
          </a:xfrm>
        </p:spPr>
        <p:txBody>
          <a:bodyPr/>
          <a:lstStyle>
            <a:lvl1pPr marL="0" indent="0" algn="ctr">
              <a:buNone/>
              <a:defRPr/>
            </a:lvl1pPr>
          </a:lstStyle>
          <a:p>
            <a:r>
              <a:rPr lang="en-US"/>
              <a:t>Click icon to add picture</a:t>
            </a:r>
            <a:endParaRPr lang="en-US" dirty="0"/>
          </a:p>
        </p:txBody>
      </p:sp>
      <p:sp>
        <p:nvSpPr>
          <p:cNvPr id="95" name="Text Placeholder 24">
            <a:extLst>
              <a:ext uri="{FF2B5EF4-FFF2-40B4-BE49-F238E27FC236}">
                <a16:creationId xmlns:a16="http://schemas.microsoft.com/office/drawing/2014/main" id="{D6FF2AA9-E000-4B0D-956F-F94226FE2E1C}"/>
              </a:ext>
            </a:extLst>
          </p:cNvPr>
          <p:cNvSpPr>
            <a:spLocks noGrp="1"/>
          </p:cNvSpPr>
          <p:nvPr>
            <p:ph type="body" sz="quarter" idx="57" hasCustomPrompt="1"/>
          </p:nvPr>
        </p:nvSpPr>
        <p:spPr>
          <a:xfrm>
            <a:off x="11211309" y="8973266"/>
            <a:ext cx="3223260" cy="1083564"/>
          </a:xfrm>
        </p:spPr>
        <p:txBody>
          <a:bodyPr anchor="ctr">
            <a:normAutofit/>
          </a:bodyPr>
          <a:lstStyle>
            <a:lvl1pPr marL="0" indent="0" algn="ctr">
              <a:buNone/>
              <a:defRPr sz="3000" b="1"/>
            </a:lvl1pPr>
          </a:lstStyle>
          <a:p>
            <a:pPr lvl="0"/>
            <a:r>
              <a:rPr lang="en-US" dirty="0"/>
              <a:t>Click to add text</a:t>
            </a:r>
          </a:p>
        </p:txBody>
      </p:sp>
      <p:sp>
        <p:nvSpPr>
          <p:cNvPr id="79" name="Picture Placeholder 25">
            <a:extLst>
              <a:ext uri="{FF2B5EF4-FFF2-40B4-BE49-F238E27FC236}">
                <a16:creationId xmlns:a16="http://schemas.microsoft.com/office/drawing/2014/main" id="{F4AE9E1B-D8F1-43B5-8EC9-55F377B7EA06}"/>
              </a:ext>
            </a:extLst>
          </p:cNvPr>
          <p:cNvSpPr>
            <a:spLocks noGrp="1"/>
          </p:cNvSpPr>
          <p:nvPr>
            <p:ph type="pic" sz="quarter" idx="48"/>
          </p:nvPr>
        </p:nvSpPr>
        <p:spPr bwMode="gray">
          <a:xfrm>
            <a:off x="15172965" y="6456625"/>
            <a:ext cx="2532552" cy="2358956"/>
          </a:xfrm>
        </p:spPr>
        <p:txBody>
          <a:bodyPr/>
          <a:lstStyle>
            <a:lvl1pPr marL="0" indent="0" algn="ctr">
              <a:buNone/>
              <a:defRPr/>
            </a:lvl1pPr>
          </a:lstStyle>
          <a:p>
            <a:r>
              <a:rPr lang="en-US"/>
              <a:t>Click icon to add picture</a:t>
            </a:r>
            <a:endParaRPr lang="en-US" dirty="0"/>
          </a:p>
        </p:txBody>
      </p:sp>
      <p:sp>
        <p:nvSpPr>
          <p:cNvPr id="96" name="Text Placeholder 26">
            <a:extLst>
              <a:ext uri="{FF2B5EF4-FFF2-40B4-BE49-F238E27FC236}">
                <a16:creationId xmlns:a16="http://schemas.microsoft.com/office/drawing/2014/main" id="{86B304D2-5934-49D0-828A-58E73AB34CAB}"/>
              </a:ext>
            </a:extLst>
          </p:cNvPr>
          <p:cNvSpPr>
            <a:spLocks noGrp="1"/>
          </p:cNvSpPr>
          <p:nvPr>
            <p:ph type="body" sz="quarter" idx="58" hasCustomPrompt="1"/>
          </p:nvPr>
        </p:nvSpPr>
        <p:spPr>
          <a:xfrm>
            <a:off x="14848450" y="8973266"/>
            <a:ext cx="3223260" cy="1083564"/>
          </a:xfrm>
        </p:spPr>
        <p:txBody>
          <a:bodyPr anchor="ctr">
            <a:normAutofit/>
          </a:bodyPr>
          <a:lstStyle>
            <a:lvl1pPr marL="0" indent="0" algn="ctr">
              <a:buNone/>
              <a:defRPr sz="3000" b="1"/>
            </a:lvl1pPr>
          </a:lstStyle>
          <a:p>
            <a:pPr lvl="0"/>
            <a:r>
              <a:rPr lang="en-US" dirty="0"/>
              <a:t>Click to add text</a:t>
            </a:r>
          </a:p>
        </p:txBody>
      </p:sp>
    </p:spTree>
    <p:extLst>
      <p:ext uri="{BB962C8B-B14F-4D97-AF65-F5344CB8AC3E}">
        <p14:creationId xmlns:p14="http://schemas.microsoft.com/office/powerpoint/2010/main" val="17188708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92"/>
            <a:ext cx="18283428" cy="1824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700"/>
          </a:p>
        </p:txBody>
      </p:sp>
      <p:sp>
        <p:nvSpPr>
          <p:cNvPr id="11" name="Title 2"/>
          <p:cNvSpPr>
            <a:spLocks noGrp="1"/>
          </p:cNvSpPr>
          <p:nvPr>
            <p:ph type="title"/>
          </p:nvPr>
        </p:nvSpPr>
        <p:spPr bwMode="white">
          <a:xfrm>
            <a:off x="1257300" y="-1"/>
            <a:ext cx="15773400" cy="1824038"/>
          </a:xfrm>
          <a:noFill/>
        </p:spPr>
        <p:txBody>
          <a:bodyPr lIns="0" rIns="0">
            <a:normAutofit/>
          </a:bodyPr>
          <a:lstStyle>
            <a:lvl1pPr algn="r">
              <a:defRPr sz="5400">
                <a:solidFill>
                  <a:schemeClr val="bg1"/>
                </a:solidFill>
              </a:defRPr>
            </a:lvl1pPr>
          </a:lstStyle>
          <a:p>
            <a:r>
              <a:rPr lang="en-US"/>
              <a:t>Click to edit Master title style</a:t>
            </a:r>
            <a:endParaRPr lang="en-US" dirty="0"/>
          </a:p>
        </p:txBody>
      </p:sp>
      <p:sp>
        <p:nvSpPr>
          <p:cNvPr id="9" name="Picture Placeholder 3"/>
          <p:cNvSpPr>
            <a:spLocks noGrp="1"/>
          </p:cNvSpPr>
          <p:nvPr>
            <p:ph type="pic" sz="quarter" idx="13" hasCustomPrompt="1"/>
          </p:nvPr>
        </p:nvSpPr>
        <p:spPr bwMode="gray">
          <a:xfrm>
            <a:off x="0" y="1828797"/>
            <a:ext cx="18288000" cy="8458203"/>
          </a:xfrm>
        </p:spPr>
        <p:txBody>
          <a:bodyPr/>
          <a:lstStyle/>
          <a:p>
            <a:r>
              <a:rPr lang="en-US" dirty="0"/>
              <a:t>Click Icon to add picture</a:t>
            </a:r>
          </a:p>
        </p:txBody>
      </p:sp>
      <p:sp>
        <p:nvSpPr>
          <p:cNvPr id="7" name="Content Placeholder 4"/>
          <p:cNvSpPr>
            <a:spLocks noGrp="1"/>
          </p:cNvSpPr>
          <p:nvPr>
            <p:ph idx="1" hasCustomPrompt="1"/>
          </p:nvPr>
        </p:nvSpPr>
        <p:spPr bwMode="auto">
          <a:xfrm>
            <a:off x="0" y="2881992"/>
            <a:ext cx="8525436" cy="6351813"/>
          </a:xfrm>
          <a:solidFill>
            <a:schemeClr val="tx1">
              <a:alpha val="88000"/>
            </a:schemeClr>
          </a:solidFill>
        </p:spPr>
        <p:txBody>
          <a:bodyPr rIns="274320" anchor="ctr"/>
          <a:lstStyle>
            <a:lvl1pPr marL="1028700" indent="-342900">
              <a:lnSpc>
                <a:spcPct val="100000"/>
              </a:lnSpc>
              <a:spcBef>
                <a:spcPts val="0"/>
              </a:spcBef>
              <a:buClr>
                <a:schemeClr val="accent2"/>
              </a:buClr>
              <a:defRPr sz="3750">
                <a:solidFill>
                  <a:schemeClr val="bg1"/>
                </a:solidFill>
              </a:defRPr>
            </a:lvl1pPr>
            <a:lvl2pPr marL="1714500" indent="-342900">
              <a:lnSpc>
                <a:spcPct val="100000"/>
              </a:lnSpc>
              <a:buClr>
                <a:schemeClr val="accent2"/>
              </a:buClr>
              <a:defRPr sz="3150">
                <a:solidFill>
                  <a:schemeClr val="bg1"/>
                </a:solidFill>
              </a:defRPr>
            </a:lvl2pPr>
            <a:lvl3pPr marL="2400300" indent="-342900">
              <a:lnSpc>
                <a:spcPct val="100000"/>
              </a:lnSpc>
              <a:buClr>
                <a:schemeClr val="accent2"/>
              </a:buClr>
              <a:defRPr sz="2550">
                <a:solidFill>
                  <a:schemeClr val="bg1"/>
                </a:solidFill>
              </a:defRPr>
            </a:lvl3pPr>
            <a:lvl4pPr marL="3086100" indent="-342900">
              <a:lnSpc>
                <a:spcPct val="100000"/>
              </a:lnSpc>
              <a:buClr>
                <a:schemeClr val="accent2"/>
              </a:buClr>
              <a:defRPr sz="2550">
                <a:solidFill>
                  <a:schemeClr val="bg1"/>
                </a:solidFill>
              </a:defRPr>
            </a:lvl4pPr>
            <a:lvl5pPr marL="3771900" indent="-342900">
              <a:lnSpc>
                <a:spcPct val="100000"/>
              </a:lnSpc>
              <a:buClr>
                <a:schemeClr val="accent2"/>
              </a:buClr>
              <a:defRPr sz="2550">
                <a:solidFill>
                  <a:schemeClr val="bg1"/>
                </a:solidFill>
              </a:defRPr>
            </a:lvl5pPr>
          </a:lstStyle>
          <a:p>
            <a:pPr lvl="0"/>
            <a:r>
              <a:rPr lang="en-US" dirty="0"/>
              <a:t>Click to edit Master text styles. Note that blue overlay slide types require extra accessibility remediation when exported to PDF.</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920307"/>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1257300" y="-1"/>
            <a:ext cx="15773400" cy="1824038"/>
          </a:xfrm>
          <a:noFill/>
        </p:spPr>
        <p:txBody>
          <a:bodyPr lIns="0" rIns="0">
            <a:normAutofit/>
          </a:bodyPr>
          <a:lstStyle>
            <a:lvl1pPr algn="r">
              <a:defRPr sz="5400">
                <a:solidFill>
                  <a:schemeClr val="tx1"/>
                </a:solidFill>
              </a:defRPr>
            </a:lvl1pPr>
          </a:lstStyle>
          <a:p>
            <a:r>
              <a:rPr lang="en-US"/>
              <a:t>Click to edit Master title style</a:t>
            </a:r>
            <a:endParaRPr lang="en-US" dirty="0"/>
          </a:p>
        </p:txBody>
      </p:sp>
      <p:sp>
        <p:nvSpPr>
          <p:cNvPr id="9" name="Picture Placeholder 2"/>
          <p:cNvSpPr>
            <a:spLocks noGrp="1"/>
          </p:cNvSpPr>
          <p:nvPr>
            <p:ph type="pic" sz="quarter" idx="13" hasCustomPrompt="1"/>
          </p:nvPr>
        </p:nvSpPr>
        <p:spPr bwMode="gray">
          <a:xfrm>
            <a:off x="0" y="1828797"/>
            <a:ext cx="18288000" cy="8458203"/>
          </a:xfrm>
        </p:spPr>
        <p:txBody>
          <a:bodyPr/>
          <a:lstStyle>
            <a:lvl1pPr>
              <a:defRPr baseline="0"/>
            </a:lvl1pPr>
          </a:lstStyle>
          <a:p>
            <a:r>
              <a:rPr lang="en-US" dirty="0"/>
              <a:t>Click Icon to add picture</a:t>
            </a:r>
          </a:p>
        </p:txBody>
      </p:sp>
      <p:sp>
        <p:nvSpPr>
          <p:cNvPr id="7" name="Content Placeholder 3"/>
          <p:cNvSpPr>
            <a:spLocks noGrp="1"/>
          </p:cNvSpPr>
          <p:nvPr>
            <p:ph idx="1" hasCustomPrompt="1"/>
          </p:nvPr>
        </p:nvSpPr>
        <p:spPr bwMode="auto">
          <a:xfrm>
            <a:off x="0" y="2881992"/>
            <a:ext cx="8525436" cy="6351813"/>
          </a:xfrm>
          <a:solidFill>
            <a:schemeClr val="tx1">
              <a:alpha val="88000"/>
            </a:schemeClr>
          </a:solidFill>
        </p:spPr>
        <p:txBody>
          <a:bodyPr rIns="274320" anchor="ctr"/>
          <a:lstStyle>
            <a:lvl1pPr marL="685800" marR="0" indent="0" algn="l" defTabSz="1371600" rtl="0" eaLnBrk="1" fontAlgn="auto" latinLnBrk="0" hangingPunct="1">
              <a:lnSpc>
                <a:spcPct val="100000"/>
              </a:lnSpc>
              <a:spcBef>
                <a:spcPts val="0"/>
              </a:spcBef>
              <a:spcAft>
                <a:spcPts val="1500"/>
              </a:spcAft>
              <a:buClr>
                <a:schemeClr val="accent2"/>
              </a:buClr>
              <a:buSzTx/>
              <a:buFont typeface="Arial" panose="020B0604020202020204" pitchFamily="34" charset="0"/>
              <a:buNone/>
              <a:tabLst/>
              <a:defRPr sz="3750">
                <a:solidFill>
                  <a:schemeClr val="bg1"/>
                </a:solidFill>
              </a:defRPr>
            </a:lvl1pPr>
            <a:lvl2pPr marL="1714500" indent="-342900">
              <a:lnSpc>
                <a:spcPct val="100000"/>
              </a:lnSpc>
              <a:buClr>
                <a:schemeClr val="accent2"/>
              </a:buClr>
              <a:defRPr sz="3150">
                <a:solidFill>
                  <a:schemeClr val="bg1"/>
                </a:solidFill>
              </a:defRPr>
            </a:lvl2pPr>
            <a:lvl3pPr marL="2400300" indent="-342900">
              <a:lnSpc>
                <a:spcPct val="100000"/>
              </a:lnSpc>
              <a:buClr>
                <a:schemeClr val="accent2"/>
              </a:buClr>
              <a:defRPr sz="2550">
                <a:solidFill>
                  <a:schemeClr val="bg1"/>
                </a:solidFill>
              </a:defRPr>
            </a:lvl3pPr>
            <a:lvl4pPr marL="3086100" indent="-342900">
              <a:lnSpc>
                <a:spcPct val="100000"/>
              </a:lnSpc>
              <a:buClr>
                <a:schemeClr val="accent2"/>
              </a:buClr>
              <a:defRPr sz="2550">
                <a:solidFill>
                  <a:schemeClr val="bg1"/>
                </a:solidFill>
              </a:defRPr>
            </a:lvl4pPr>
            <a:lvl5pPr marL="3771900" indent="-342900">
              <a:lnSpc>
                <a:spcPct val="100000"/>
              </a:lnSpc>
              <a:buClr>
                <a:schemeClr val="accent2"/>
              </a:buClr>
              <a:defRPr sz="2550">
                <a:solidFill>
                  <a:schemeClr val="bg1"/>
                </a:solidFill>
              </a:defRPr>
            </a:lvl5pPr>
          </a:lstStyle>
          <a:p>
            <a:pPr marL="1028700" marR="0" lvl="0" indent="-342900" algn="l" defTabSz="1371600" rtl="0" eaLnBrk="1" fontAlgn="auto" latinLnBrk="0" hangingPunct="1">
              <a:lnSpc>
                <a:spcPct val="100000"/>
              </a:lnSpc>
              <a:spcBef>
                <a:spcPts val="0"/>
              </a:spcBef>
              <a:spcAft>
                <a:spcPts val="1500"/>
              </a:spcAft>
              <a:buClr>
                <a:schemeClr val="accent2"/>
              </a:buClr>
              <a:buSzTx/>
              <a:buFont typeface="Arial" panose="020B0604020202020204" pitchFamily="34" charset="0"/>
              <a:buChar char="•"/>
              <a:tabLst/>
              <a:defRPr/>
            </a:pPr>
            <a:r>
              <a:rPr lang="en-US" dirty="0"/>
              <a:t>Click to edit Master text styles. Note that blue overlay slide types require extra accessibility remediation when exported to PDF.</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922242"/>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8288000" cy="10287000"/>
          </a:xfrm>
        </p:spPr>
        <p:txBody>
          <a:bodyPr/>
          <a:lstStyle/>
          <a:p>
            <a:r>
              <a:rPr lang="en-US"/>
              <a:t>Click icon to add picture</a:t>
            </a:r>
            <a:endParaRPr lang="en-US" dirty="0"/>
          </a:p>
        </p:txBody>
      </p:sp>
      <p:sp>
        <p:nvSpPr>
          <p:cNvPr id="9" name="Title 2"/>
          <p:cNvSpPr>
            <a:spLocks noGrp="1"/>
          </p:cNvSpPr>
          <p:nvPr>
            <p:ph type="title" hasCustomPrompt="1"/>
          </p:nvPr>
        </p:nvSpPr>
        <p:spPr bwMode="auto">
          <a:xfrm>
            <a:off x="9456162" y="1028700"/>
            <a:ext cx="8229600" cy="8229600"/>
          </a:xfrm>
          <a:prstGeom prst="ellipse">
            <a:avLst/>
          </a:prstGeom>
          <a:solidFill>
            <a:srgbClr val="003865">
              <a:alpha val="87843"/>
            </a:srgbClr>
          </a:solidFill>
        </p:spPr>
        <p:txBody>
          <a:bodyPr>
            <a:noAutofit/>
          </a:bodyPr>
          <a:lstStyle>
            <a:lvl1pPr algn="ctr">
              <a:tabLst>
                <a:tab pos="3512345" algn="l"/>
                <a:tab pos="5655470" algn="l"/>
              </a:tabLst>
              <a:defRPr sz="8250" baseline="0">
                <a:solidFill>
                  <a:schemeClr val="bg1"/>
                </a:solidFill>
              </a:defRPr>
            </a:lvl1pPr>
          </a:lstStyle>
          <a:p>
            <a:r>
              <a:rPr lang="en-US" dirty="0"/>
              <a:t>Click to edit title</a:t>
            </a:r>
          </a:p>
        </p:txBody>
      </p:sp>
    </p:spTree>
    <p:extLst>
      <p:ext uri="{BB962C8B-B14F-4D97-AF65-F5344CB8AC3E}">
        <p14:creationId xmlns:p14="http://schemas.microsoft.com/office/powerpoint/2010/main" val="1502610242"/>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8288000" cy="10287000"/>
          </a:xfrm>
        </p:spPr>
        <p:txBody>
          <a:bodyPr/>
          <a:lstStyle/>
          <a:p>
            <a:r>
              <a:rPr lang="en-US"/>
              <a:t>Click icon to add picture</a:t>
            </a:r>
            <a:endParaRPr lang="en-US" dirty="0"/>
          </a:p>
        </p:txBody>
      </p:sp>
      <p:sp>
        <p:nvSpPr>
          <p:cNvPr id="8" name="Title 2"/>
          <p:cNvSpPr>
            <a:spLocks noGrp="1"/>
          </p:cNvSpPr>
          <p:nvPr>
            <p:ph type="title" hasCustomPrompt="1"/>
          </p:nvPr>
        </p:nvSpPr>
        <p:spPr bwMode="auto">
          <a:xfrm>
            <a:off x="10934592" y="1351977"/>
            <a:ext cx="6992082" cy="6992082"/>
          </a:xfrm>
          <a:prstGeom prst="ellipse">
            <a:avLst/>
          </a:prstGeom>
          <a:solidFill>
            <a:srgbClr val="003865">
              <a:alpha val="87843"/>
            </a:srgbClr>
          </a:solidFill>
        </p:spPr>
        <p:txBody>
          <a:bodyPr>
            <a:noAutofit/>
          </a:bodyPr>
          <a:lstStyle>
            <a:lvl1pPr algn="ctr">
              <a:tabLst>
                <a:tab pos="3512345" algn="l"/>
                <a:tab pos="5655470" algn="l"/>
              </a:tabLst>
              <a:defRPr sz="8250" baseline="0">
                <a:solidFill>
                  <a:schemeClr val="bg1"/>
                </a:solidFill>
              </a:defRPr>
            </a:lvl1pPr>
          </a:lstStyle>
          <a:p>
            <a:r>
              <a:rPr lang="en-US" dirty="0"/>
              <a:t>Click to edit title</a:t>
            </a:r>
          </a:p>
        </p:txBody>
      </p:sp>
      <p:sp>
        <p:nvSpPr>
          <p:cNvPr id="12" name="Text Placeholder 3"/>
          <p:cNvSpPr>
            <a:spLocks noGrp="1"/>
          </p:cNvSpPr>
          <p:nvPr>
            <p:ph type="body" sz="quarter" idx="16" hasCustomPrompt="1"/>
          </p:nvPr>
        </p:nvSpPr>
        <p:spPr bwMode="auto">
          <a:xfrm>
            <a:off x="9082130" y="597999"/>
            <a:ext cx="3232950" cy="3232950"/>
          </a:xfrm>
          <a:prstGeom prst="ellipse">
            <a:avLst/>
          </a:prstGeom>
          <a:solidFill>
            <a:srgbClr val="78BE21">
              <a:alpha val="87843"/>
            </a:srgbClr>
          </a:solidFill>
        </p:spPr>
        <p:txBody>
          <a:bodyPr anchor="ctr">
            <a:normAutofit/>
          </a:bodyPr>
          <a:lstStyle>
            <a:lvl1pPr marL="0" indent="0" algn="ctr">
              <a:buNone/>
              <a:defRPr sz="3750" baseline="0">
                <a:solidFill>
                  <a:schemeClr val="tx2"/>
                </a:solidFill>
                <a:latin typeface="+mn-lt"/>
              </a:defRPr>
            </a:lvl1pPr>
          </a:lstStyle>
          <a:p>
            <a:pPr lvl="0"/>
            <a:r>
              <a:rPr lang="en-US" dirty="0"/>
              <a:t>Second Point</a:t>
            </a:r>
          </a:p>
        </p:txBody>
      </p:sp>
      <p:sp>
        <p:nvSpPr>
          <p:cNvPr id="13" name="Text Placeholder 4"/>
          <p:cNvSpPr>
            <a:spLocks noGrp="1"/>
          </p:cNvSpPr>
          <p:nvPr>
            <p:ph type="body" sz="quarter" idx="17" hasCustomPrompt="1"/>
          </p:nvPr>
        </p:nvSpPr>
        <p:spPr bwMode="auto">
          <a:xfrm>
            <a:off x="8518587" y="5741439"/>
            <a:ext cx="3956967" cy="3956967"/>
          </a:xfrm>
          <a:prstGeom prst="ellipse">
            <a:avLst/>
          </a:prstGeom>
          <a:solidFill>
            <a:srgbClr val="000000">
              <a:alpha val="87843"/>
            </a:srgbClr>
          </a:solidFill>
        </p:spPr>
        <p:txBody>
          <a:bodyPr anchor="ctr">
            <a:normAutofit/>
          </a:bodyPr>
          <a:lstStyle>
            <a:lvl1pPr marL="0" indent="0" algn="ctr">
              <a:buNone/>
              <a:defRPr sz="3750"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207108851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8288000" cy="10287000"/>
          </a:xfrm>
        </p:spPr>
        <p:txBody>
          <a:bodyPr/>
          <a:lstStyle/>
          <a:p>
            <a:r>
              <a:rPr lang="en-US"/>
              <a:t>Click icon to add picture</a:t>
            </a:r>
          </a:p>
        </p:txBody>
      </p:sp>
      <p:sp>
        <p:nvSpPr>
          <p:cNvPr id="5" name="Title 2"/>
          <p:cNvSpPr>
            <a:spLocks noGrp="1"/>
          </p:cNvSpPr>
          <p:nvPr>
            <p:ph type="title" hasCustomPrompt="1"/>
          </p:nvPr>
        </p:nvSpPr>
        <p:spPr bwMode="auto">
          <a:xfrm>
            <a:off x="3449213" y="2414801"/>
            <a:ext cx="11389577" cy="5457399"/>
          </a:xfrm>
          <a:solidFill>
            <a:srgbClr val="003865">
              <a:alpha val="87843"/>
            </a:srgbClr>
          </a:solidFill>
        </p:spPr>
        <p:txBody>
          <a:bodyPr>
            <a:noAutofit/>
          </a:bodyPr>
          <a:lstStyle>
            <a:lvl1pPr algn="ctr">
              <a:spcAft>
                <a:spcPts val="1500"/>
              </a:spcAft>
              <a:tabLst>
                <a:tab pos="5655470" algn="l"/>
              </a:tabLst>
              <a:defRPr sz="10500" baseline="0">
                <a:solidFill>
                  <a:schemeClr val="bg1"/>
                </a:solidFill>
              </a:defRPr>
            </a:lvl1pPr>
          </a:lstStyle>
          <a:p>
            <a:r>
              <a:rPr lang="en-US" dirty="0"/>
              <a:t>Quote or </a:t>
            </a:r>
            <a:br>
              <a:rPr lang="en-US" dirty="0"/>
            </a:br>
            <a:r>
              <a:rPr lang="en-US" dirty="0"/>
              <a:t>Statement</a:t>
            </a:r>
          </a:p>
        </p:txBody>
      </p:sp>
    </p:spTree>
    <p:extLst>
      <p:ext uri="{BB962C8B-B14F-4D97-AF65-F5344CB8AC3E}">
        <p14:creationId xmlns:p14="http://schemas.microsoft.com/office/powerpoint/2010/main" val="3908298047"/>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1257300" y="2084528"/>
            <a:ext cx="15773400" cy="2011484"/>
          </a:xfrm>
        </p:spPr>
        <p:txBody>
          <a:bodyPr>
            <a:noAutofit/>
          </a:bodyPr>
          <a:lstStyle>
            <a:lvl1pPr algn="ctr">
              <a:tabLst>
                <a:tab pos="5655470" algn="l"/>
              </a:tabLst>
              <a:defRPr sz="10500">
                <a:solidFill>
                  <a:schemeClr val="accent2"/>
                </a:solidFill>
              </a:defRPr>
            </a:lvl1pPr>
          </a:lstStyle>
          <a:p>
            <a:r>
              <a:rPr lang="en-US" dirty="0"/>
              <a:t>Quote or Statement</a:t>
            </a:r>
          </a:p>
        </p:txBody>
      </p:sp>
      <p:sp>
        <p:nvSpPr>
          <p:cNvPr id="10" name="Text Placeholder 2"/>
          <p:cNvSpPr>
            <a:spLocks noGrp="1"/>
          </p:cNvSpPr>
          <p:nvPr>
            <p:ph type="body" sz="quarter" idx="13" hasCustomPrompt="1"/>
          </p:nvPr>
        </p:nvSpPr>
        <p:spPr bwMode="white">
          <a:xfrm>
            <a:off x="1257300" y="4388549"/>
            <a:ext cx="15773400" cy="4010153"/>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9/14/2024</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565460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2084527"/>
            <a:ext cx="18288000" cy="2011484"/>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sz="10500" dirty="0"/>
          </a:p>
        </p:txBody>
      </p:sp>
      <p:sp>
        <p:nvSpPr>
          <p:cNvPr id="7" name="Title 2"/>
          <p:cNvSpPr>
            <a:spLocks noGrp="1"/>
          </p:cNvSpPr>
          <p:nvPr>
            <p:ph type="title" hasCustomPrompt="1"/>
          </p:nvPr>
        </p:nvSpPr>
        <p:spPr bwMode="white">
          <a:xfrm>
            <a:off x="400050" y="2084528"/>
            <a:ext cx="17487900" cy="2011484"/>
          </a:xfrm>
          <a:noFill/>
        </p:spPr>
        <p:txBody>
          <a:bodyPr>
            <a:noAutofit/>
          </a:bodyPr>
          <a:lstStyle>
            <a:lvl1pPr algn="ctr">
              <a:tabLst>
                <a:tab pos="5655470" algn="l"/>
              </a:tabLst>
              <a:defRPr sz="10500">
                <a:solidFill>
                  <a:schemeClr val="accent2"/>
                </a:solidFill>
              </a:defRPr>
            </a:lvl1pPr>
          </a:lstStyle>
          <a:p>
            <a:r>
              <a:rPr lang="en-US" dirty="0"/>
              <a:t>Quote or Statement</a:t>
            </a:r>
          </a:p>
        </p:txBody>
      </p:sp>
      <p:sp>
        <p:nvSpPr>
          <p:cNvPr id="8" name="Text Placeholder 3"/>
          <p:cNvSpPr>
            <a:spLocks noGrp="1"/>
          </p:cNvSpPr>
          <p:nvPr>
            <p:ph type="body" sz="quarter" idx="13" hasCustomPrompt="1"/>
          </p:nvPr>
        </p:nvSpPr>
        <p:spPr bwMode="black">
          <a:xfrm>
            <a:off x="1257300" y="4388549"/>
            <a:ext cx="15773400" cy="4010153"/>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dirty="0"/>
              <a:t>Make a secondary statement here.</a:t>
            </a:r>
          </a:p>
        </p:txBody>
      </p:sp>
      <p:sp>
        <p:nvSpPr>
          <p:cNvPr id="3" name="Date Placeholder 4"/>
          <p:cNvSpPr>
            <a:spLocks noGrp="1"/>
          </p:cNvSpPr>
          <p:nvPr>
            <p:ph type="dt" sz="half" idx="10"/>
          </p:nvPr>
        </p:nvSpPr>
        <p:spPr bwMode="black"/>
        <p:txBody>
          <a:bodyPr/>
          <a:lstStyle/>
          <a:p>
            <a:fld id="{466A75E6-E45B-4C5D-981E-7C8ED0C72F5D}" type="datetime1">
              <a:rPr lang="en-US" smtClean="0"/>
              <a:t>9/14/2024</a:t>
            </a:fld>
            <a:endParaRPr lang="en-US" dirty="0"/>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dirty="0"/>
              <a:t>Optional Tagline Goes Here | mn.gov/</a:t>
            </a:r>
            <a:r>
              <a:rPr lang="en-US" dirty="0" err="1"/>
              <a:t>websiteurl</a:t>
            </a:r>
            <a:endParaRPr lang="en-US" dirty="0"/>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479221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8288000" cy="10287000"/>
          </a:xfrm>
          <a:solidFill>
            <a:schemeClr val="tx2">
              <a:lumMod val="65000"/>
              <a:lumOff val="35000"/>
            </a:schemeClr>
          </a:solidFill>
        </p:spPr>
        <p:txBody>
          <a:bodyPr/>
          <a:lstStyle>
            <a:lvl1pPr>
              <a:defRPr>
                <a:solidFill>
                  <a:schemeClr val="bg1"/>
                </a:solidFill>
              </a:defRPr>
            </a:lvl1pPr>
          </a:lstStyle>
          <a:p>
            <a:r>
              <a:rPr lang="en-US" dirty="0"/>
              <a:t>Click icon to add background picture. Ensure sufficient contrast exists between photo and white text.</a:t>
            </a:r>
          </a:p>
        </p:txBody>
      </p:sp>
      <p:sp>
        <p:nvSpPr>
          <p:cNvPr id="12" name="Title 2"/>
          <p:cNvSpPr>
            <a:spLocks noGrp="1"/>
          </p:cNvSpPr>
          <p:nvPr>
            <p:ph type="title" hasCustomPrompt="1"/>
          </p:nvPr>
        </p:nvSpPr>
        <p:spPr bwMode="white">
          <a:xfrm>
            <a:off x="1257300" y="2084528"/>
            <a:ext cx="15773400" cy="2011484"/>
          </a:xfrm>
        </p:spPr>
        <p:txBody>
          <a:bodyPr>
            <a:noAutofit/>
          </a:bodyPr>
          <a:lstStyle>
            <a:lvl1pPr algn="ctr">
              <a:tabLst>
                <a:tab pos="5655470" algn="l"/>
              </a:tabLst>
              <a:defRPr sz="10500">
                <a:solidFill>
                  <a:schemeClr val="bg1"/>
                </a:solidFill>
              </a:defRPr>
            </a:lvl1pPr>
          </a:lstStyle>
          <a:p>
            <a:r>
              <a:rPr lang="en-US" dirty="0"/>
              <a:t>Quote or Statement</a:t>
            </a:r>
          </a:p>
        </p:txBody>
      </p:sp>
      <p:sp>
        <p:nvSpPr>
          <p:cNvPr id="13" name="Text Placeholder 3"/>
          <p:cNvSpPr>
            <a:spLocks noGrp="1"/>
          </p:cNvSpPr>
          <p:nvPr>
            <p:ph type="body" sz="quarter" idx="13" hasCustomPrompt="1"/>
          </p:nvPr>
        </p:nvSpPr>
        <p:spPr bwMode="white">
          <a:xfrm>
            <a:off x="1257300" y="4388549"/>
            <a:ext cx="15773400" cy="4010153"/>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9/14/2024</a:t>
            </a:fld>
            <a:endParaRPr lang="en-US" dirty="0"/>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44812886"/>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2477070"/>
            <a:ext cx="18288000" cy="259989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sz="10500" dirty="0"/>
          </a:p>
        </p:txBody>
      </p:sp>
      <p:sp>
        <p:nvSpPr>
          <p:cNvPr id="7" name="Title 2"/>
          <p:cNvSpPr>
            <a:spLocks noGrp="1"/>
          </p:cNvSpPr>
          <p:nvPr>
            <p:ph type="title" hasCustomPrompt="1"/>
          </p:nvPr>
        </p:nvSpPr>
        <p:spPr bwMode="white">
          <a:xfrm>
            <a:off x="400050" y="2477070"/>
            <a:ext cx="17487900" cy="2599899"/>
          </a:xfrm>
          <a:noFill/>
        </p:spPr>
        <p:txBody>
          <a:bodyPr>
            <a:noAutofit/>
          </a:bodyPr>
          <a:lstStyle>
            <a:lvl1pPr algn="ctr">
              <a:tabLst>
                <a:tab pos="5655470" algn="l"/>
              </a:tabLst>
              <a:defRPr sz="10500">
                <a:solidFill>
                  <a:schemeClr val="bg1"/>
                </a:solidFill>
              </a:defRPr>
            </a:lvl1pPr>
          </a:lstStyle>
          <a:p>
            <a:r>
              <a:rPr lang="en-US" dirty="0"/>
              <a:t>Add “thank you” here</a:t>
            </a:r>
          </a:p>
        </p:txBody>
      </p:sp>
      <p:sp>
        <p:nvSpPr>
          <p:cNvPr id="8" name="Text Placeholder 2"/>
          <p:cNvSpPr>
            <a:spLocks noGrp="1"/>
          </p:cNvSpPr>
          <p:nvPr>
            <p:ph type="body" sz="quarter" idx="13" hasCustomPrompt="1"/>
          </p:nvPr>
        </p:nvSpPr>
        <p:spPr bwMode="black">
          <a:xfrm>
            <a:off x="1257300" y="5281685"/>
            <a:ext cx="15773400" cy="4022061"/>
          </a:xfrm>
        </p:spPr>
        <p:txBody>
          <a:bodyPr anchor="ctr"/>
          <a:lstStyle>
            <a:lvl1pPr marL="0" indent="0" algn="ctr">
              <a:lnSpc>
                <a:spcPct val="100000"/>
              </a:lnSpc>
              <a:spcBef>
                <a:spcPts val="0"/>
              </a:spcBef>
              <a:buNone/>
              <a:defRPr baseline="0">
                <a:solidFill>
                  <a:schemeClr val="tx2"/>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9/14/2024</a:t>
            </a:fld>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dirty="0">
                <a:solidFill>
                  <a:schemeClr val="tx2"/>
                </a:solidFill>
              </a:rPr>
              <a:t>Optional Tagline Goes Here</a:t>
            </a:r>
            <a:r>
              <a:rPr lang="en-US" dirty="0"/>
              <a:t> </a:t>
            </a:r>
            <a:r>
              <a:rPr lang="en-US" dirty="0">
                <a:solidFill>
                  <a:schemeClr val="accent1"/>
                </a:solidFill>
              </a:rPr>
              <a:t>|</a:t>
            </a:r>
            <a:r>
              <a:rPr lang="en-US" dirty="0"/>
              <a:t> </a:t>
            </a:r>
            <a:r>
              <a:rPr lang="en-US" dirty="0">
                <a:solidFill>
                  <a:schemeClr val="tx2"/>
                </a:solidFill>
              </a:rPr>
              <a:t>mn.gov/</a:t>
            </a:r>
            <a:r>
              <a:rPr lang="en-US" dirty="0" err="1">
                <a:solidFill>
                  <a:schemeClr val="tx2"/>
                </a:solidFill>
              </a:rPr>
              <a:t>websiteurl</a:t>
            </a:r>
            <a:endParaRPr lang="en-US" dirty="0">
              <a:solidFill>
                <a:schemeClr val="tx2"/>
              </a:solidFill>
            </a:endParaRP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6"/>
          <p:cNvSpPr/>
          <p:nvPr userDrawn="1"/>
        </p:nvSpPr>
        <p:spPr bwMode="white">
          <a:xfrm>
            <a:off x="0" y="0"/>
            <a:ext cx="18288000" cy="2477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2" name="Graphic 7" descr="Minnesota Department of Natural Resources logo">
            <a:extLst>
              <a:ext uri="{FF2B5EF4-FFF2-40B4-BE49-F238E27FC236}">
                <a16:creationId xmlns:a16="http://schemas.microsoft.com/office/drawing/2014/main" id="{5592C70C-B546-4A40-9C26-6C857E0F9EC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248209" y="1071643"/>
            <a:ext cx="4884941" cy="493982"/>
          </a:xfrm>
          <a:prstGeom prst="rect">
            <a:avLst/>
          </a:prstGeom>
        </p:spPr>
      </p:pic>
    </p:spTree>
    <p:extLst>
      <p:ext uri="{BB962C8B-B14F-4D97-AF65-F5344CB8AC3E}">
        <p14:creationId xmlns:p14="http://schemas.microsoft.com/office/powerpoint/2010/main" val="35307076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1257300" y="3319100"/>
            <a:ext cx="15773400" cy="2208245"/>
          </a:xfrm>
        </p:spPr>
        <p:txBody>
          <a:bodyPr>
            <a:noAutofit/>
          </a:bodyPr>
          <a:lstStyle>
            <a:lvl1pPr algn="ctr">
              <a:tabLst>
                <a:tab pos="5655470" algn="l"/>
              </a:tabLst>
              <a:defRPr sz="10500">
                <a:solidFill>
                  <a:schemeClr val="bg1"/>
                </a:solidFill>
              </a:defRPr>
            </a:lvl1pPr>
          </a:lstStyle>
          <a:p>
            <a:r>
              <a:rPr lang="en-US" dirty="0"/>
              <a:t>Add “thank you” here</a:t>
            </a:r>
          </a:p>
        </p:txBody>
      </p:sp>
      <p:sp>
        <p:nvSpPr>
          <p:cNvPr id="11" name="Text Placeholder 6"/>
          <p:cNvSpPr>
            <a:spLocks noGrp="1"/>
          </p:cNvSpPr>
          <p:nvPr>
            <p:ph type="body" sz="quarter" idx="13" hasCustomPrompt="1"/>
          </p:nvPr>
        </p:nvSpPr>
        <p:spPr bwMode="white">
          <a:xfrm>
            <a:off x="1257300" y="5527346"/>
            <a:ext cx="15773400" cy="37764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9/14/2024</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bwMode="white">
          <a:xfrm>
            <a:off x="0" y="0"/>
            <a:ext cx="18288000" cy="2477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0" name="Graphic 8" descr="Minnesota Department of Natural Resources logo">
            <a:extLst>
              <a:ext uri="{FF2B5EF4-FFF2-40B4-BE49-F238E27FC236}">
                <a16:creationId xmlns:a16="http://schemas.microsoft.com/office/drawing/2014/main" id="{2A40E8AF-55F5-4194-AB93-9716C42579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248209" y="1071643"/>
            <a:ext cx="4884941" cy="493982"/>
          </a:xfrm>
          <a:prstGeom prst="rect">
            <a:avLst/>
          </a:prstGeom>
        </p:spPr>
      </p:pic>
    </p:spTree>
    <p:extLst>
      <p:ext uri="{BB962C8B-B14F-4D97-AF65-F5344CB8AC3E}">
        <p14:creationId xmlns:p14="http://schemas.microsoft.com/office/powerpoint/2010/main" val="10599818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6282847"/>
            <a:ext cx="18288000" cy="1798835"/>
          </a:xfrm>
          <a:solidFill>
            <a:schemeClr val="accent2"/>
          </a:solidFill>
        </p:spPr>
        <p:txBody>
          <a:bodyPr wrap="square" lIns="182880" tIns="91440" rIns="182880" bIns="91440" spcCol="0" anchor="ctr">
            <a:normAutofit/>
          </a:bodyPr>
          <a:lstStyle>
            <a:lvl1pPr algn="ctr">
              <a:lnSpc>
                <a:spcPct val="90000"/>
              </a:lnSpc>
              <a:defRPr sz="5400" baseline="0">
                <a:solidFill>
                  <a:schemeClr val="tx1"/>
                </a:solidFill>
              </a:defRPr>
            </a:lvl1pPr>
          </a:lstStyle>
          <a:p>
            <a:r>
              <a:rPr lang="en-US" dirty="0"/>
              <a:t>Click to enter the slideshow title</a:t>
            </a:r>
          </a:p>
        </p:txBody>
      </p:sp>
      <p:sp>
        <p:nvSpPr>
          <p:cNvPr id="3" name="Rectangle 2"/>
          <p:cNvSpPr/>
          <p:nvPr userDrawn="1"/>
        </p:nvSpPr>
        <p:spPr>
          <a:xfrm>
            <a:off x="0" y="8081680"/>
            <a:ext cx="18288000" cy="22053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n>
                <a:noFill/>
              </a:ln>
            </a:endParaRPr>
          </a:p>
        </p:txBody>
      </p:sp>
      <p:sp>
        <p:nvSpPr>
          <p:cNvPr id="12" name="Text Placeholder 10"/>
          <p:cNvSpPr>
            <a:spLocks noGrp="1"/>
          </p:cNvSpPr>
          <p:nvPr>
            <p:ph type="body" sz="quarter" idx="14" hasCustomPrompt="1"/>
          </p:nvPr>
        </p:nvSpPr>
        <p:spPr>
          <a:xfrm>
            <a:off x="4203701" y="8467326"/>
            <a:ext cx="9880601" cy="1354593"/>
          </a:xfrm>
        </p:spPr>
        <p:txBody>
          <a:bodyPr>
            <a:normAutofit/>
          </a:bodyPr>
          <a:lstStyle>
            <a:lvl1pPr marL="0" indent="0" algn="ctr">
              <a:spcBef>
                <a:spcPts val="0"/>
              </a:spcBef>
              <a:spcAft>
                <a:spcPts val="1500"/>
              </a:spcAft>
              <a:buNone/>
              <a:defRPr sz="2700" baseline="0"/>
            </a:lvl1pPr>
          </a:lstStyle>
          <a:p>
            <a:r>
              <a:rPr lang="en-US" sz="2700" dirty="0" err="1"/>
              <a:t>Firstname</a:t>
            </a:r>
            <a:r>
              <a:rPr lang="en-US" sz="2700" dirty="0"/>
              <a:t> </a:t>
            </a:r>
            <a:r>
              <a:rPr lang="en-US" sz="2700" dirty="0" err="1"/>
              <a:t>Lastname</a:t>
            </a:r>
            <a:r>
              <a:rPr lang="en-US" sz="2700" dirty="0"/>
              <a:t> | Job Title</a:t>
            </a:r>
          </a:p>
          <a:p>
            <a:r>
              <a:rPr lang="en-US" sz="2700" dirty="0"/>
              <a:t>Date</a:t>
            </a:r>
            <a:endParaRPr lang="en-US" dirty="0"/>
          </a:p>
        </p:txBody>
      </p:sp>
      <p:sp>
        <p:nvSpPr>
          <p:cNvPr id="18" name="Date Placeholder 17"/>
          <p:cNvSpPr>
            <a:spLocks noGrp="1"/>
          </p:cNvSpPr>
          <p:nvPr>
            <p:ph type="dt" sz="half" idx="15"/>
          </p:nvPr>
        </p:nvSpPr>
        <p:spPr/>
        <p:txBody>
          <a:bodyPr/>
          <a:lstStyle/>
          <a:p>
            <a:endParaRPr lang="en-US" dirty="0"/>
          </a:p>
        </p:txBody>
      </p:sp>
      <p:sp>
        <p:nvSpPr>
          <p:cNvPr id="9"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1023440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55028" y="2478140"/>
            <a:ext cx="9177944" cy="1263849"/>
          </a:xfrm>
          <a:prstGeom prst="rect">
            <a:avLst/>
          </a:prstGeom>
        </p:spPr>
      </p:pic>
      <p:sp>
        <p:nvSpPr>
          <p:cNvPr id="2" name="Title 1"/>
          <p:cNvSpPr>
            <a:spLocks noGrp="1"/>
          </p:cNvSpPr>
          <p:nvPr>
            <p:ph type="ctrTitle" hasCustomPrompt="1"/>
          </p:nvPr>
        </p:nvSpPr>
        <p:spPr>
          <a:xfrm>
            <a:off x="0" y="6282847"/>
            <a:ext cx="18288000" cy="1798835"/>
          </a:xfrm>
          <a:solidFill>
            <a:schemeClr val="accent1"/>
          </a:solidFill>
        </p:spPr>
        <p:txBody>
          <a:bodyPr wrap="square" lIns="182880" tIns="91440" rIns="182880" bIns="91440" spcCol="0" anchor="ctr">
            <a:normAutofit/>
          </a:bodyPr>
          <a:lstStyle>
            <a:lvl1pPr algn="ctr">
              <a:lnSpc>
                <a:spcPct val="90000"/>
              </a:lnSpc>
              <a:defRPr sz="5400" baseline="0">
                <a:solidFill>
                  <a:schemeClr val="bg1"/>
                </a:solidFill>
              </a:defRPr>
            </a:lvl1pPr>
          </a:lstStyle>
          <a:p>
            <a:r>
              <a:rPr lang="en-US" dirty="0"/>
              <a:t>Click to enter the slideshow title</a:t>
            </a:r>
          </a:p>
        </p:txBody>
      </p:sp>
      <p:sp>
        <p:nvSpPr>
          <p:cNvPr id="3" name="Rectangle 2"/>
          <p:cNvSpPr/>
          <p:nvPr userDrawn="1"/>
        </p:nvSpPr>
        <p:spPr>
          <a:xfrm>
            <a:off x="0" y="8081680"/>
            <a:ext cx="18288000" cy="2205320"/>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n>
                <a:noFill/>
              </a:ln>
            </a:endParaRPr>
          </a:p>
        </p:txBody>
      </p:sp>
      <p:sp>
        <p:nvSpPr>
          <p:cNvPr id="12" name="Text Placeholder 10"/>
          <p:cNvSpPr>
            <a:spLocks noGrp="1"/>
          </p:cNvSpPr>
          <p:nvPr>
            <p:ph type="body" sz="quarter" idx="14" hasCustomPrompt="1"/>
          </p:nvPr>
        </p:nvSpPr>
        <p:spPr>
          <a:xfrm>
            <a:off x="4203701" y="8467326"/>
            <a:ext cx="9880601" cy="1354593"/>
          </a:xfrm>
        </p:spPr>
        <p:txBody>
          <a:bodyPr>
            <a:normAutofit/>
          </a:bodyPr>
          <a:lstStyle>
            <a:lvl1pPr marL="0" indent="0" algn="ctr">
              <a:spcBef>
                <a:spcPts val="0"/>
              </a:spcBef>
              <a:spcAft>
                <a:spcPts val="1500"/>
              </a:spcAft>
              <a:buNone/>
              <a:defRPr sz="2700" baseline="0"/>
            </a:lvl1pPr>
          </a:lstStyle>
          <a:p>
            <a:r>
              <a:rPr lang="en-US" sz="2700" dirty="0" err="1"/>
              <a:t>Firstname</a:t>
            </a:r>
            <a:r>
              <a:rPr lang="en-US" sz="2700" dirty="0"/>
              <a:t> </a:t>
            </a:r>
            <a:r>
              <a:rPr lang="en-US" sz="2700" dirty="0" err="1"/>
              <a:t>Lastname</a:t>
            </a:r>
            <a:r>
              <a:rPr lang="en-US" sz="2700" dirty="0"/>
              <a:t> | Job Title</a:t>
            </a:r>
          </a:p>
          <a:p>
            <a:r>
              <a:rPr lang="en-US" sz="2700" dirty="0"/>
              <a:t>Date</a:t>
            </a:r>
            <a:endParaRPr lang="en-US" dirty="0"/>
          </a:p>
        </p:txBody>
      </p:sp>
      <p:sp>
        <p:nvSpPr>
          <p:cNvPr id="18" name="Date Placeholder 17"/>
          <p:cNvSpPr>
            <a:spLocks noGrp="1"/>
          </p:cNvSpPr>
          <p:nvPr>
            <p:ph type="dt" sz="half" idx="15"/>
          </p:nvPr>
        </p:nvSpPr>
        <p:spPr/>
        <p:txBody>
          <a:bodyPr/>
          <a:lstStyle/>
          <a:p>
            <a:endParaRPr lang="en-US" dirty="0"/>
          </a:p>
        </p:txBody>
      </p:sp>
      <p:sp>
        <p:nvSpPr>
          <p:cNvPr id="9"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078771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7159529"/>
            <a:ext cx="18288000" cy="312747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n>
                <a:noFill/>
              </a:ln>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4966" y="8777817"/>
            <a:ext cx="5420303" cy="746403"/>
          </a:xfrm>
          <a:prstGeom prst="rect">
            <a:avLst/>
          </a:prstGeom>
        </p:spPr>
      </p:pic>
      <p:sp>
        <p:nvSpPr>
          <p:cNvPr id="2" name="Title 1"/>
          <p:cNvSpPr>
            <a:spLocks noGrp="1"/>
          </p:cNvSpPr>
          <p:nvPr>
            <p:ph type="ctrTitle" hasCustomPrompt="1"/>
          </p:nvPr>
        </p:nvSpPr>
        <p:spPr>
          <a:xfrm>
            <a:off x="0" y="5216756"/>
            <a:ext cx="18288000" cy="1942773"/>
          </a:xfrm>
          <a:solidFill>
            <a:schemeClr val="accent1"/>
          </a:solidFill>
        </p:spPr>
        <p:txBody>
          <a:bodyPr wrap="square" lIns="182880" tIns="91440" rIns="182880" bIns="91440" anchor="ctr">
            <a:normAutofit/>
          </a:bodyPr>
          <a:lstStyle>
            <a:lvl1pPr algn="ctr">
              <a:defRPr sz="5400">
                <a:solidFill>
                  <a:schemeClr val="bg1"/>
                </a:solidFill>
              </a:defRPr>
            </a:lvl1pPr>
          </a:lstStyle>
          <a:p>
            <a:r>
              <a:rPr lang="en-US" dirty="0"/>
              <a:t>Click to enter the slideshow title</a:t>
            </a:r>
          </a:p>
        </p:txBody>
      </p:sp>
      <p:sp>
        <p:nvSpPr>
          <p:cNvPr id="12" name="Text Placeholder 10"/>
          <p:cNvSpPr>
            <a:spLocks noGrp="1"/>
          </p:cNvSpPr>
          <p:nvPr>
            <p:ph type="body" sz="quarter" idx="14" hasCustomPrompt="1"/>
          </p:nvPr>
        </p:nvSpPr>
        <p:spPr>
          <a:xfrm>
            <a:off x="4203701" y="7561806"/>
            <a:ext cx="9880601" cy="1645692"/>
          </a:xfrm>
        </p:spPr>
        <p:txBody>
          <a:bodyPr>
            <a:normAutofit/>
          </a:bodyPr>
          <a:lstStyle>
            <a:lvl1pPr marL="0" indent="0" algn="ctr">
              <a:spcBef>
                <a:spcPts val="0"/>
              </a:spcBef>
              <a:buNone/>
              <a:defRPr sz="2700" baseline="0"/>
            </a:lvl1pPr>
          </a:lstStyle>
          <a:p>
            <a:r>
              <a:rPr lang="en-US" sz="2700" dirty="0" err="1"/>
              <a:t>Firstname</a:t>
            </a:r>
            <a:r>
              <a:rPr lang="en-US" sz="2700" dirty="0"/>
              <a:t> </a:t>
            </a:r>
            <a:r>
              <a:rPr lang="en-US" sz="2700" dirty="0" err="1"/>
              <a:t>Lastname</a:t>
            </a:r>
            <a:r>
              <a:rPr lang="en-US" sz="2700" dirty="0"/>
              <a:t> | Job Title</a:t>
            </a:r>
          </a:p>
          <a:p>
            <a:r>
              <a:rPr lang="en-US" sz="2700" dirty="0"/>
              <a:t>Date</a:t>
            </a:r>
            <a:endParaRPr lang="en-US" dirty="0"/>
          </a:p>
        </p:txBody>
      </p:sp>
      <p:sp>
        <p:nvSpPr>
          <p:cNvPr id="6" name="Picture Placeholder 5"/>
          <p:cNvSpPr>
            <a:spLocks noGrp="1"/>
          </p:cNvSpPr>
          <p:nvPr>
            <p:ph type="pic" sz="quarter" idx="17"/>
          </p:nvPr>
        </p:nvSpPr>
        <p:spPr>
          <a:xfrm>
            <a:off x="0" y="-2"/>
            <a:ext cx="18288000" cy="5216757"/>
          </a:xfrm>
        </p:spPr>
        <p:txBody>
          <a:bodyPr/>
          <a:lstStyle/>
          <a:p>
            <a:endParaRPr lang="en-US" dirty="0"/>
          </a:p>
        </p:txBody>
      </p:sp>
      <p:sp>
        <p:nvSpPr>
          <p:cNvPr id="8" name="Date Placeholder 7"/>
          <p:cNvSpPr>
            <a:spLocks noGrp="1"/>
          </p:cNvSpPr>
          <p:nvPr>
            <p:ph type="dt" sz="half" idx="18"/>
          </p:nvPr>
        </p:nvSpPr>
        <p:spPr/>
        <p:txBody>
          <a:bodyPr/>
          <a:lstStyle/>
          <a:p>
            <a:endParaRPr lang="en-US" dirty="0"/>
          </a:p>
        </p:txBody>
      </p:sp>
      <p:sp>
        <p:nvSpPr>
          <p:cNvPr id="10" name="Footer Placeholder 9"/>
          <p:cNvSpPr>
            <a:spLocks noGrp="1"/>
          </p:cNvSpPr>
          <p:nvPr>
            <p:ph type="ftr" sz="quarter" idx="19"/>
          </p:nvPr>
        </p:nvSpPr>
        <p:spPr/>
        <p:txBody>
          <a:bodyPr/>
          <a:lstStyle/>
          <a:p>
            <a:r>
              <a:rPr lang="en-US"/>
              <a:t>Optional Tagline Goes Here | mn.gov/websiteurl</a:t>
            </a:r>
            <a:endParaRPr lang="en-US" dirty="0"/>
          </a:p>
        </p:txBody>
      </p:sp>
      <p:sp>
        <p:nvSpPr>
          <p:cNvPr id="13" name="Slide Number Placeholder 12"/>
          <p:cNvSpPr>
            <a:spLocks noGrp="1"/>
          </p:cNvSpPr>
          <p:nvPr>
            <p:ph type="sldNum" sz="quarter" idx="20"/>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529509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82880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2" name="Title 1"/>
          <p:cNvSpPr>
            <a:spLocks noGrp="1"/>
          </p:cNvSpPr>
          <p:nvPr>
            <p:ph type="title" hasCustomPrompt="1"/>
          </p:nvPr>
        </p:nvSpPr>
        <p:spPr>
          <a:xfrm>
            <a:off x="1257300" y="228600"/>
            <a:ext cx="15773400" cy="1371600"/>
          </a:xfrm>
        </p:spPr>
        <p:txBody>
          <a:bodyPr>
            <a:normAutofit/>
          </a:bodyPr>
          <a:lstStyle>
            <a:lvl1pPr algn="r">
              <a:defRPr sz="5400">
                <a:solidFill>
                  <a:schemeClr val="bg1"/>
                </a:solidFill>
              </a:defRPr>
            </a:lvl1pPr>
          </a:lstStyle>
          <a:p>
            <a:r>
              <a:rPr lang="en-US" dirty="0"/>
              <a:t>Agenda</a:t>
            </a:r>
          </a:p>
        </p:txBody>
      </p:sp>
      <p:sp>
        <p:nvSpPr>
          <p:cNvPr id="12" name="Table Placeholder 9"/>
          <p:cNvSpPr>
            <a:spLocks noGrp="1"/>
          </p:cNvSpPr>
          <p:nvPr>
            <p:ph type="tbl" sz="quarter" idx="13"/>
          </p:nvPr>
        </p:nvSpPr>
        <p:spPr>
          <a:xfrm>
            <a:off x="1257300" y="2002633"/>
            <a:ext cx="15773400" cy="7262813"/>
          </a:xfrm>
        </p:spPr>
        <p:txBody>
          <a:bodyPr/>
          <a:lstStyle/>
          <a:p>
            <a:endParaRPr lang="en-US"/>
          </a:p>
        </p:txBody>
      </p:sp>
      <p:sp>
        <p:nvSpPr>
          <p:cNvPr id="4" name="Date Placeholder 3"/>
          <p:cNvSpPr>
            <a:spLocks noGrp="1"/>
          </p:cNvSpPr>
          <p:nvPr>
            <p:ph type="dt" sz="half" idx="10"/>
          </p:nvPr>
        </p:nvSpPr>
        <p:spPr/>
        <p:txBody>
          <a:bodyPr/>
          <a:lstStyle/>
          <a:p>
            <a:endParaRPr lang="en-US" dirty="0"/>
          </a:p>
        </p:txBody>
      </p:sp>
      <p:sp>
        <p:nvSpPr>
          <p:cNvPr id="11"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885658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35086" y="913865"/>
            <a:ext cx="5420303" cy="746403"/>
          </a:xfrm>
          <a:prstGeom prst="rect">
            <a:avLst/>
          </a:prstGeom>
        </p:spPr>
      </p:pic>
      <p:sp>
        <p:nvSpPr>
          <p:cNvPr id="2" name="Title 1"/>
          <p:cNvSpPr>
            <a:spLocks noGrp="1"/>
          </p:cNvSpPr>
          <p:nvPr>
            <p:ph type="ctrTitle" hasCustomPrompt="1"/>
          </p:nvPr>
        </p:nvSpPr>
        <p:spPr>
          <a:xfrm>
            <a:off x="0" y="6282847"/>
            <a:ext cx="18288000" cy="1798835"/>
          </a:xfrm>
          <a:solidFill>
            <a:schemeClr val="accent1"/>
          </a:solidFill>
        </p:spPr>
        <p:txBody>
          <a:bodyPr anchor="ctr">
            <a:normAutofit/>
          </a:bodyPr>
          <a:lstStyle>
            <a:lvl1pPr algn="ctr">
              <a:defRPr sz="5400">
                <a:solidFill>
                  <a:schemeClr val="bg1"/>
                </a:solidFill>
              </a:defRPr>
            </a:lvl1pPr>
          </a:lstStyle>
          <a:p>
            <a:r>
              <a:rPr lang="en-US" dirty="0"/>
              <a:t>Click to edit section title</a:t>
            </a:r>
          </a:p>
        </p:txBody>
      </p:sp>
      <p:sp>
        <p:nvSpPr>
          <p:cNvPr id="3" name="Rectangle 2"/>
          <p:cNvSpPr/>
          <p:nvPr userDrawn="1"/>
        </p:nvSpPr>
        <p:spPr>
          <a:xfrm>
            <a:off x="0" y="8081680"/>
            <a:ext cx="18288000" cy="2205320"/>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n>
                <a:noFill/>
              </a:ln>
            </a:endParaRPr>
          </a:p>
        </p:txBody>
      </p:sp>
      <p:sp>
        <p:nvSpPr>
          <p:cNvPr id="12" name="Text Placeholder 10"/>
          <p:cNvSpPr>
            <a:spLocks noGrp="1"/>
          </p:cNvSpPr>
          <p:nvPr>
            <p:ph type="body" sz="quarter" idx="14" hasCustomPrompt="1"/>
          </p:nvPr>
        </p:nvSpPr>
        <p:spPr>
          <a:xfrm>
            <a:off x="4203701" y="8467326"/>
            <a:ext cx="9880601" cy="661455"/>
          </a:xfrm>
        </p:spPr>
        <p:txBody>
          <a:bodyPr>
            <a:normAutofit/>
          </a:bodyPr>
          <a:lstStyle>
            <a:lvl1pPr marL="0" indent="0" algn="ctr">
              <a:buNone/>
              <a:defRPr sz="2700" baseline="0"/>
            </a:lvl1pPr>
          </a:lstStyle>
          <a:p>
            <a:r>
              <a:rPr lang="en-US" sz="2700" dirty="0" err="1"/>
              <a:t>Firstname</a:t>
            </a:r>
            <a:r>
              <a:rPr lang="en-US" sz="2700" dirty="0"/>
              <a:t> </a:t>
            </a:r>
            <a:r>
              <a:rPr lang="en-US" sz="2700" dirty="0" err="1"/>
              <a:t>Lastname</a:t>
            </a:r>
            <a:r>
              <a:rPr lang="en-US" sz="2700" dirty="0"/>
              <a:t> | Job Title</a:t>
            </a:r>
          </a:p>
        </p:txBody>
      </p:sp>
      <p:sp>
        <p:nvSpPr>
          <p:cNvPr id="11" name="Picture Placeholder 2"/>
          <p:cNvSpPr>
            <a:spLocks noGrp="1"/>
          </p:cNvSpPr>
          <p:nvPr>
            <p:ph type="pic" sz="quarter" idx="13" hasCustomPrompt="1"/>
          </p:nvPr>
        </p:nvSpPr>
        <p:spPr>
          <a:xfrm>
            <a:off x="0" y="2683670"/>
            <a:ext cx="18288000" cy="3448050"/>
          </a:xfrm>
        </p:spPr>
        <p:txBody>
          <a:bodyPr/>
          <a:lstStyle/>
          <a:p>
            <a:r>
              <a:rPr lang="en-US" dirty="0"/>
              <a:t>Click Icon to add picture</a:t>
            </a:r>
          </a:p>
        </p:txBody>
      </p:sp>
      <p:sp>
        <p:nvSpPr>
          <p:cNvPr id="18" name="Date Placeholder 17"/>
          <p:cNvSpPr>
            <a:spLocks noGrp="1"/>
          </p:cNvSpPr>
          <p:nvPr>
            <p:ph type="dt" sz="half" idx="15"/>
          </p:nvPr>
        </p:nvSpPr>
        <p:spPr/>
        <p:txBody>
          <a:bodyPr/>
          <a:lstStyle/>
          <a:p>
            <a:endParaRPr lang="en-US" dirty="0"/>
          </a:p>
        </p:txBody>
      </p:sp>
      <p:sp>
        <p:nvSpPr>
          <p:cNvPr id="9"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3681607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82880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p:cNvSpPr>
            <a:spLocks noGrp="1"/>
          </p:cNvSpPr>
          <p:nvPr>
            <p:ph type="title" hasCustomPrompt="1"/>
          </p:nvPr>
        </p:nvSpPr>
        <p:spPr>
          <a:xfrm>
            <a:off x="1257300" y="228600"/>
            <a:ext cx="15773400" cy="1371600"/>
          </a:xfrm>
        </p:spPr>
        <p:txBody>
          <a:bodyPr>
            <a:normAutofit/>
          </a:bodyPr>
          <a:lstStyle>
            <a:lvl1pPr algn="r">
              <a:defRPr sz="54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10"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8" name="Rectangle 7"/>
          <p:cNvSpPr/>
          <p:nvPr userDrawn="1"/>
        </p:nvSpPr>
        <p:spPr>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1866568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82880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Title 1"/>
          <p:cNvSpPr>
            <a:spLocks noGrp="1"/>
          </p:cNvSpPr>
          <p:nvPr>
            <p:ph type="title" hasCustomPrompt="1"/>
          </p:nvPr>
        </p:nvSpPr>
        <p:spPr>
          <a:xfrm>
            <a:off x="1257300" y="228600"/>
            <a:ext cx="15773400" cy="1371600"/>
          </a:xfrm>
        </p:spPr>
        <p:txBody>
          <a:bodyPr>
            <a:normAutofit/>
          </a:bodyPr>
          <a:lstStyle>
            <a:lvl1pPr algn="r">
              <a:defRPr sz="5400">
                <a:solidFill>
                  <a:schemeClr val="bg1"/>
                </a:solidFill>
              </a:defRPr>
            </a:lvl1pPr>
          </a:lstStyle>
          <a:p>
            <a:r>
              <a:rPr lang="en-US" dirty="0"/>
              <a:t>Click to edit title</a:t>
            </a:r>
          </a:p>
        </p:txBody>
      </p:sp>
      <p:sp>
        <p:nvSpPr>
          <p:cNvPr id="3" name="Content Placeholder 2"/>
          <p:cNvSpPr>
            <a:spLocks noGrp="1"/>
          </p:cNvSpPr>
          <p:nvPr>
            <p:ph sz="half" idx="1"/>
          </p:nvPr>
        </p:nvSpPr>
        <p:spPr>
          <a:xfrm>
            <a:off x="1257300" y="2391937"/>
            <a:ext cx="7772400" cy="687350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9258300" y="2391937"/>
            <a:ext cx="7772400" cy="687350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11"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2"/>
              </a:solidFill>
            </a:endParaRPr>
          </a:p>
        </p:txBody>
      </p:sp>
    </p:spTree>
    <p:extLst>
      <p:ext uri="{BB962C8B-B14F-4D97-AF65-F5344CB8AC3E}">
        <p14:creationId xmlns:p14="http://schemas.microsoft.com/office/powerpoint/2010/main" val="6047809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82880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p:cNvSpPr>
            <a:spLocks noGrp="1"/>
          </p:cNvSpPr>
          <p:nvPr>
            <p:ph type="title" hasCustomPrompt="1"/>
          </p:nvPr>
        </p:nvSpPr>
        <p:spPr>
          <a:xfrm>
            <a:off x="1257300" y="228600"/>
            <a:ext cx="15773400" cy="1371600"/>
          </a:xfrm>
        </p:spPr>
        <p:txBody>
          <a:bodyPr>
            <a:normAutofit/>
          </a:bodyPr>
          <a:lstStyle>
            <a:lvl1pPr algn="r">
              <a:defRPr sz="5400">
                <a:solidFill>
                  <a:schemeClr val="bg1"/>
                </a:solidFill>
              </a:defRPr>
            </a:lvl1pPr>
          </a:lstStyle>
          <a:p>
            <a:r>
              <a:rPr lang="en-US" dirty="0"/>
              <a:t>Click to edit title</a:t>
            </a:r>
          </a:p>
        </p:txBody>
      </p:sp>
      <p:sp>
        <p:nvSpPr>
          <p:cNvPr id="3" name="Content Placeholder 2"/>
          <p:cNvSpPr>
            <a:spLocks noGrp="1"/>
          </p:cNvSpPr>
          <p:nvPr>
            <p:ph idx="1"/>
          </p:nvPr>
        </p:nvSpPr>
        <p:spPr>
          <a:xfrm>
            <a:off x="1257300" y="2002922"/>
            <a:ext cx="15773400" cy="7262523"/>
          </a:xfrm>
          <a:solidFill>
            <a:schemeClr val="bg1"/>
          </a:solidFill>
        </p:spPr>
        <p:txBody>
          <a:bodyPr lIns="228600" tIns="548640" rIns="274320"/>
          <a:lstStyle>
            <a:lvl1pPr marL="514350" indent="-514350">
              <a:lnSpc>
                <a:spcPct val="100000"/>
              </a:lnSpc>
              <a:spcAft>
                <a:spcPts val="1500"/>
              </a:spcAft>
              <a:buClr>
                <a:schemeClr val="accent1"/>
              </a:buClr>
              <a:buFont typeface="Arial" panose="020B0604020202020204" pitchFamily="34" charset="0"/>
              <a:buChar char="•"/>
              <a:defRPr sz="3750"/>
            </a:lvl1pPr>
            <a:lvl2pPr marL="1200150" indent="-514350">
              <a:lnSpc>
                <a:spcPct val="100000"/>
              </a:lnSpc>
              <a:spcAft>
                <a:spcPts val="1500"/>
              </a:spcAft>
              <a:buClr>
                <a:schemeClr val="accent1"/>
              </a:buClr>
              <a:buFont typeface="Arial" panose="020B0604020202020204" pitchFamily="34" charset="0"/>
              <a:buChar char="•"/>
              <a:defRPr sz="3150"/>
            </a:lvl2pPr>
            <a:lvl3pPr marL="1800225" indent="-428625">
              <a:lnSpc>
                <a:spcPct val="100000"/>
              </a:lnSpc>
              <a:spcAft>
                <a:spcPts val="1500"/>
              </a:spcAft>
              <a:buClr>
                <a:schemeClr val="accent1"/>
              </a:buClr>
              <a:buFont typeface="Arial" panose="020B0604020202020204" pitchFamily="34" charset="0"/>
              <a:buChar char="•"/>
              <a:defRPr sz="2550"/>
            </a:lvl3pPr>
            <a:lvl4pPr marL="2486025" indent="-428625">
              <a:lnSpc>
                <a:spcPct val="100000"/>
              </a:lnSpc>
              <a:spcAft>
                <a:spcPts val="1500"/>
              </a:spcAft>
              <a:buClr>
                <a:schemeClr val="accent1"/>
              </a:buClr>
              <a:buFont typeface="Arial" panose="020B0604020202020204" pitchFamily="34" charset="0"/>
              <a:buChar char="•"/>
              <a:defRPr sz="2550"/>
            </a:lvl4pPr>
            <a:lvl5pPr marL="3171825" indent="-428625">
              <a:lnSpc>
                <a:spcPct val="100000"/>
              </a:lnSpc>
              <a:spcAft>
                <a:spcPts val="1500"/>
              </a:spcAft>
              <a:buClr>
                <a:schemeClr val="accent1"/>
              </a:buClr>
              <a:buFont typeface="Arial" panose="020B0604020202020204" pitchFamily="34" charset="0"/>
              <a:buChar char="•"/>
              <a:defRPr sz="25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11"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824037"/>
            <a:ext cx="18288000" cy="1788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3012216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82880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Title 1"/>
          <p:cNvSpPr>
            <a:spLocks noGrp="1"/>
          </p:cNvSpPr>
          <p:nvPr>
            <p:ph type="title" hasCustomPrompt="1"/>
          </p:nvPr>
        </p:nvSpPr>
        <p:spPr>
          <a:xfrm>
            <a:off x="1257300" y="228600"/>
            <a:ext cx="15773400" cy="1371600"/>
          </a:xfrm>
        </p:spPr>
        <p:txBody>
          <a:bodyPr>
            <a:normAutofit/>
          </a:bodyPr>
          <a:lstStyle>
            <a:lvl1pPr algn="r">
              <a:defRPr sz="5400">
                <a:solidFill>
                  <a:schemeClr val="bg1"/>
                </a:solidFill>
              </a:defRPr>
            </a:lvl1pPr>
          </a:lstStyle>
          <a:p>
            <a:r>
              <a:rPr lang="en-US" dirty="0"/>
              <a:t>Click to edit title</a:t>
            </a:r>
          </a:p>
        </p:txBody>
      </p:sp>
      <p:sp>
        <p:nvSpPr>
          <p:cNvPr id="3" name="Content Placeholder 2"/>
          <p:cNvSpPr>
            <a:spLocks noGrp="1"/>
          </p:cNvSpPr>
          <p:nvPr>
            <p:ph sz="half" idx="1"/>
          </p:nvPr>
        </p:nvSpPr>
        <p:spPr>
          <a:xfrm>
            <a:off x="1257300" y="2391937"/>
            <a:ext cx="7772400" cy="687350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9258300" y="2391937"/>
            <a:ext cx="7772400" cy="687350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11"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70143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82880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p:cNvSpPr>
            <a:spLocks noGrp="1"/>
          </p:cNvSpPr>
          <p:nvPr>
            <p:ph type="title" hasCustomPrompt="1"/>
          </p:nvPr>
        </p:nvSpPr>
        <p:spPr>
          <a:xfrm>
            <a:off x="1257300" y="228600"/>
            <a:ext cx="15773400" cy="1371600"/>
          </a:xfrm>
        </p:spPr>
        <p:txBody>
          <a:bodyPr>
            <a:normAutofit/>
          </a:bodyPr>
          <a:lstStyle>
            <a:lvl1pPr algn="r">
              <a:defRPr sz="54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828797"/>
            <a:ext cx="18288000" cy="8458203"/>
          </a:xfrm>
        </p:spPr>
        <p:txBody>
          <a:bodyPr/>
          <a:lstStyle/>
          <a:p>
            <a:r>
              <a:rPr lang="en-US" dirty="0"/>
              <a:t>Click Icon to add picture</a:t>
            </a:r>
          </a:p>
        </p:txBody>
      </p:sp>
      <p:sp>
        <p:nvSpPr>
          <p:cNvPr id="10" name="Content Placeholder 2"/>
          <p:cNvSpPr>
            <a:spLocks noGrp="1"/>
          </p:cNvSpPr>
          <p:nvPr>
            <p:ph idx="1"/>
          </p:nvPr>
        </p:nvSpPr>
        <p:spPr>
          <a:xfrm>
            <a:off x="0" y="3913863"/>
            <a:ext cx="8525436" cy="4288071"/>
          </a:xfrm>
          <a:solidFill>
            <a:schemeClr val="tx1">
              <a:alpha val="88000"/>
            </a:schemeClr>
          </a:solidFill>
        </p:spPr>
        <p:txBody>
          <a:bodyPr rIns="274320" anchor="ctr"/>
          <a:lstStyle>
            <a:lvl1pPr marL="1028700" indent="-342900">
              <a:lnSpc>
                <a:spcPct val="100000"/>
              </a:lnSpc>
              <a:spcBef>
                <a:spcPts val="0"/>
              </a:spcBef>
              <a:buClr>
                <a:schemeClr val="accent2"/>
              </a:buClr>
              <a:defRPr sz="3750">
                <a:solidFill>
                  <a:schemeClr val="bg1"/>
                </a:solidFill>
              </a:defRPr>
            </a:lvl1pPr>
            <a:lvl2pPr marL="1714500" indent="-342900">
              <a:lnSpc>
                <a:spcPct val="100000"/>
              </a:lnSpc>
              <a:buClr>
                <a:schemeClr val="accent2"/>
              </a:buClr>
              <a:defRPr sz="3150">
                <a:solidFill>
                  <a:schemeClr val="bg1"/>
                </a:solidFill>
              </a:defRPr>
            </a:lvl2pPr>
            <a:lvl3pPr marL="2400300" indent="-342900">
              <a:lnSpc>
                <a:spcPct val="100000"/>
              </a:lnSpc>
              <a:buClr>
                <a:schemeClr val="accent2"/>
              </a:buClr>
              <a:defRPr sz="2550">
                <a:solidFill>
                  <a:schemeClr val="bg1"/>
                </a:solidFill>
              </a:defRPr>
            </a:lvl3pPr>
            <a:lvl4pPr marL="3086100" indent="-342900">
              <a:lnSpc>
                <a:spcPct val="100000"/>
              </a:lnSpc>
              <a:buClr>
                <a:schemeClr val="accent2"/>
              </a:buClr>
              <a:defRPr sz="2550">
                <a:solidFill>
                  <a:schemeClr val="bg1"/>
                </a:solidFill>
              </a:defRPr>
            </a:lvl4pPr>
            <a:lvl5pPr marL="3771900" indent="-342900">
              <a:lnSpc>
                <a:spcPct val="100000"/>
              </a:lnSpc>
              <a:buClr>
                <a:schemeClr val="accent2"/>
              </a:buClr>
              <a:defRPr sz="255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13"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985414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7300" y="228600"/>
            <a:ext cx="15773400" cy="1371600"/>
          </a:xfrm>
        </p:spPr>
        <p:txBody>
          <a:bodyPr>
            <a:normAutofit/>
          </a:bodyPr>
          <a:lstStyle>
            <a:lvl1pPr algn="r">
              <a:defRPr sz="54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828797"/>
            <a:ext cx="18288000" cy="8458203"/>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3913863"/>
            <a:ext cx="8525436" cy="4288071"/>
          </a:xfrm>
          <a:solidFill>
            <a:schemeClr val="tx1">
              <a:alpha val="88000"/>
            </a:schemeClr>
          </a:solidFill>
        </p:spPr>
        <p:txBody>
          <a:bodyPr rIns="274320" anchor="ctr"/>
          <a:lstStyle>
            <a:lvl1pPr marL="1028700" indent="-342900">
              <a:lnSpc>
                <a:spcPct val="100000"/>
              </a:lnSpc>
              <a:spcBef>
                <a:spcPts val="0"/>
              </a:spcBef>
              <a:buClr>
                <a:schemeClr val="accent2"/>
              </a:buClr>
              <a:defRPr>
                <a:solidFill>
                  <a:schemeClr val="bg1"/>
                </a:solidFill>
              </a:defRPr>
            </a:lvl1pPr>
            <a:lvl2pPr marL="1714500" indent="-342900">
              <a:lnSpc>
                <a:spcPct val="100000"/>
              </a:lnSpc>
              <a:buClr>
                <a:schemeClr val="accent2"/>
              </a:buClr>
              <a:defRPr>
                <a:solidFill>
                  <a:schemeClr val="bg1"/>
                </a:solidFill>
              </a:defRPr>
            </a:lvl2pPr>
            <a:lvl3pPr marL="2400300" indent="-342900">
              <a:lnSpc>
                <a:spcPct val="100000"/>
              </a:lnSpc>
              <a:buClr>
                <a:schemeClr val="accent2"/>
              </a:buClr>
              <a:defRPr>
                <a:solidFill>
                  <a:schemeClr val="bg1"/>
                </a:solidFill>
              </a:defRPr>
            </a:lvl3pPr>
            <a:lvl4pPr marL="3086100" indent="-342900">
              <a:lnSpc>
                <a:spcPct val="100000"/>
              </a:lnSpc>
              <a:buClr>
                <a:schemeClr val="accent2"/>
              </a:buClr>
              <a:defRPr>
                <a:solidFill>
                  <a:schemeClr val="bg1"/>
                </a:solidFill>
              </a:defRPr>
            </a:lvl4pPr>
            <a:lvl5pPr marL="3771900" indent="-3429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12"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359833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257300" y="228600"/>
            <a:ext cx="15773400" cy="1371600"/>
          </a:xfrm>
        </p:spPr>
        <p:txBody>
          <a:bodyPr>
            <a:normAutofit/>
          </a:bodyPr>
          <a:lstStyle>
            <a:lvl1pPr algn="r">
              <a:defRPr sz="54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1257300" y="2049518"/>
            <a:ext cx="15773400" cy="718259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1257300" y="9534526"/>
            <a:ext cx="2037885" cy="547688"/>
          </a:xfrm>
        </p:spPr>
        <p:txBody>
          <a:bodyPr/>
          <a:lstStyle/>
          <a:p>
            <a:endParaRPr lang="en-US" dirty="0"/>
          </a:p>
        </p:txBody>
      </p:sp>
      <p:sp>
        <p:nvSpPr>
          <p:cNvPr id="7"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9" name="Slide Number Placeholder 6"/>
          <p:cNvSpPr>
            <a:spLocks noGrp="1"/>
          </p:cNvSpPr>
          <p:nvPr>
            <p:ph type="sldNum" sz="quarter" idx="12"/>
          </p:nvPr>
        </p:nvSpPr>
        <p:spPr>
          <a:xfrm>
            <a:off x="14836698" y="9534526"/>
            <a:ext cx="2194002" cy="547688"/>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155952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257300" y="228600"/>
            <a:ext cx="15773400" cy="1371600"/>
          </a:xfrm>
        </p:spPr>
        <p:txBody>
          <a:bodyPr>
            <a:normAutofit/>
          </a:bodyPr>
          <a:lstStyle>
            <a:lvl1pPr algn="r">
              <a:defRPr sz="54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1257300" y="2049518"/>
            <a:ext cx="15773400" cy="718259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1257300" y="9534526"/>
            <a:ext cx="2037885" cy="547688"/>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bg1"/>
                </a:solidFill>
              </a:defRPr>
            </a:lvl1pPr>
          </a:lstStyle>
          <a:p>
            <a:r>
              <a:rPr lang="en-US"/>
              <a:t>Optional Tagline Goes Here | mn.gov/websiteurl</a:t>
            </a:r>
            <a:endParaRPr lang="en-US" dirty="0"/>
          </a:p>
        </p:txBody>
      </p:sp>
      <p:sp>
        <p:nvSpPr>
          <p:cNvPr id="9" name="Slide Number Placeholder 6"/>
          <p:cNvSpPr>
            <a:spLocks noGrp="1"/>
          </p:cNvSpPr>
          <p:nvPr>
            <p:ph type="sldNum" sz="quarter" idx="12"/>
          </p:nvPr>
        </p:nvSpPr>
        <p:spPr>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994836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257300" y="228600"/>
            <a:ext cx="15773400" cy="1371600"/>
          </a:xfrm>
        </p:spPr>
        <p:txBody>
          <a:bodyPr>
            <a:normAutofit/>
          </a:bodyPr>
          <a:lstStyle>
            <a:lvl1pPr algn="r">
              <a:defRPr sz="54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1257300" y="2049518"/>
            <a:ext cx="15773400" cy="718259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1257300" y="9534526"/>
            <a:ext cx="2037885" cy="547688"/>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bg1"/>
                </a:solidFill>
              </a:defRPr>
            </a:lvl1pPr>
          </a:lstStyle>
          <a:p>
            <a:r>
              <a:rPr lang="en-US"/>
              <a:t>Optional Tagline Goes Here | mn.gov/websiteurl</a:t>
            </a:r>
            <a:endParaRPr lang="en-US" dirty="0"/>
          </a:p>
        </p:txBody>
      </p:sp>
      <p:sp>
        <p:nvSpPr>
          <p:cNvPr id="9" name="Slide Number Placeholder 6"/>
          <p:cNvSpPr>
            <a:spLocks noGrp="1"/>
          </p:cNvSpPr>
          <p:nvPr>
            <p:ph type="sldNum" sz="quarter" idx="12"/>
          </p:nvPr>
        </p:nvSpPr>
        <p:spPr>
          <a:xfrm>
            <a:off x="14836698" y="9534526"/>
            <a:ext cx="2194002" cy="547688"/>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158594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oleObject" Target="../embeddings/oleObject1.bin"/><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50" Type="http://schemas.openxmlformats.org/officeDocument/2006/relationships/slideLayout" Target="../slideLayouts/slideLayout75.xml"/><Relationship Id="rId55" Type="http://schemas.openxmlformats.org/officeDocument/2006/relationships/slideLayout" Target="../slideLayouts/slideLayout80.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9" Type="http://schemas.openxmlformats.org/officeDocument/2006/relationships/slideLayout" Target="../slideLayouts/slideLayout54.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53" Type="http://schemas.openxmlformats.org/officeDocument/2006/relationships/slideLayout" Target="../slideLayouts/slideLayout78.xml"/><Relationship Id="rId58" Type="http://schemas.openxmlformats.org/officeDocument/2006/relationships/slideLayout" Target="../slideLayouts/slideLayout83.xml"/><Relationship Id="rId5" Type="http://schemas.openxmlformats.org/officeDocument/2006/relationships/slideLayout" Target="../slideLayouts/slideLayout30.xml"/><Relationship Id="rId61" Type="http://schemas.openxmlformats.org/officeDocument/2006/relationships/theme" Target="../theme/theme3.xml"/><Relationship Id="rId19" Type="http://schemas.openxmlformats.org/officeDocument/2006/relationships/slideLayout" Target="../slideLayouts/slideLayout4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slideLayout" Target="../slideLayouts/slideLayout68.xml"/><Relationship Id="rId48" Type="http://schemas.openxmlformats.org/officeDocument/2006/relationships/slideLayout" Target="../slideLayouts/slideLayout73.xml"/><Relationship Id="rId56" Type="http://schemas.openxmlformats.org/officeDocument/2006/relationships/slideLayout" Target="../slideLayouts/slideLayout81.xml"/><Relationship Id="rId8" Type="http://schemas.openxmlformats.org/officeDocument/2006/relationships/slideLayout" Target="../slideLayouts/slideLayout33.xml"/><Relationship Id="rId51" Type="http://schemas.openxmlformats.org/officeDocument/2006/relationships/slideLayout" Target="../slideLayouts/slideLayout76.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slideLayout" Target="../slideLayouts/slideLayout71.xml"/><Relationship Id="rId59" Type="http://schemas.openxmlformats.org/officeDocument/2006/relationships/slideLayout" Target="../slideLayouts/slideLayout84.xml"/><Relationship Id="rId20" Type="http://schemas.openxmlformats.org/officeDocument/2006/relationships/slideLayout" Target="../slideLayouts/slideLayout45.xml"/><Relationship Id="rId41" Type="http://schemas.openxmlformats.org/officeDocument/2006/relationships/slideLayout" Target="../slideLayouts/slideLayout66.xml"/><Relationship Id="rId54" Type="http://schemas.openxmlformats.org/officeDocument/2006/relationships/slideLayout" Target="../slideLayouts/slideLayout79.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49" Type="http://schemas.openxmlformats.org/officeDocument/2006/relationships/slideLayout" Target="../slideLayouts/slideLayout74.xml"/><Relationship Id="rId57" Type="http://schemas.openxmlformats.org/officeDocument/2006/relationships/slideLayout" Target="../slideLayouts/slideLayout82.xml"/><Relationship Id="rId10" Type="http://schemas.openxmlformats.org/officeDocument/2006/relationships/slideLayout" Target="../slideLayouts/slideLayout35.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52" Type="http://schemas.openxmlformats.org/officeDocument/2006/relationships/slideLayout" Target="../slideLayouts/slideLayout77.xml"/><Relationship Id="rId60" Type="http://schemas.openxmlformats.org/officeDocument/2006/relationships/slideLayout" Target="../slideLayouts/slideLayout8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47" Type="http://schemas.openxmlformats.org/officeDocument/2006/relationships/slideLayout" Target="../slideLayouts/slideLayout132.xml"/><Relationship Id="rId50" Type="http://schemas.openxmlformats.org/officeDocument/2006/relationships/theme" Target="../theme/theme4.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slideLayout" Target="../slideLayouts/slideLayout130.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49" Type="http://schemas.openxmlformats.org/officeDocument/2006/relationships/slideLayout" Target="../slideLayouts/slideLayout134.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48" Type="http://schemas.openxmlformats.org/officeDocument/2006/relationships/slideLayout" Target="../slideLayouts/slideLayout133.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slideLayout" Target="../slideLayouts/slideLayout131.xml"/><Relationship Id="rId20" Type="http://schemas.openxmlformats.org/officeDocument/2006/relationships/slideLayout" Target="../slideLayouts/slideLayout105.xml"/><Relationship Id="rId41" Type="http://schemas.openxmlformats.org/officeDocument/2006/relationships/slideLayout" Target="../slideLayouts/slideLayout126.xml"/><Relationship Id="rId1" Type="http://schemas.openxmlformats.org/officeDocument/2006/relationships/slideLayout" Target="../slideLayouts/slideLayout86.xml"/><Relationship Id="rId6"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26" Type="http://schemas.openxmlformats.org/officeDocument/2006/relationships/slideLayout" Target="../slideLayouts/slideLayout160.xml"/><Relationship Id="rId39" Type="http://schemas.openxmlformats.org/officeDocument/2006/relationships/slideLayout" Target="../slideLayouts/slideLayout173.xml"/><Relationship Id="rId21" Type="http://schemas.openxmlformats.org/officeDocument/2006/relationships/slideLayout" Target="../slideLayouts/slideLayout155.xml"/><Relationship Id="rId34" Type="http://schemas.openxmlformats.org/officeDocument/2006/relationships/slideLayout" Target="../slideLayouts/slideLayout168.xml"/><Relationship Id="rId42" Type="http://schemas.openxmlformats.org/officeDocument/2006/relationships/slideLayout" Target="../slideLayouts/slideLayout176.xml"/><Relationship Id="rId47" Type="http://schemas.openxmlformats.org/officeDocument/2006/relationships/slideLayout" Target="../slideLayouts/slideLayout181.xml"/><Relationship Id="rId50" Type="http://schemas.openxmlformats.org/officeDocument/2006/relationships/slideLayout" Target="../slideLayouts/slideLayout184.xml"/><Relationship Id="rId55" Type="http://schemas.openxmlformats.org/officeDocument/2006/relationships/slideLayout" Target="../slideLayouts/slideLayout189.xml"/><Relationship Id="rId7" Type="http://schemas.openxmlformats.org/officeDocument/2006/relationships/slideLayout" Target="../slideLayouts/slideLayout14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9" Type="http://schemas.openxmlformats.org/officeDocument/2006/relationships/slideLayout" Target="../slideLayouts/slideLayout163.xml"/><Relationship Id="rId11" Type="http://schemas.openxmlformats.org/officeDocument/2006/relationships/slideLayout" Target="../slideLayouts/slideLayout145.xml"/><Relationship Id="rId24" Type="http://schemas.openxmlformats.org/officeDocument/2006/relationships/slideLayout" Target="../slideLayouts/slideLayout158.xml"/><Relationship Id="rId32" Type="http://schemas.openxmlformats.org/officeDocument/2006/relationships/slideLayout" Target="../slideLayouts/slideLayout166.xml"/><Relationship Id="rId37" Type="http://schemas.openxmlformats.org/officeDocument/2006/relationships/slideLayout" Target="../slideLayouts/slideLayout171.xml"/><Relationship Id="rId40" Type="http://schemas.openxmlformats.org/officeDocument/2006/relationships/slideLayout" Target="../slideLayouts/slideLayout174.xml"/><Relationship Id="rId45" Type="http://schemas.openxmlformats.org/officeDocument/2006/relationships/slideLayout" Target="../slideLayouts/slideLayout179.xml"/><Relationship Id="rId53" Type="http://schemas.openxmlformats.org/officeDocument/2006/relationships/slideLayout" Target="../slideLayouts/slideLayout187.xml"/><Relationship Id="rId58" Type="http://schemas.openxmlformats.org/officeDocument/2006/relationships/slideLayout" Target="../slideLayouts/slideLayout192.xml"/><Relationship Id="rId5" Type="http://schemas.openxmlformats.org/officeDocument/2006/relationships/slideLayout" Target="../slideLayouts/slideLayout139.xml"/><Relationship Id="rId61" Type="http://schemas.openxmlformats.org/officeDocument/2006/relationships/slideLayout" Target="../slideLayouts/slideLayout195.xml"/><Relationship Id="rId19" Type="http://schemas.openxmlformats.org/officeDocument/2006/relationships/slideLayout" Target="../slideLayouts/slideLayout153.xml"/><Relationship Id="rId14" Type="http://schemas.openxmlformats.org/officeDocument/2006/relationships/slideLayout" Target="../slideLayouts/slideLayout148.xml"/><Relationship Id="rId22" Type="http://schemas.openxmlformats.org/officeDocument/2006/relationships/slideLayout" Target="../slideLayouts/slideLayout156.xml"/><Relationship Id="rId27" Type="http://schemas.openxmlformats.org/officeDocument/2006/relationships/slideLayout" Target="../slideLayouts/slideLayout161.xml"/><Relationship Id="rId30" Type="http://schemas.openxmlformats.org/officeDocument/2006/relationships/slideLayout" Target="../slideLayouts/slideLayout164.xml"/><Relationship Id="rId35" Type="http://schemas.openxmlformats.org/officeDocument/2006/relationships/slideLayout" Target="../slideLayouts/slideLayout169.xml"/><Relationship Id="rId43" Type="http://schemas.openxmlformats.org/officeDocument/2006/relationships/slideLayout" Target="../slideLayouts/slideLayout177.xml"/><Relationship Id="rId48" Type="http://schemas.openxmlformats.org/officeDocument/2006/relationships/slideLayout" Target="../slideLayouts/slideLayout182.xml"/><Relationship Id="rId56" Type="http://schemas.openxmlformats.org/officeDocument/2006/relationships/slideLayout" Target="../slideLayouts/slideLayout190.xml"/><Relationship Id="rId8" Type="http://schemas.openxmlformats.org/officeDocument/2006/relationships/slideLayout" Target="../slideLayouts/slideLayout142.xml"/><Relationship Id="rId51" Type="http://schemas.openxmlformats.org/officeDocument/2006/relationships/slideLayout" Target="../slideLayouts/slideLayout185.xml"/><Relationship Id="rId3" Type="http://schemas.openxmlformats.org/officeDocument/2006/relationships/slideLayout" Target="../slideLayouts/slideLayout137.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5" Type="http://schemas.openxmlformats.org/officeDocument/2006/relationships/slideLayout" Target="../slideLayouts/slideLayout159.xml"/><Relationship Id="rId33" Type="http://schemas.openxmlformats.org/officeDocument/2006/relationships/slideLayout" Target="../slideLayouts/slideLayout167.xml"/><Relationship Id="rId38" Type="http://schemas.openxmlformats.org/officeDocument/2006/relationships/slideLayout" Target="../slideLayouts/slideLayout172.xml"/><Relationship Id="rId46" Type="http://schemas.openxmlformats.org/officeDocument/2006/relationships/slideLayout" Target="../slideLayouts/slideLayout180.xml"/><Relationship Id="rId59" Type="http://schemas.openxmlformats.org/officeDocument/2006/relationships/slideLayout" Target="../slideLayouts/slideLayout193.xml"/><Relationship Id="rId20" Type="http://schemas.openxmlformats.org/officeDocument/2006/relationships/slideLayout" Target="../slideLayouts/slideLayout154.xml"/><Relationship Id="rId41" Type="http://schemas.openxmlformats.org/officeDocument/2006/relationships/slideLayout" Target="../slideLayouts/slideLayout175.xml"/><Relationship Id="rId54" Type="http://schemas.openxmlformats.org/officeDocument/2006/relationships/slideLayout" Target="../slideLayouts/slideLayout188.xml"/><Relationship Id="rId62" Type="http://schemas.openxmlformats.org/officeDocument/2006/relationships/theme" Target="../theme/theme5.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5" Type="http://schemas.openxmlformats.org/officeDocument/2006/relationships/slideLayout" Target="../slideLayouts/slideLayout149.xml"/><Relationship Id="rId23" Type="http://schemas.openxmlformats.org/officeDocument/2006/relationships/slideLayout" Target="../slideLayouts/slideLayout157.xml"/><Relationship Id="rId28" Type="http://schemas.openxmlformats.org/officeDocument/2006/relationships/slideLayout" Target="../slideLayouts/slideLayout162.xml"/><Relationship Id="rId36" Type="http://schemas.openxmlformats.org/officeDocument/2006/relationships/slideLayout" Target="../slideLayouts/slideLayout170.xml"/><Relationship Id="rId49" Type="http://schemas.openxmlformats.org/officeDocument/2006/relationships/slideLayout" Target="../slideLayouts/slideLayout183.xml"/><Relationship Id="rId57" Type="http://schemas.openxmlformats.org/officeDocument/2006/relationships/slideLayout" Target="../slideLayouts/slideLayout191.xml"/><Relationship Id="rId10" Type="http://schemas.openxmlformats.org/officeDocument/2006/relationships/slideLayout" Target="../slideLayouts/slideLayout144.xml"/><Relationship Id="rId31" Type="http://schemas.openxmlformats.org/officeDocument/2006/relationships/slideLayout" Target="../slideLayouts/slideLayout165.xml"/><Relationship Id="rId44" Type="http://schemas.openxmlformats.org/officeDocument/2006/relationships/slideLayout" Target="../slideLayouts/slideLayout178.xml"/><Relationship Id="rId52" Type="http://schemas.openxmlformats.org/officeDocument/2006/relationships/slideLayout" Target="../slideLayouts/slideLayout186.xml"/><Relationship Id="rId60" Type="http://schemas.openxmlformats.org/officeDocument/2006/relationships/slideLayout" Target="../slideLayouts/slideLayout19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6.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Tilda Sans Extra Bold" panose="020B08020202040203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a:extLst>
              <a:ext uri="{FF2B5EF4-FFF2-40B4-BE49-F238E27FC236}">
                <a16:creationId xmlns:a16="http://schemas.microsoft.com/office/drawing/2014/main" id="{58EF1FA2-EA90-434C-BE17-1AFEF71A1587}"/>
              </a:ext>
            </a:extLst>
          </p:cNvPr>
          <p:cNvSpPr>
            <a:spLocks noGrp="1" noChangeArrowheads="1"/>
          </p:cNvSpPr>
          <p:nvPr>
            <p:ph type="dt" sz="half" idx="2"/>
          </p:nvPr>
        </p:nvSpPr>
        <p:spPr bwMode="auto">
          <a:xfrm>
            <a:off x="1371600" y="9372600"/>
            <a:ext cx="3810000" cy="6858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2100">
                <a:latin typeface="Bookman Old Style" pitchFamily="18" charset="0"/>
              </a:defRPr>
            </a:lvl1pPr>
          </a:lstStyle>
          <a:p>
            <a:pPr>
              <a:defRPr/>
            </a:pPr>
            <a:fld id="{8B02D7D8-3A26-4E84-8C2D-CEBD8507DD91}" type="datetime1">
              <a:rPr lang="en-US"/>
              <a:pPr>
                <a:defRPr/>
              </a:pPr>
              <a:t>9/14/2024</a:t>
            </a:fld>
            <a:endParaRPr lang="en-US"/>
          </a:p>
        </p:txBody>
      </p:sp>
      <p:sp>
        <p:nvSpPr>
          <p:cNvPr id="1029" name="Rectangle 5">
            <a:extLst>
              <a:ext uri="{FF2B5EF4-FFF2-40B4-BE49-F238E27FC236}">
                <a16:creationId xmlns:a16="http://schemas.microsoft.com/office/drawing/2014/main" id="{18C7E18F-C938-4411-8CDF-4F3F9D2E9BCA}"/>
              </a:ext>
            </a:extLst>
          </p:cNvPr>
          <p:cNvSpPr>
            <a:spLocks noGrp="1" noChangeArrowheads="1"/>
          </p:cNvSpPr>
          <p:nvPr>
            <p:ph type="ftr" sz="quarter" idx="3"/>
          </p:nvPr>
        </p:nvSpPr>
        <p:spPr bwMode="auto">
          <a:xfrm>
            <a:off x="6248400" y="9372600"/>
            <a:ext cx="5791200" cy="6858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2100"/>
            </a:lvl1pPr>
          </a:lstStyle>
          <a:p>
            <a:pPr>
              <a:defRPr/>
            </a:pPr>
            <a:endParaRPr lang="en-US"/>
          </a:p>
        </p:txBody>
      </p:sp>
      <p:sp>
        <p:nvSpPr>
          <p:cNvPr id="1030" name="Rectangle 6">
            <a:extLst>
              <a:ext uri="{FF2B5EF4-FFF2-40B4-BE49-F238E27FC236}">
                <a16:creationId xmlns:a16="http://schemas.microsoft.com/office/drawing/2014/main" id="{D486D292-81BA-4360-9D72-EB810A0FED22}"/>
              </a:ext>
            </a:extLst>
          </p:cNvPr>
          <p:cNvSpPr>
            <a:spLocks noGrp="1" noChangeArrowheads="1"/>
          </p:cNvSpPr>
          <p:nvPr>
            <p:ph type="sldNum" sz="quarter" idx="4"/>
          </p:nvPr>
        </p:nvSpPr>
        <p:spPr bwMode="auto">
          <a:xfrm>
            <a:off x="13106400" y="9372600"/>
            <a:ext cx="3810000" cy="6858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2100">
                <a:latin typeface="Bookman Old Style" panose="02050604050505020204" pitchFamily="18" charset="0"/>
              </a:defRPr>
            </a:lvl1pPr>
          </a:lstStyle>
          <a:p>
            <a:pPr>
              <a:defRPr/>
            </a:pPr>
            <a:fld id="{6BCCB1A5-20AC-48FF-8E02-CFC231326927}" type="slidenum">
              <a:rPr lang="en-US" altLang="en-US"/>
              <a:pPr>
                <a:defRPr/>
              </a:pPr>
              <a:t>‹#›</a:t>
            </a:fld>
            <a:endParaRPr lang="en-US" altLang="en-US"/>
          </a:p>
        </p:txBody>
      </p:sp>
      <p:sp>
        <p:nvSpPr>
          <p:cNvPr id="1031" name="Rectangle 7">
            <a:extLst>
              <a:ext uri="{FF2B5EF4-FFF2-40B4-BE49-F238E27FC236}">
                <a16:creationId xmlns:a16="http://schemas.microsoft.com/office/drawing/2014/main" id="{1C156EAD-F5C0-4221-8B64-8092D6FECF09}"/>
              </a:ext>
            </a:extLst>
          </p:cNvPr>
          <p:cNvSpPr>
            <a:spLocks noChangeArrowheads="1"/>
          </p:cNvSpPr>
          <p:nvPr userDrawn="1"/>
        </p:nvSpPr>
        <p:spPr bwMode="auto">
          <a:xfrm>
            <a:off x="0" y="1"/>
            <a:ext cx="18288000" cy="273845"/>
          </a:xfrm>
          <a:prstGeom prst="rect">
            <a:avLst/>
          </a:prstGeom>
          <a:gradFill rotWithShape="0">
            <a:gsLst>
              <a:gs pos="0">
                <a:schemeClr val="accent1">
                  <a:gamma/>
                  <a:shade val="46275"/>
                  <a:invGamma/>
                </a:schemeClr>
              </a:gs>
              <a:gs pos="100000">
                <a:schemeClr val="accent1"/>
              </a:gs>
            </a:gsLst>
            <a:lin ang="5400000" scaled="1"/>
          </a:gradFill>
          <a:ln>
            <a:noFill/>
          </a:ln>
          <a:effectLst>
            <a:outerShdw dist="35921" dir="2700000" algn="ctr" rotWithShape="0">
              <a:schemeClr val="bg2"/>
            </a:outerShdw>
          </a:effectLst>
        </p:spPr>
        <p:txBody>
          <a:bodyPr wrap="none" anchor="ctr"/>
          <a:lstStyle/>
          <a:p>
            <a:pPr eaLnBrk="1" hangingPunct="1">
              <a:defRPr/>
            </a:pPr>
            <a:endParaRPr lang="en-US" sz="2700"/>
          </a:p>
        </p:txBody>
      </p:sp>
      <p:sp>
        <p:nvSpPr>
          <p:cNvPr id="1032" name="Rectangle 8">
            <a:extLst>
              <a:ext uri="{FF2B5EF4-FFF2-40B4-BE49-F238E27FC236}">
                <a16:creationId xmlns:a16="http://schemas.microsoft.com/office/drawing/2014/main" id="{A20ED5E4-05A4-4CF6-9D94-44CFE0F42C84}"/>
              </a:ext>
            </a:extLst>
          </p:cNvPr>
          <p:cNvSpPr>
            <a:spLocks noChangeArrowheads="1"/>
          </p:cNvSpPr>
          <p:nvPr userDrawn="1"/>
        </p:nvSpPr>
        <p:spPr bwMode="auto">
          <a:xfrm>
            <a:off x="0" y="10020301"/>
            <a:ext cx="18288000" cy="273845"/>
          </a:xfrm>
          <a:prstGeom prst="rect">
            <a:avLst/>
          </a:prstGeom>
          <a:gradFill rotWithShape="0">
            <a:gsLst>
              <a:gs pos="0">
                <a:schemeClr val="accent1"/>
              </a:gs>
              <a:gs pos="100000">
                <a:schemeClr val="accent1">
                  <a:gamma/>
                  <a:shade val="46275"/>
                  <a:invGamma/>
                </a:schemeClr>
              </a:gs>
            </a:gsLst>
            <a:lin ang="5400000" scaled="1"/>
          </a:gradFill>
          <a:ln>
            <a:noFill/>
          </a:ln>
          <a:effectLst/>
        </p:spPr>
        <p:txBody>
          <a:bodyPr wrap="none" anchor="ctr"/>
          <a:lstStyle/>
          <a:p>
            <a:pPr eaLnBrk="1" hangingPunct="1">
              <a:defRPr/>
            </a:pPr>
            <a:endParaRPr lang="en-US" sz="2700"/>
          </a:p>
        </p:txBody>
      </p:sp>
      <p:graphicFrame>
        <p:nvGraphicFramePr>
          <p:cNvPr id="2" name="Object 9">
            <a:extLst>
              <a:ext uri="{FF2B5EF4-FFF2-40B4-BE49-F238E27FC236}">
                <a16:creationId xmlns:a16="http://schemas.microsoft.com/office/drawing/2014/main" id="{A8554CD8-12F3-40F0-8CA0-5AC0DEB1620D}"/>
              </a:ext>
            </a:extLst>
          </p:cNvPr>
          <p:cNvGraphicFramePr>
            <a:graphicFrameLocks noChangeAspect="1"/>
          </p:cNvGraphicFramePr>
          <p:nvPr userDrawn="1"/>
        </p:nvGraphicFramePr>
        <p:xfrm>
          <a:off x="4343400" y="1997870"/>
          <a:ext cx="10210800" cy="7603331"/>
        </p:xfrm>
        <a:graphic>
          <a:graphicData uri="http://schemas.openxmlformats.org/presentationml/2006/ole">
            <mc:AlternateContent xmlns:mc="http://schemas.openxmlformats.org/markup-compatibility/2006">
              <mc:Choice xmlns:v="urn:schemas-microsoft-com:vml" Requires="v">
                <p:oleObj name="Bitmap Image" r:id="rId13" imgW="0" imgH="0" progId="Paint.Picture">
                  <p:embed/>
                </p:oleObj>
              </mc:Choice>
              <mc:Fallback>
                <p:oleObj name="Bitmap Image" r:id="rId13" imgW="0" imgH="0" progId="Paint.Picture">
                  <p:embed/>
                  <p:pic>
                    <p:nvPicPr>
                      <p:cNvPr id="2" name="Object 9">
                        <a:extLst>
                          <a:ext uri="{FF2B5EF4-FFF2-40B4-BE49-F238E27FC236}">
                            <a16:creationId xmlns:a16="http://schemas.microsoft.com/office/drawing/2014/main" id="{A8554CD8-12F3-40F0-8CA0-5AC0DEB1620D}"/>
                          </a:ext>
                        </a:extLst>
                      </p:cNvPr>
                      <p:cNvPicPr>
                        <a:picLocks noChangeAspect="1" noChangeArrowheads="1"/>
                      </p:cNvPicPr>
                      <p:nvPr/>
                    </p:nvPicPr>
                    <p:blipFill>
                      <a:blip r:embed="rId14">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4343400" y="1997870"/>
                        <a:ext cx="10210800" cy="7603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200908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lvl1pPr algn="ctr" rtl="0" eaLnBrk="0" fontAlgn="base" hangingPunct="0">
        <a:spcBef>
          <a:spcPct val="0"/>
        </a:spcBef>
        <a:spcAft>
          <a:spcPct val="0"/>
        </a:spcAft>
        <a:defRPr sz="6600">
          <a:solidFill>
            <a:schemeClr val="tx2"/>
          </a:solidFill>
          <a:latin typeface="+mj-lt"/>
          <a:ea typeface="+mj-ea"/>
          <a:cs typeface="+mj-cs"/>
        </a:defRPr>
      </a:lvl1pPr>
      <a:lvl2pPr algn="ctr" rtl="0" eaLnBrk="0" fontAlgn="base" hangingPunct="0">
        <a:spcBef>
          <a:spcPct val="0"/>
        </a:spcBef>
        <a:spcAft>
          <a:spcPct val="0"/>
        </a:spcAft>
        <a:defRPr sz="6600">
          <a:solidFill>
            <a:schemeClr val="tx2"/>
          </a:solidFill>
          <a:latin typeface="Times New Roman" pitchFamily="18" charset="0"/>
        </a:defRPr>
      </a:lvl2pPr>
      <a:lvl3pPr algn="ctr" rtl="0" eaLnBrk="0" fontAlgn="base" hangingPunct="0">
        <a:spcBef>
          <a:spcPct val="0"/>
        </a:spcBef>
        <a:spcAft>
          <a:spcPct val="0"/>
        </a:spcAft>
        <a:defRPr sz="6600">
          <a:solidFill>
            <a:schemeClr val="tx2"/>
          </a:solidFill>
          <a:latin typeface="Times New Roman" pitchFamily="18" charset="0"/>
        </a:defRPr>
      </a:lvl3pPr>
      <a:lvl4pPr algn="ctr" rtl="0" eaLnBrk="0" fontAlgn="base" hangingPunct="0">
        <a:spcBef>
          <a:spcPct val="0"/>
        </a:spcBef>
        <a:spcAft>
          <a:spcPct val="0"/>
        </a:spcAft>
        <a:defRPr sz="6600">
          <a:solidFill>
            <a:schemeClr val="tx2"/>
          </a:solidFill>
          <a:latin typeface="Times New Roman" pitchFamily="18" charset="0"/>
        </a:defRPr>
      </a:lvl4pPr>
      <a:lvl5pPr algn="ctr" rtl="0" eaLnBrk="0" fontAlgn="base" hangingPunct="0">
        <a:spcBef>
          <a:spcPct val="0"/>
        </a:spcBef>
        <a:spcAft>
          <a:spcPct val="0"/>
        </a:spcAft>
        <a:defRPr sz="6600">
          <a:solidFill>
            <a:schemeClr val="tx2"/>
          </a:solidFill>
          <a:latin typeface="Times New Roman" pitchFamily="18" charset="0"/>
        </a:defRPr>
      </a:lvl5pPr>
      <a:lvl6pPr marL="685800" algn="ctr" rtl="0" fontAlgn="base">
        <a:spcBef>
          <a:spcPct val="0"/>
        </a:spcBef>
        <a:spcAft>
          <a:spcPct val="0"/>
        </a:spcAft>
        <a:defRPr sz="6600">
          <a:solidFill>
            <a:schemeClr val="tx2"/>
          </a:solidFill>
          <a:latin typeface="Times New Roman" pitchFamily="18" charset="0"/>
        </a:defRPr>
      </a:lvl6pPr>
      <a:lvl7pPr marL="1371600" algn="ctr" rtl="0" fontAlgn="base">
        <a:spcBef>
          <a:spcPct val="0"/>
        </a:spcBef>
        <a:spcAft>
          <a:spcPct val="0"/>
        </a:spcAft>
        <a:defRPr sz="6600">
          <a:solidFill>
            <a:schemeClr val="tx2"/>
          </a:solidFill>
          <a:latin typeface="Times New Roman" pitchFamily="18" charset="0"/>
        </a:defRPr>
      </a:lvl7pPr>
      <a:lvl8pPr marL="2057400" algn="ctr" rtl="0" fontAlgn="base">
        <a:spcBef>
          <a:spcPct val="0"/>
        </a:spcBef>
        <a:spcAft>
          <a:spcPct val="0"/>
        </a:spcAft>
        <a:defRPr sz="6600">
          <a:solidFill>
            <a:schemeClr val="tx2"/>
          </a:solidFill>
          <a:latin typeface="Times New Roman" pitchFamily="18" charset="0"/>
        </a:defRPr>
      </a:lvl8pPr>
      <a:lvl9pPr marL="2743200" algn="ctr" rtl="0" fontAlgn="base">
        <a:spcBef>
          <a:spcPct val="0"/>
        </a:spcBef>
        <a:spcAft>
          <a:spcPct val="0"/>
        </a:spcAft>
        <a:defRPr sz="6600">
          <a:solidFill>
            <a:schemeClr val="tx2"/>
          </a:solidFill>
          <a:latin typeface="Times New Roman" pitchFamily="18" charset="0"/>
        </a:defRPr>
      </a:lvl9pPr>
    </p:titleStyle>
    <p:bodyStyle>
      <a:lvl1pPr marL="514350" indent="-514350" algn="l" rtl="0" eaLnBrk="0" fontAlgn="base" hangingPunct="0">
        <a:spcBef>
          <a:spcPct val="20000"/>
        </a:spcBef>
        <a:spcAft>
          <a:spcPct val="0"/>
        </a:spcAft>
        <a:buChar char="•"/>
        <a:defRPr sz="4800">
          <a:solidFill>
            <a:schemeClr val="tx1"/>
          </a:solidFill>
          <a:latin typeface="+mn-lt"/>
          <a:ea typeface="+mn-ea"/>
          <a:cs typeface="+mn-cs"/>
        </a:defRPr>
      </a:lvl1pPr>
      <a:lvl2pPr marL="1114425" indent="-428625" algn="l" rtl="0" eaLnBrk="0" fontAlgn="base" hangingPunct="0">
        <a:spcBef>
          <a:spcPct val="20000"/>
        </a:spcBef>
        <a:spcAft>
          <a:spcPct val="0"/>
        </a:spcAft>
        <a:buChar char="–"/>
        <a:defRPr sz="4200">
          <a:solidFill>
            <a:schemeClr val="tx1"/>
          </a:solidFill>
          <a:latin typeface="+mn-lt"/>
        </a:defRPr>
      </a:lvl2pPr>
      <a:lvl3pPr marL="1714500" indent="-342900" algn="l" rtl="0" eaLnBrk="0" fontAlgn="base" hangingPunct="0">
        <a:spcBef>
          <a:spcPct val="20000"/>
        </a:spcBef>
        <a:spcAft>
          <a:spcPct val="0"/>
        </a:spcAft>
        <a:buChar char="•"/>
        <a:defRPr sz="3600">
          <a:solidFill>
            <a:schemeClr val="tx1"/>
          </a:solidFill>
          <a:latin typeface="+mn-lt"/>
        </a:defRPr>
      </a:lvl3pPr>
      <a:lvl4pPr marL="2400300" indent="-342900" algn="l" rtl="0" eaLnBrk="0" fontAlgn="base" hangingPunct="0">
        <a:spcBef>
          <a:spcPct val="20000"/>
        </a:spcBef>
        <a:spcAft>
          <a:spcPct val="0"/>
        </a:spcAft>
        <a:buChar char="–"/>
        <a:defRPr sz="3000">
          <a:solidFill>
            <a:schemeClr val="tx1"/>
          </a:solidFill>
          <a:latin typeface="+mn-lt"/>
        </a:defRPr>
      </a:lvl4pPr>
      <a:lvl5pPr marL="3086100" indent="-342900" algn="l" rtl="0" eaLnBrk="0" fontAlgn="base" hangingPunct="0">
        <a:spcBef>
          <a:spcPct val="20000"/>
        </a:spcBef>
        <a:spcAft>
          <a:spcPct val="0"/>
        </a:spcAft>
        <a:buChar char="»"/>
        <a:defRPr sz="3000">
          <a:solidFill>
            <a:schemeClr val="tx1"/>
          </a:solidFill>
          <a:latin typeface="+mn-lt"/>
        </a:defRPr>
      </a:lvl5pPr>
      <a:lvl6pPr marL="3771900" indent="-342900" algn="l" rtl="0" fontAlgn="base">
        <a:spcBef>
          <a:spcPct val="20000"/>
        </a:spcBef>
        <a:spcAft>
          <a:spcPct val="0"/>
        </a:spcAft>
        <a:buChar char="»"/>
        <a:defRPr sz="3000">
          <a:solidFill>
            <a:schemeClr val="tx1"/>
          </a:solidFill>
          <a:latin typeface="+mn-lt"/>
        </a:defRPr>
      </a:lvl6pPr>
      <a:lvl7pPr marL="4457700" indent="-342900" algn="l" rtl="0" fontAlgn="base">
        <a:spcBef>
          <a:spcPct val="20000"/>
        </a:spcBef>
        <a:spcAft>
          <a:spcPct val="0"/>
        </a:spcAft>
        <a:buChar char="»"/>
        <a:defRPr sz="3000">
          <a:solidFill>
            <a:schemeClr val="tx1"/>
          </a:solidFill>
          <a:latin typeface="+mn-lt"/>
        </a:defRPr>
      </a:lvl7pPr>
      <a:lvl8pPr marL="5143500" indent="-342900" algn="l" rtl="0" fontAlgn="base">
        <a:spcBef>
          <a:spcPct val="20000"/>
        </a:spcBef>
        <a:spcAft>
          <a:spcPct val="0"/>
        </a:spcAft>
        <a:buChar char="»"/>
        <a:defRPr sz="3000">
          <a:solidFill>
            <a:schemeClr val="tx1"/>
          </a:solidFill>
          <a:latin typeface="+mn-lt"/>
        </a:defRPr>
      </a:lvl8pPr>
      <a:lvl9pPr marL="5829300" indent="-342900" algn="l" rtl="0" fontAlgn="base">
        <a:spcBef>
          <a:spcPct val="20000"/>
        </a:spcBef>
        <a:spcAft>
          <a:spcPct val="0"/>
        </a:spcAft>
        <a:buChar char="»"/>
        <a:defRPr sz="3000">
          <a:solidFill>
            <a:schemeClr val="tx1"/>
          </a:solidFill>
          <a:latin typeface="+mn-lt"/>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bwMode="black">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black">
          <a:xfrm>
            <a:off x="1257300" y="9534526"/>
            <a:ext cx="2037885" cy="547688"/>
          </a:xfrm>
          <a:prstGeom prst="rect">
            <a:avLst/>
          </a:prstGeom>
        </p:spPr>
        <p:txBody>
          <a:bodyPr vert="horz" lIns="91440" tIns="45720" rIns="91440" bIns="45720" rtlCol="0" anchor="ctr"/>
          <a:lstStyle>
            <a:lvl1pPr algn="l">
              <a:defRPr sz="1800">
                <a:solidFill>
                  <a:schemeClr val="tx2"/>
                </a:solidFill>
              </a:defRPr>
            </a:lvl1pPr>
          </a:lstStyle>
          <a:p>
            <a:fld id="{068C556E-7101-4471-A958-3911E20944AB}" type="datetime1">
              <a:rPr lang="en-US" smtClean="0"/>
              <a:t>9/14/2024</a:t>
            </a:fld>
            <a:endParaRPr lang="en-US" dirty="0"/>
          </a:p>
        </p:txBody>
      </p:sp>
      <p:sp>
        <p:nvSpPr>
          <p:cNvPr id="12" name="Footer Placeholder 4"/>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4"/>
          </p:nvPr>
        </p:nvSpPr>
        <p:spPr bwMode="black">
          <a:xfrm>
            <a:off x="14836698" y="9534526"/>
            <a:ext cx="2194002" cy="547688"/>
          </a:xfrm>
          <a:prstGeom prst="rect">
            <a:avLst/>
          </a:prstGeom>
        </p:spPr>
        <p:txBody>
          <a:bodyPr vert="horz" lIns="91440" tIns="45720" rIns="91440" bIns="45720" rtlCol="0" anchor="ctr"/>
          <a:lstStyle>
            <a:lvl1pPr algn="r">
              <a:defRPr sz="18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6852583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7" r:id="rId42"/>
    <p:sldLayoutId id="2147483718" r:id="rId43"/>
    <p:sldLayoutId id="2147483719" r:id="rId44"/>
    <p:sldLayoutId id="2147483720" r:id="rId45"/>
    <p:sldLayoutId id="2147483721" r:id="rId46"/>
    <p:sldLayoutId id="2147483722" r:id="rId47"/>
    <p:sldLayoutId id="2147483723" r:id="rId48"/>
    <p:sldLayoutId id="2147483724" r:id="rId49"/>
    <p:sldLayoutId id="2147483725" r:id="rId50"/>
    <p:sldLayoutId id="2147483726" r:id="rId51"/>
    <p:sldLayoutId id="2147483727" r:id="rId52"/>
    <p:sldLayoutId id="2147483728" r:id="rId53"/>
    <p:sldLayoutId id="2147483729" r:id="rId54"/>
    <p:sldLayoutId id="2147483730" r:id="rId55"/>
    <p:sldLayoutId id="2147483731" r:id="rId56"/>
    <p:sldLayoutId id="2147483732" r:id="rId57"/>
    <p:sldLayoutId id="2147483733" r:id="rId58"/>
    <p:sldLayoutId id="2147483734" r:id="rId59"/>
    <p:sldLayoutId id="2147483735" r:id="rId60"/>
  </p:sldLayoutIdLst>
  <p:hf hd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100000"/>
        </a:lnSpc>
        <a:spcBef>
          <a:spcPts val="1500"/>
        </a:spcBef>
        <a:spcAft>
          <a:spcPts val="1500"/>
        </a:spcAft>
        <a:buClr>
          <a:schemeClr val="accent1"/>
        </a:buClr>
        <a:buFont typeface="Arial" panose="020B0604020202020204" pitchFamily="34" charset="0"/>
        <a:buChar char="•"/>
        <a:defRPr sz="3750" kern="1200">
          <a:solidFill>
            <a:schemeClr val="tx2"/>
          </a:solidFill>
          <a:latin typeface="+mn-lt"/>
          <a:ea typeface="+mn-ea"/>
          <a:cs typeface="+mn-cs"/>
        </a:defRPr>
      </a:lvl1pPr>
      <a:lvl2pPr marL="1028700" indent="-342900" algn="l" defTabSz="1371600" rtl="0" eaLnBrk="1" latinLnBrk="0" hangingPunct="1">
        <a:lnSpc>
          <a:spcPct val="100000"/>
        </a:lnSpc>
        <a:spcBef>
          <a:spcPts val="750"/>
        </a:spcBef>
        <a:spcAft>
          <a:spcPts val="1500"/>
        </a:spcAft>
        <a:buClr>
          <a:schemeClr val="accent1"/>
        </a:buClr>
        <a:buFont typeface="Arial" panose="020B0604020202020204" pitchFamily="34" charset="0"/>
        <a:buChar char="•"/>
        <a:defRPr sz="3150" kern="1200">
          <a:solidFill>
            <a:schemeClr val="tx2"/>
          </a:solidFill>
          <a:latin typeface="+mn-lt"/>
          <a:ea typeface="+mn-ea"/>
          <a:cs typeface="+mn-cs"/>
        </a:defRPr>
      </a:lvl2pPr>
      <a:lvl3pPr marL="1714500" indent="-342900" algn="l" defTabSz="1371600" rtl="0" eaLnBrk="1" latinLnBrk="0" hangingPunct="1">
        <a:lnSpc>
          <a:spcPct val="100000"/>
        </a:lnSpc>
        <a:spcBef>
          <a:spcPts val="750"/>
        </a:spcBef>
        <a:spcAft>
          <a:spcPts val="1500"/>
        </a:spcAft>
        <a:buClr>
          <a:schemeClr val="accent1"/>
        </a:buClr>
        <a:buFont typeface="Arial" panose="020B0604020202020204" pitchFamily="34" charset="0"/>
        <a:buChar char="•"/>
        <a:defRPr sz="2550" kern="1200">
          <a:solidFill>
            <a:schemeClr val="tx2"/>
          </a:solidFill>
          <a:latin typeface="+mn-lt"/>
          <a:ea typeface="+mn-ea"/>
          <a:cs typeface="+mn-cs"/>
        </a:defRPr>
      </a:lvl3pPr>
      <a:lvl4pPr marL="2400300" indent="-342900" algn="l" defTabSz="1371600" rtl="0" eaLnBrk="1" latinLnBrk="0" hangingPunct="1">
        <a:lnSpc>
          <a:spcPct val="100000"/>
        </a:lnSpc>
        <a:spcBef>
          <a:spcPts val="750"/>
        </a:spcBef>
        <a:spcAft>
          <a:spcPts val="1500"/>
        </a:spcAft>
        <a:buClr>
          <a:schemeClr val="accent1"/>
        </a:buClr>
        <a:buFont typeface="Arial" panose="020B0604020202020204" pitchFamily="34" charset="0"/>
        <a:buChar char="•"/>
        <a:defRPr sz="2550" kern="1200">
          <a:solidFill>
            <a:schemeClr val="tx2"/>
          </a:solidFill>
          <a:latin typeface="+mn-lt"/>
          <a:ea typeface="+mn-ea"/>
          <a:cs typeface="+mn-cs"/>
        </a:defRPr>
      </a:lvl4pPr>
      <a:lvl5pPr marL="3086100" indent="-342900" algn="l" defTabSz="1371600" rtl="0" eaLnBrk="1" latinLnBrk="0" hangingPunct="1">
        <a:lnSpc>
          <a:spcPct val="100000"/>
        </a:lnSpc>
        <a:spcBef>
          <a:spcPts val="750"/>
        </a:spcBef>
        <a:spcAft>
          <a:spcPts val="1500"/>
        </a:spcAft>
        <a:buClr>
          <a:schemeClr val="accent1"/>
        </a:buClr>
        <a:buFont typeface="Arial" panose="020B0604020202020204" pitchFamily="34" charset="0"/>
        <a:buChar char="•"/>
        <a:defRPr sz="2550" kern="1200">
          <a:solidFill>
            <a:schemeClr val="tx2"/>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57300" y="9534526"/>
            <a:ext cx="2037885" cy="547688"/>
          </a:xfrm>
          <a:prstGeom prst="rect">
            <a:avLst/>
          </a:prstGeom>
        </p:spPr>
        <p:txBody>
          <a:bodyPr vert="horz" lIns="91440" tIns="45720" rIns="91440" bIns="45720" rtlCol="0" anchor="ctr"/>
          <a:lstStyle>
            <a:lvl1pPr algn="l">
              <a:defRPr sz="1800">
                <a:solidFill>
                  <a:schemeClr val="tx2"/>
                </a:solidFill>
              </a:defRPr>
            </a:lvl1pPr>
          </a:lstStyle>
          <a:p>
            <a:endParaRPr lang="en-US" dirty="0"/>
          </a:p>
        </p:txBody>
      </p:sp>
      <p:sp>
        <p:nvSpPr>
          <p:cNvPr id="12" name="Footer Placeholder 4"/>
          <p:cNvSpPr>
            <a:spLocks noGrp="1"/>
          </p:cNvSpPr>
          <p:nvPr>
            <p:ph type="ftr" sz="quarter" idx="3"/>
          </p:nvPr>
        </p:nvSpPr>
        <p:spPr>
          <a:xfrm>
            <a:off x="4953266" y="9534524"/>
            <a:ext cx="8381471" cy="547688"/>
          </a:xfrm>
          <a:prstGeom prst="rect">
            <a:avLst/>
          </a:prstGeom>
        </p:spPr>
        <p:txBody>
          <a:bodyPr anchor="ctr"/>
          <a:lstStyle>
            <a:lvl1pPr algn="ctr">
              <a:defRPr sz="1800">
                <a:solidFill>
                  <a:schemeClr val="tx2"/>
                </a:solidFill>
              </a:defRPr>
            </a:lvl1pPr>
          </a:lstStyle>
          <a:p>
            <a:r>
              <a:rPr lang="en-US"/>
              <a:t>Optional Tagline Goes Here | mn.gov/websiteurl</a:t>
            </a:r>
            <a:endParaRPr lang="en-US" dirty="0"/>
          </a:p>
        </p:txBody>
      </p:sp>
      <p:sp>
        <p:nvSpPr>
          <p:cNvPr id="6" name="Slide Number Placeholder 5"/>
          <p:cNvSpPr>
            <a:spLocks noGrp="1"/>
          </p:cNvSpPr>
          <p:nvPr>
            <p:ph type="sldNum" sz="quarter" idx="4"/>
          </p:nvPr>
        </p:nvSpPr>
        <p:spPr>
          <a:xfrm>
            <a:off x="14836698" y="9534526"/>
            <a:ext cx="2194002" cy="547688"/>
          </a:xfrm>
          <a:prstGeom prst="rect">
            <a:avLst/>
          </a:prstGeom>
        </p:spPr>
        <p:txBody>
          <a:bodyPr vert="horz" lIns="91440" tIns="45720" rIns="91440" bIns="45720" rtlCol="0" anchor="ctr"/>
          <a:lstStyle>
            <a:lvl1pPr algn="r">
              <a:defRPr sz="18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011702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 id="2147483771" r:id="rId35"/>
    <p:sldLayoutId id="2147483772" r:id="rId36"/>
    <p:sldLayoutId id="2147483773" r:id="rId37"/>
    <p:sldLayoutId id="2147483774" r:id="rId38"/>
    <p:sldLayoutId id="2147483775" r:id="rId39"/>
    <p:sldLayoutId id="2147483776" r:id="rId40"/>
    <p:sldLayoutId id="2147483777" r:id="rId41"/>
    <p:sldLayoutId id="2147483778" r:id="rId42"/>
    <p:sldLayoutId id="2147483779" r:id="rId43"/>
    <p:sldLayoutId id="2147483780" r:id="rId44"/>
    <p:sldLayoutId id="2147483781" r:id="rId45"/>
    <p:sldLayoutId id="2147483782" r:id="rId46"/>
    <p:sldLayoutId id="2147483783" r:id="rId47"/>
    <p:sldLayoutId id="2147483784" r:id="rId48"/>
    <p:sldLayoutId id="2147483785" r:id="rId49"/>
  </p:sldLayoutIdLst>
  <p:hf sldNum="0" hd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100000"/>
        </a:lnSpc>
        <a:spcBef>
          <a:spcPts val="1500"/>
        </a:spcBef>
        <a:spcAft>
          <a:spcPts val="1500"/>
        </a:spcAft>
        <a:buClr>
          <a:schemeClr val="accent1"/>
        </a:buClr>
        <a:buFont typeface="Arial" panose="020B0604020202020204" pitchFamily="34" charset="0"/>
        <a:buChar char="•"/>
        <a:defRPr sz="3750" kern="1200">
          <a:solidFill>
            <a:schemeClr val="tx1"/>
          </a:solidFill>
          <a:latin typeface="+mn-lt"/>
          <a:ea typeface="+mn-ea"/>
          <a:cs typeface="+mn-cs"/>
        </a:defRPr>
      </a:lvl1pPr>
      <a:lvl2pPr marL="1028700" indent="-342900" algn="l" defTabSz="1371600" rtl="0" eaLnBrk="1" latinLnBrk="0" hangingPunct="1">
        <a:lnSpc>
          <a:spcPct val="100000"/>
        </a:lnSpc>
        <a:spcBef>
          <a:spcPts val="750"/>
        </a:spcBef>
        <a:spcAft>
          <a:spcPts val="1500"/>
        </a:spcAft>
        <a:buClr>
          <a:schemeClr val="accent1"/>
        </a:buClr>
        <a:buFont typeface="Arial" panose="020B0604020202020204" pitchFamily="34" charset="0"/>
        <a:buChar char="•"/>
        <a:defRPr sz="3150" kern="1200">
          <a:solidFill>
            <a:schemeClr val="tx1"/>
          </a:solidFill>
          <a:latin typeface="+mn-lt"/>
          <a:ea typeface="+mn-ea"/>
          <a:cs typeface="+mn-cs"/>
        </a:defRPr>
      </a:lvl2pPr>
      <a:lvl3pPr marL="1714500" indent="-342900" algn="l" defTabSz="1371600" rtl="0" eaLnBrk="1" latinLnBrk="0" hangingPunct="1">
        <a:lnSpc>
          <a:spcPct val="100000"/>
        </a:lnSpc>
        <a:spcBef>
          <a:spcPts val="750"/>
        </a:spcBef>
        <a:spcAft>
          <a:spcPts val="1500"/>
        </a:spcAft>
        <a:buClr>
          <a:schemeClr val="accent1"/>
        </a:buClr>
        <a:buFont typeface="Arial" panose="020B0604020202020204" pitchFamily="34" charset="0"/>
        <a:buChar char="•"/>
        <a:defRPr sz="2550" kern="1200">
          <a:solidFill>
            <a:schemeClr val="tx1"/>
          </a:solidFill>
          <a:latin typeface="+mn-lt"/>
          <a:ea typeface="+mn-ea"/>
          <a:cs typeface="+mn-cs"/>
        </a:defRPr>
      </a:lvl3pPr>
      <a:lvl4pPr marL="2400300" indent="-342900" algn="l" defTabSz="1371600" rtl="0" eaLnBrk="1" latinLnBrk="0" hangingPunct="1">
        <a:lnSpc>
          <a:spcPct val="100000"/>
        </a:lnSpc>
        <a:spcBef>
          <a:spcPts val="750"/>
        </a:spcBef>
        <a:spcAft>
          <a:spcPts val="1500"/>
        </a:spcAft>
        <a:buClr>
          <a:schemeClr val="accent1"/>
        </a:buClr>
        <a:buFont typeface="Arial" panose="020B0604020202020204" pitchFamily="34" charset="0"/>
        <a:buChar char="•"/>
        <a:defRPr sz="2550" kern="1200">
          <a:solidFill>
            <a:schemeClr val="tx1"/>
          </a:solidFill>
          <a:latin typeface="+mn-lt"/>
          <a:ea typeface="+mn-ea"/>
          <a:cs typeface="+mn-cs"/>
        </a:defRPr>
      </a:lvl4pPr>
      <a:lvl5pPr marL="3086100" indent="-342900" algn="l" defTabSz="1371600" rtl="0" eaLnBrk="1" latinLnBrk="0" hangingPunct="1">
        <a:lnSpc>
          <a:spcPct val="100000"/>
        </a:lnSpc>
        <a:spcBef>
          <a:spcPts val="750"/>
        </a:spcBef>
        <a:spcAft>
          <a:spcPts val="1500"/>
        </a:spcAft>
        <a:buClr>
          <a:schemeClr val="accent1"/>
        </a:buClr>
        <a:buFont typeface="Arial" panose="020B0604020202020204" pitchFamily="34" charset="0"/>
        <a:buChar char="•"/>
        <a:defRPr sz="255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bwMode="black">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black">
          <a:xfrm>
            <a:off x="1257300" y="9534526"/>
            <a:ext cx="2037885" cy="547688"/>
          </a:xfrm>
          <a:prstGeom prst="rect">
            <a:avLst/>
          </a:prstGeom>
        </p:spPr>
        <p:txBody>
          <a:bodyPr vert="horz" lIns="91440" tIns="45720" rIns="91440" bIns="45720" rtlCol="0" anchor="ctr"/>
          <a:lstStyle>
            <a:lvl1pPr algn="l">
              <a:defRPr sz="1800">
                <a:solidFill>
                  <a:schemeClr val="tx2"/>
                </a:solidFill>
              </a:defRPr>
            </a:lvl1pPr>
          </a:lstStyle>
          <a:p>
            <a:fld id="{068C556E-7101-4471-A958-3911E20944AB}" type="datetime1">
              <a:rPr lang="en-US" smtClean="0"/>
              <a:t>9/14/2024</a:t>
            </a:fld>
            <a:endParaRPr lang="en-US" dirty="0"/>
          </a:p>
        </p:txBody>
      </p:sp>
      <p:sp>
        <p:nvSpPr>
          <p:cNvPr id="12" name="Footer Placeholder 4"/>
          <p:cNvSpPr>
            <a:spLocks noGrp="1"/>
          </p:cNvSpPr>
          <p:nvPr>
            <p:ph type="ftr" sz="quarter" idx="3"/>
          </p:nvPr>
        </p:nvSpPr>
        <p:spPr bwMode="black">
          <a:xfrm>
            <a:off x="4953266" y="9534524"/>
            <a:ext cx="8381471" cy="547688"/>
          </a:xfrm>
          <a:prstGeom prst="rect">
            <a:avLst/>
          </a:prstGeom>
        </p:spPr>
        <p:txBody>
          <a:bodyPr anchor="ctr"/>
          <a:lstStyle>
            <a:lvl1pPr algn="ctr">
              <a:defRPr sz="1800">
                <a:solidFill>
                  <a:schemeClr val="tx2"/>
                </a:solidFill>
              </a:defRPr>
            </a:lvl1pPr>
          </a:lstStyle>
          <a:p>
            <a:r>
              <a:rPr lang="en-US" dirty="0"/>
              <a:t>Optional Tagline Goes Here </a:t>
            </a:r>
            <a:r>
              <a:rPr lang="en-US" dirty="0">
                <a:solidFill>
                  <a:schemeClr val="accent1"/>
                </a:solidFill>
              </a:rPr>
              <a:t>|</a:t>
            </a:r>
            <a:r>
              <a:rPr lang="en-US" dirty="0"/>
              <a:t>  www.mda.state.mn.us</a:t>
            </a:r>
          </a:p>
        </p:txBody>
      </p:sp>
      <p:sp>
        <p:nvSpPr>
          <p:cNvPr id="6" name="Slide Number Placeholder 5"/>
          <p:cNvSpPr>
            <a:spLocks noGrp="1"/>
          </p:cNvSpPr>
          <p:nvPr>
            <p:ph type="sldNum" sz="quarter" idx="4"/>
          </p:nvPr>
        </p:nvSpPr>
        <p:spPr bwMode="black">
          <a:xfrm>
            <a:off x="14836698" y="9534526"/>
            <a:ext cx="2194002" cy="547688"/>
          </a:xfrm>
          <a:prstGeom prst="rect">
            <a:avLst/>
          </a:prstGeom>
        </p:spPr>
        <p:txBody>
          <a:bodyPr vert="horz" lIns="91440" tIns="45720" rIns="91440" bIns="45720" rtlCol="0" anchor="ctr"/>
          <a:lstStyle>
            <a:lvl1pPr algn="r">
              <a:defRPr sz="18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1923739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1" r:id="rId25"/>
    <p:sldLayoutId id="2147483812" r:id="rId26"/>
    <p:sldLayoutId id="2147483813" r:id="rId27"/>
    <p:sldLayoutId id="2147483814" r:id="rId28"/>
    <p:sldLayoutId id="2147483815" r:id="rId29"/>
    <p:sldLayoutId id="2147483816" r:id="rId30"/>
    <p:sldLayoutId id="2147483817" r:id="rId31"/>
    <p:sldLayoutId id="2147483818" r:id="rId32"/>
    <p:sldLayoutId id="2147483819" r:id="rId33"/>
    <p:sldLayoutId id="2147483820" r:id="rId34"/>
    <p:sldLayoutId id="2147483821" r:id="rId35"/>
    <p:sldLayoutId id="2147483822" r:id="rId36"/>
    <p:sldLayoutId id="2147483823" r:id="rId37"/>
    <p:sldLayoutId id="2147483824" r:id="rId38"/>
    <p:sldLayoutId id="2147483825" r:id="rId39"/>
    <p:sldLayoutId id="2147483826" r:id="rId40"/>
    <p:sldLayoutId id="2147483827" r:id="rId41"/>
    <p:sldLayoutId id="2147483828" r:id="rId42"/>
    <p:sldLayoutId id="2147483829" r:id="rId43"/>
    <p:sldLayoutId id="2147483830" r:id="rId44"/>
    <p:sldLayoutId id="2147483831" r:id="rId45"/>
    <p:sldLayoutId id="2147483832" r:id="rId46"/>
    <p:sldLayoutId id="2147483833" r:id="rId47"/>
    <p:sldLayoutId id="2147483834" r:id="rId48"/>
    <p:sldLayoutId id="2147483835" r:id="rId49"/>
    <p:sldLayoutId id="2147483836" r:id="rId50"/>
    <p:sldLayoutId id="2147483837" r:id="rId51"/>
    <p:sldLayoutId id="2147483838" r:id="rId52"/>
    <p:sldLayoutId id="2147483839" r:id="rId53"/>
    <p:sldLayoutId id="2147483840" r:id="rId54"/>
    <p:sldLayoutId id="2147483841" r:id="rId55"/>
    <p:sldLayoutId id="2147483842" r:id="rId56"/>
    <p:sldLayoutId id="2147483843" r:id="rId57"/>
    <p:sldLayoutId id="2147483844" r:id="rId58"/>
    <p:sldLayoutId id="2147483845" r:id="rId59"/>
    <p:sldLayoutId id="2147483846" r:id="rId60"/>
    <p:sldLayoutId id="2147483847" r:id="rId61"/>
  </p:sldLayoutIdLst>
  <p:hf hd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100000"/>
        </a:lnSpc>
        <a:spcBef>
          <a:spcPts val="1500"/>
        </a:spcBef>
        <a:spcAft>
          <a:spcPts val="1500"/>
        </a:spcAft>
        <a:buClr>
          <a:schemeClr val="accent1"/>
        </a:buClr>
        <a:buFont typeface="Arial" panose="020B0604020202020204" pitchFamily="34" charset="0"/>
        <a:buChar char="•"/>
        <a:defRPr sz="3750" kern="1200">
          <a:solidFill>
            <a:schemeClr val="tx2"/>
          </a:solidFill>
          <a:latin typeface="+mn-lt"/>
          <a:ea typeface="+mn-ea"/>
          <a:cs typeface="+mn-cs"/>
        </a:defRPr>
      </a:lvl1pPr>
      <a:lvl2pPr marL="1028700" indent="-342900" algn="l" defTabSz="1371600" rtl="0" eaLnBrk="1" latinLnBrk="0" hangingPunct="1">
        <a:lnSpc>
          <a:spcPct val="100000"/>
        </a:lnSpc>
        <a:spcBef>
          <a:spcPts val="750"/>
        </a:spcBef>
        <a:spcAft>
          <a:spcPts val="1500"/>
        </a:spcAft>
        <a:buClr>
          <a:schemeClr val="accent1"/>
        </a:buClr>
        <a:buFont typeface="Arial" panose="020B0604020202020204" pitchFamily="34" charset="0"/>
        <a:buChar char="•"/>
        <a:defRPr sz="3150" kern="1200">
          <a:solidFill>
            <a:schemeClr val="tx2"/>
          </a:solidFill>
          <a:latin typeface="+mn-lt"/>
          <a:ea typeface="+mn-ea"/>
          <a:cs typeface="+mn-cs"/>
        </a:defRPr>
      </a:lvl2pPr>
      <a:lvl3pPr marL="1714500" indent="-342900" algn="l" defTabSz="1371600" rtl="0" eaLnBrk="1" latinLnBrk="0" hangingPunct="1">
        <a:lnSpc>
          <a:spcPct val="100000"/>
        </a:lnSpc>
        <a:spcBef>
          <a:spcPts val="750"/>
        </a:spcBef>
        <a:spcAft>
          <a:spcPts val="1500"/>
        </a:spcAft>
        <a:buClr>
          <a:schemeClr val="accent1"/>
        </a:buClr>
        <a:buFont typeface="Arial" panose="020B0604020202020204" pitchFamily="34" charset="0"/>
        <a:buChar char="•"/>
        <a:defRPr sz="2550" kern="1200">
          <a:solidFill>
            <a:schemeClr val="tx2"/>
          </a:solidFill>
          <a:latin typeface="+mn-lt"/>
          <a:ea typeface="+mn-ea"/>
          <a:cs typeface="+mn-cs"/>
        </a:defRPr>
      </a:lvl3pPr>
      <a:lvl4pPr marL="2400300" indent="-342900" algn="l" defTabSz="1371600" rtl="0" eaLnBrk="1" latinLnBrk="0" hangingPunct="1">
        <a:lnSpc>
          <a:spcPct val="100000"/>
        </a:lnSpc>
        <a:spcBef>
          <a:spcPts val="750"/>
        </a:spcBef>
        <a:spcAft>
          <a:spcPts val="1500"/>
        </a:spcAft>
        <a:buClr>
          <a:schemeClr val="accent1"/>
        </a:buClr>
        <a:buFont typeface="Arial" panose="020B0604020202020204" pitchFamily="34" charset="0"/>
        <a:buChar char="•"/>
        <a:defRPr sz="2550" kern="1200">
          <a:solidFill>
            <a:schemeClr val="tx2"/>
          </a:solidFill>
          <a:latin typeface="+mn-lt"/>
          <a:ea typeface="+mn-ea"/>
          <a:cs typeface="+mn-cs"/>
        </a:defRPr>
      </a:lvl4pPr>
      <a:lvl5pPr marL="3086100" indent="-342900" algn="l" defTabSz="1371600" rtl="0" eaLnBrk="1" latinLnBrk="0" hangingPunct="1">
        <a:lnSpc>
          <a:spcPct val="100000"/>
        </a:lnSpc>
        <a:spcBef>
          <a:spcPts val="750"/>
        </a:spcBef>
        <a:spcAft>
          <a:spcPts val="1500"/>
        </a:spcAft>
        <a:buClr>
          <a:schemeClr val="accent1"/>
        </a:buClr>
        <a:buFont typeface="Arial" panose="020B0604020202020204" pitchFamily="34" charset="0"/>
        <a:buChar char="•"/>
        <a:defRPr sz="2550" kern="1200">
          <a:solidFill>
            <a:schemeClr val="tx2"/>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1682639"/>
      </p:ext>
    </p:extLst>
  </p:cSld>
  <p:clrMap bg1="lt1" tx1="dk1" bg2="dk2"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https://www.youtube.com/embed/QnsJTK2CDic?feature=oembed" TargetMode="External"/><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91.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40.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89.xml"/></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6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53.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jpeg"/><Relationship Id="rId7" Type="http://schemas.openxmlformats.org/officeDocument/2006/relationships/image" Target="../media/image57.jp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1.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4.jpeg"/><Relationship Id="rId7" Type="http://schemas.openxmlformats.org/officeDocument/2006/relationships/image" Target="../media/image62.jp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1.png"/><Relationship Id="rId9"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jpeg"/><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1.png"/><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9.xml"/><Relationship Id="rId1" Type="http://schemas.openxmlformats.org/officeDocument/2006/relationships/slideLayout" Target="../slideLayouts/slideLayout196.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0.xml"/><Relationship Id="rId1" Type="http://schemas.openxmlformats.org/officeDocument/2006/relationships/slideLayout" Target="../slideLayouts/slideLayout198.xml"/></Relationships>
</file>

<file path=ppt/slides/_rels/slide2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1.xml"/><Relationship Id="rId1" Type="http://schemas.openxmlformats.org/officeDocument/2006/relationships/slideLayout" Target="../slideLayouts/slideLayout198.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2.xml"/><Relationship Id="rId1" Type="http://schemas.openxmlformats.org/officeDocument/2006/relationships/slideLayout" Target="../slideLayouts/slideLayout198.xml"/></Relationships>
</file>

<file path=ppt/slides/_rels/slide2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3.xml"/><Relationship Id="rId1" Type="http://schemas.openxmlformats.org/officeDocument/2006/relationships/slideLayout" Target="../slideLayouts/slideLayout198.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4.xml"/><Relationship Id="rId1" Type="http://schemas.openxmlformats.org/officeDocument/2006/relationships/slideLayout" Target="../slideLayouts/slideLayout198.xml"/></Relationships>
</file>

<file path=ppt/slides/_rels/slide2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5.xml"/><Relationship Id="rId1" Type="http://schemas.openxmlformats.org/officeDocument/2006/relationships/slideLayout" Target="../slideLayouts/slideLayout198.xml"/><Relationship Id="rId4" Type="http://schemas.openxmlformats.org/officeDocument/2006/relationships/image" Target="../media/image73.jpg"/></Relationships>
</file>

<file path=ppt/slides/_rels/slide2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6.xml"/><Relationship Id="rId1" Type="http://schemas.openxmlformats.org/officeDocument/2006/relationships/slideLayout" Target="../slideLayouts/slideLayout198.xml"/><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7.xml"/><Relationship Id="rId1" Type="http://schemas.openxmlformats.org/officeDocument/2006/relationships/slideLayout" Target="../slideLayouts/slideLayout198.xml"/><Relationship Id="rId5" Type="http://schemas.openxmlformats.org/officeDocument/2006/relationships/image" Target="../media/image77.jp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8.xml"/><Relationship Id="rId1" Type="http://schemas.openxmlformats.org/officeDocument/2006/relationships/slideLayout" Target="../slideLayouts/slideLayout198.xml"/><Relationship Id="rId5" Type="http://schemas.openxmlformats.org/officeDocument/2006/relationships/image" Target="../media/image78.jpg"/><Relationship Id="rId4" Type="http://schemas.openxmlformats.org/officeDocument/2006/relationships/hyperlink" Target="http://www2.mnhs.org/library/findaids/gr00847.x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9.xml"/><Relationship Id="rId1" Type="http://schemas.openxmlformats.org/officeDocument/2006/relationships/slideLayout" Target="../slideLayouts/slideLayout198.xml"/><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0.xml"/><Relationship Id="rId1" Type="http://schemas.openxmlformats.org/officeDocument/2006/relationships/slideLayout" Target="../slideLayouts/slideLayout198.xml"/><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1.xml"/><Relationship Id="rId1" Type="http://schemas.openxmlformats.org/officeDocument/2006/relationships/slideLayout" Target="../slideLayouts/slideLayout198.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2.JPG"/><Relationship Id="rId1" Type="http://schemas.openxmlformats.org/officeDocument/2006/relationships/slideLayout" Target="../slideLayouts/slideLayout30.xml"/><Relationship Id="rId4" Type="http://schemas.openxmlformats.org/officeDocument/2006/relationships/image" Target="../media/image7.svg"/></Relationships>
</file>

<file path=ppt/slides/_rels/slide3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mn.gov/tourism-industry/about-us/mission-and-goals.jsp" TargetMode="Externa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www.youtube.com/embed/vqoBtjwC1xU?feature=oembed" TargetMode="External"/><Relationship Id="rId5" Type="http://schemas.openxmlformats.org/officeDocument/2006/relationships/image" Target="../media/image26.pn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LX9u2HODnR0?feature=oembed" TargetMode="External"/><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Subtitle 1">
            <a:extLst>
              <a:ext uri="{FF2B5EF4-FFF2-40B4-BE49-F238E27FC236}">
                <a16:creationId xmlns:a16="http://schemas.microsoft.com/office/drawing/2014/main" id="{43A49347-330D-4A54-BC65-5079E919893F}"/>
              </a:ext>
            </a:extLst>
          </p:cNvPr>
          <p:cNvSpPr>
            <a:spLocks noGrp="1"/>
          </p:cNvSpPr>
          <p:nvPr>
            <p:ph type="subTitle" idx="1"/>
          </p:nvPr>
        </p:nvSpPr>
        <p:spPr bwMode="auto">
          <a:xfrm>
            <a:off x="3314700" y="8115300"/>
            <a:ext cx="11544300" cy="1343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r>
              <a:rPr lang="en-US" altLang="en-US" sz="6000" b="1" dirty="0"/>
              <a:t>Keys to Effective Partnering</a:t>
            </a:r>
          </a:p>
          <a:p>
            <a:endParaRPr lang="en-US" altLang="en-US" sz="3000" b="1" dirty="0"/>
          </a:p>
        </p:txBody>
      </p:sp>
      <p:pic>
        <p:nvPicPr>
          <p:cNvPr id="15363" name="Picture 2" descr="Logo&#10;&#10;Description automatically generated">
            <a:extLst>
              <a:ext uri="{FF2B5EF4-FFF2-40B4-BE49-F238E27FC236}">
                <a16:creationId xmlns:a16="http://schemas.microsoft.com/office/drawing/2014/main" id="{0D2606FB-ED94-4623-9482-6DD275452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133" y="828675"/>
            <a:ext cx="540543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Epic Hiking Trails in Minnesota | Star of the North">
            <a:hlinkClick r:id="" action="ppaction://media"/>
            <a:extLst>
              <a:ext uri="{FF2B5EF4-FFF2-40B4-BE49-F238E27FC236}">
                <a16:creationId xmlns:a16="http://schemas.microsoft.com/office/drawing/2014/main" id="{2FD6B013-9C2C-220A-59B7-5BB6E8AD90C4}"/>
              </a:ext>
            </a:extLst>
          </p:cNvPr>
          <p:cNvPicPr>
            <a:picLocks noRot="1" noChangeAspect="1"/>
          </p:cNvPicPr>
          <p:nvPr>
            <a:videoFile r:link="rId1"/>
          </p:nvPr>
        </p:nvPicPr>
        <p:blipFill>
          <a:blip r:embed="rId4"/>
          <a:stretch>
            <a:fillRect/>
          </a:stretch>
        </p:blipFill>
        <p:spPr>
          <a:xfrm>
            <a:off x="0" y="-22860"/>
            <a:ext cx="18288000" cy="10332720"/>
          </a:xfrm>
          <a:prstGeom prst="rect">
            <a:avLst/>
          </a:prstGeom>
        </p:spPr>
      </p:pic>
    </p:spTree>
    <p:extLst>
      <p:ext uri="{BB962C8B-B14F-4D97-AF65-F5344CB8AC3E}">
        <p14:creationId xmlns:p14="http://schemas.microsoft.com/office/powerpoint/2010/main" val="1044479459"/>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10;&#10;Description automatically generated with low confidence">
            <a:extLst>
              <a:ext uri="{FF2B5EF4-FFF2-40B4-BE49-F238E27FC236}">
                <a16:creationId xmlns:a16="http://schemas.microsoft.com/office/drawing/2014/main" id="{EFA6CF17-2B12-B412-807E-61AECCCB3D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4272" y="0"/>
            <a:ext cx="8719457" cy="1834719"/>
          </a:xfrm>
        </p:spPr>
      </p:pic>
      <p:pic>
        <p:nvPicPr>
          <p:cNvPr id="7" name="Picture 6">
            <a:extLst>
              <a:ext uri="{FF2B5EF4-FFF2-40B4-BE49-F238E27FC236}">
                <a16:creationId xmlns:a16="http://schemas.microsoft.com/office/drawing/2014/main" id="{4D4E3FCD-875F-0EA9-8AAF-014B30411BCC}"/>
              </a:ext>
            </a:extLst>
          </p:cNvPr>
          <p:cNvPicPr>
            <a:picLocks noChangeAspect="1"/>
          </p:cNvPicPr>
          <p:nvPr/>
        </p:nvPicPr>
        <p:blipFill>
          <a:blip r:embed="rId3"/>
          <a:stretch>
            <a:fillRect/>
          </a:stretch>
        </p:blipFill>
        <p:spPr>
          <a:xfrm>
            <a:off x="0" y="2001044"/>
            <a:ext cx="18288000" cy="5221224"/>
          </a:xfrm>
          <a:prstGeom prst="rect">
            <a:avLst/>
          </a:prstGeom>
        </p:spPr>
      </p:pic>
      <p:pic>
        <p:nvPicPr>
          <p:cNvPr id="10" name="Picture 9">
            <a:extLst>
              <a:ext uri="{FF2B5EF4-FFF2-40B4-BE49-F238E27FC236}">
                <a16:creationId xmlns:a16="http://schemas.microsoft.com/office/drawing/2014/main" id="{9EA99DB4-D0F7-5461-1C58-999E6466F7C7}"/>
              </a:ext>
            </a:extLst>
          </p:cNvPr>
          <p:cNvPicPr>
            <a:picLocks noChangeAspect="1"/>
          </p:cNvPicPr>
          <p:nvPr/>
        </p:nvPicPr>
        <p:blipFill rotWithShape="1">
          <a:blip r:embed="rId4"/>
          <a:srcRect b="10628"/>
          <a:stretch/>
        </p:blipFill>
        <p:spPr>
          <a:xfrm>
            <a:off x="12831221" y="7222268"/>
            <a:ext cx="4640352" cy="2932440"/>
          </a:xfrm>
          <a:prstGeom prst="rect">
            <a:avLst/>
          </a:prstGeom>
        </p:spPr>
      </p:pic>
      <p:sp>
        <p:nvSpPr>
          <p:cNvPr id="11" name="TextBox 10">
            <a:extLst>
              <a:ext uri="{FF2B5EF4-FFF2-40B4-BE49-F238E27FC236}">
                <a16:creationId xmlns:a16="http://schemas.microsoft.com/office/drawing/2014/main" id="{9CAD9234-B18C-328E-552C-46786935F20F}"/>
              </a:ext>
            </a:extLst>
          </p:cNvPr>
          <p:cNvSpPr txBox="1"/>
          <p:nvPr/>
        </p:nvSpPr>
        <p:spPr>
          <a:xfrm>
            <a:off x="816428" y="7388591"/>
            <a:ext cx="11290043" cy="2400657"/>
          </a:xfrm>
          <a:prstGeom prst="rect">
            <a:avLst/>
          </a:prstGeom>
          <a:noFill/>
        </p:spPr>
        <p:txBody>
          <a:bodyPr wrap="square">
            <a:spAutoFit/>
          </a:bodyPr>
          <a:lstStyle/>
          <a:p>
            <a:pPr defTabSz="1371600">
              <a:spcBef>
                <a:spcPts val="1500"/>
              </a:spcBef>
              <a:spcAft>
                <a:spcPts val="1500"/>
              </a:spcAft>
              <a:buClr>
                <a:srgbClr val="003865"/>
              </a:buClr>
              <a:defRPr/>
            </a:pPr>
            <a:r>
              <a:rPr lang="en-US" sz="3750" b="1" i="1" dirty="0">
                <a:solidFill>
                  <a:srgbClr val="003865"/>
                </a:solidFill>
                <a:latin typeface="Calibri"/>
              </a:rPr>
              <a:t>"Our mission is to enhance all Minnesotans’ quality of life by equitably ensuring the integrity of our food supply, the health of our environment, and the strength and resilience of our agricultural economy."</a:t>
            </a:r>
            <a:endParaRPr lang="en-US" sz="3750" dirty="0">
              <a:solidFill>
                <a:srgbClr val="003865"/>
              </a:solidFill>
              <a:latin typeface="Calibri"/>
            </a:endParaRPr>
          </a:p>
        </p:txBody>
      </p:sp>
    </p:spTree>
    <p:extLst>
      <p:ext uri="{BB962C8B-B14F-4D97-AF65-F5344CB8AC3E}">
        <p14:creationId xmlns:p14="http://schemas.microsoft.com/office/powerpoint/2010/main" val="2824786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53B8-F576-6B06-AB32-5A26B1949329}"/>
              </a:ext>
            </a:extLst>
          </p:cNvPr>
          <p:cNvSpPr>
            <a:spLocks noGrp="1"/>
          </p:cNvSpPr>
          <p:nvPr>
            <p:ph type="title"/>
          </p:nvPr>
        </p:nvSpPr>
        <p:spPr/>
        <p:txBody>
          <a:bodyPr/>
          <a:lstStyle/>
          <a:p>
            <a:r>
              <a:rPr lang="en-US" dirty="0"/>
              <a:t>Minnesota Grown Program</a:t>
            </a:r>
          </a:p>
        </p:txBody>
      </p:sp>
      <p:pic>
        <p:nvPicPr>
          <p:cNvPr id="6" name="Content Placeholder 5" descr="A close-up of some cherries&#10;&#10;Description automatically generated with medium confidence">
            <a:extLst>
              <a:ext uri="{FF2B5EF4-FFF2-40B4-BE49-F238E27FC236}">
                <a16:creationId xmlns:a16="http://schemas.microsoft.com/office/drawing/2014/main" id="{F39990D2-91AF-C643-6219-DEB814F059F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089" b="17863"/>
          <a:stretch/>
        </p:blipFill>
        <p:spPr>
          <a:xfrm>
            <a:off x="441327" y="2323322"/>
            <a:ext cx="16479738" cy="6774026"/>
          </a:xfrm>
        </p:spPr>
      </p:pic>
      <p:sp>
        <p:nvSpPr>
          <p:cNvPr id="4" name="Footer Placeholder 3">
            <a:extLst>
              <a:ext uri="{FF2B5EF4-FFF2-40B4-BE49-F238E27FC236}">
                <a16:creationId xmlns:a16="http://schemas.microsoft.com/office/drawing/2014/main" id="{DA32D80A-73BA-0983-C841-F069E03B3909}"/>
              </a:ext>
            </a:extLst>
          </p:cNvPr>
          <p:cNvSpPr>
            <a:spLocks noGrp="1"/>
          </p:cNvSpPr>
          <p:nvPr>
            <p:ph type="ftr" sz="quarter" idx="3"/>
          </p:nvPr>
        </p:nvSpPr>
        <p:spPr/>
        <p:txBody>
          <a:bodyPr/>
          <a:lstStyle/>
          <a:p>
            <a:pPr defTabSz="1371600"/>
            <a:r>
              <a:rPr lang="en-US" sz="4200" dirty="0">
                <a:solidFill>
                  <a:srgbClr val="000000"/>
                </a:solidFill>
                <a:latin typeface="Calibri"/>
              </a:rPr>
              <a:t>www.MinnesotaGrown.com</a:t>
            </a:r>
          </a:p>
        </p:txBody>
      </p:sp>
    </p:spTree>
    <p:extLst>
      <p:ext uri="{BB962C8B-B14F-4D97-AF65-F5344CB8AC3E}">
        <p14:creationId xmlns:p14="http://schemas.microsoft.com/office/powerpoint/2010/main" val="84935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53B8-F576-6B06-AB32-5A26B1949329}"/>
              </a:ext>
            </a:extLst>
          </p:cNvPr>
          <p:cNvSpPr>
            <a:spLocks noGrp="1"/>
          </p:cNvSpPr>
          <p:nvPr>
            <p:ph type="title"/>
          </p:nvPr>
        </p:nvSpPr>
        <p:spPr/>
        <p:txBody>
          <a:bodyPr/>
          <a:lstStyle/>
          <a:p>
            <a:r>
              <a:rPr lang="en-US" dirty="0"/>
              <a:t>Becoming an Effective Partner</a:t>
            </a:r>
          </a:p>
        </p:txBody>
      </p:sp>
      <p:sp>
        <p:nvSpPr>
          <p:cNvPr id="7" name="TextBox 6">
            <a:extLst>
              <a:ext uri="{FF2B5EF4-FFF2-40B4-BE49-F238E27FC236}">
                <a16:creationId xmlns:a16="http://schemas.microsoft.com/office/drawing/2014/main" id="{C8C72C78-FC4F-8DCB-7F68-567D6D0A94DD}"/>
              </a:ext>
            </a:extLst>
          </p:cNvPr>
          <p:cNvSpPr txBox="1"/>
          <p:nvPr/>
        </p:nvSpPr>
        <p:spPr>
          <a:xfrm>
            <a:off x="2407298" y="3764903"/>
            <a:ext cx="12092474" cy="3877985"/>
          </a:xfrm>
          <a:prstGeom prst="rect">
            <a:avLst/>
          </a:prstGeom>
          <a:noFill/>
        </p:spPr>
        <p:txBody>
          <a:bodyPr wrap="square" rtlCol="0">
            <a:spAutoFit/>
          </a:bodyPr>
          <a:lstStyle/>
          <a:p>
            <a:pPr marL="685800" indent="-685800" defTabSz="1371600">
              <a:buFont typeface="Arial" panose="020B0604020202020204" pitchFamily="34" charset="0"/>
              <a:buChar char="•"/>
            </a:pPr>
            <a:r>
              <a:rPr lang="en-US" sz="4800" dirty="0">
                <a:solidFill>
                  <a:srgbClr val="003865"/>
                </a:solidFill>
                <a:latin typeface="Calibri"/>
              </a:rPr>
              <a:t>For many years we weren’t a good partner!</a:t>
            </a:r>
          </a:p>
          <a:p>
            <a:pPr marL="685800" indent="-685800" defTabSz="1371600">
              <a:buFont typeface="Arial" panose="020B0604020202020204" pitchFamily="34" charset="0"/>
              <a:buChar char="•"/>
            </a:pPr>
            <a:endParaRPr lang="en-US" sz="4800" dirty="0">
              <a:solidFill>
                <a:srgbClr val="003865"/>
              </a:solidFill>
              <a:latin typeface="Calibri"/>
            </a:endParaRPr>
          </a:p>
          <a:p>
            <a:pPr marL="685800" indent="-685800" defTabSz="1371600">
              <a:buFont typeface="Arial" panose="020B0604020202020204" pitchFamily="34" charset="0"/>
              <a:buChar char="•"/>
            </a:pPr>
            <a:r>
              <a:rPr lang="en-US" sz="4800" dirty="0">
                <a:solidFill>
                  <a:srgbClr val="003865"/>
                </a:solidFill>
                <a:latin typeface="Calibri"/>
              </a:rPr>
              <a:t>Keys to MDA becoming a better partner with the MN Mississippi Parkway Commission</a:t>
            </a:r>
          </a:p>
          <a:p>
            <a:pPr marL="428625" indent="-428625" defTabSz="1371600">
              <a:buFont typeface="Arial" panose="020B0604020202020204" pitchFamily="34" charset="0"/>
              <a:buChar char="•"/>
            </a:pPr>
            <a:endParaRPr lang="en-US" sz="2700" dirty="0">
              <a:solidFill>
                <a:srgbClr val="003865"/>
              </a:solidFill>
              <a:latin typeface="Calibri"/>
            </a:endParaRPr>
          </a:p>
          <a:p>
            <a:pPr defTabSz="1371600"/>
            <a:endParaRPr lang="en-US" sz="2700" dirty="0">
              <a:solidFill>
                <a:srgbClr val="003865"/>
              </a:solidFill>
              <a:latin typeface="Calibri"/>
            </a:endParaRPr>
          </a:p>
        </p:txBody>
      </p:sp>
    </p:spTree>
    <p:extLst>
      <p:ext uri="{BB962C8B-B14F-4D97-AF65-F5344CB8AC3E}">
        <p14:creationId xmlns:p14="http://schemas.microsoft.com/office/powerpoint/2010/main" val="2120510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8AD35-CDFA-4F18-B8A1-48871E8BFC12}"/>
              </a:ext>
            </a:extLst>
          </p:cNvPr>
          <p:cNvSpPr>
            <a:spLocks noGrp="1"/>
          </p:cNvSpPr>
          <p:nvPr>
            <p:ph type="title"/>
          </p:nvPr>
        </p:nvSpPr>
        <p:spPr/>
        <p:txBody>
          <a:bodyPr/>
          <a:lstStyle/>
          <a:p>
            <a:r>
              <a:rPr lang="en-US" dirty="0"/>
              <a:t>Promoting Activities Along the Great River Road</a:t>
            </a:r>
          </a:p>
        </p:txBody>
      </p:sp>
      <p:sp>
        <p:nvSpPr>
          <p:cNvPr id="4" name="Content Placeholder 3">
            <a:extLst>
              <a:ext uri="{FF2B5EF4-FFF2-40B4-BE49-F238E27FC236}">
                <a16:creationId xmlns:a16="http://schemas.microsoft.com/office/drawing/2014/main" id="{CA0CCBE8-361F-4C32-B49D-764069F9D035}"/>
              </a:ext>
            </a:extLst>
          </p:cNvPr>
          <p:cNvSpPr>
            <a:spLocks noGrp="1"/>
          </p:cNvSpPr>
          <p:nvPr>
            <p:ph sz="half" idx="1"/>
          </p:nvPr>
        </p:nvSpPr>
        <p:spPr>
          <a:xfrm>
            <a:off x="847602" y="2417990"/>
            <a:ext cx="7667007" cy="3838187"/>
          </a:xfrm>
        </p:spPr>
        <p:txBody>
          <a:bodyPr>
            <a:normAutofit fontScale="55000" lnSpcReduction="20000"/>
          </a:bodyPr>
          <a:lstStyle/>
          <a:p>
            <a:pPr marL="0" indent="0">
              <a:buNone/>
            </a:pPr>
            <a:r>
              <a:rPr lang="en-US" sz="8250" dirty="0">
                <a:solidFill>
                  <a:srgbClr val="050505"/>
                </a:solidFill>
                <a:latin typeface="Segoe UI Historic" panose="020B0502040204020203" pitchFamily="34" charset="0"/>
              </a:rPr>
              <a:t>“Follow the Great River Road to Fall Harvest Fun! </a:t>
            </a:r>
          </a:p>
          <a:p>
            <a:pPr marL="0" indent="0">
              <a:buNone/>
            </a:pPr>
            <a:r>
              <a:rPr lang="en-US" sz="8250" dirty="0">
                <a:solidFill>
                  <a:srgbClr val="050505"/>
                </a:solidFill>
                <a:latin typeface="Segoe UI Historic" panose="020B0502040204020203" pitchFamily="34" charset="0"/>
              </a:rPr>
              <a:t>We gave away FREE road trip kits to the first 250 people to sign up on our website. </a:t>
            </a:r>
            <a:endParaRPr lang="en-US" dirty="0"/>
          </a:p>
        </p:txBody>
      </p:sp>
      <p:sp>
        <p:nvSpPr>
          <p:cNvPr id="7" name="Slide Number Placeholder 6">
            <a:extLst>
              <a:ext uri="{FF2B5EF4-FFF2-40B4-BE49-F238E27FC236}">
                <a16:creationId xmlns:a16="http://schemas.microsoft.com/office/drawing/2014/main" id="{134889C4-44EF-47DD-B552-F734C8F9E952}"/>
              </a:ext>
            </a:extLst>
          </p:cNvPr>
          <p:cNvSpPr>
            <a:spLocks noGrp="1"/>
          </p:cNvSpPr>
          <p:nvPr>
            <p:ph type="sldNum" sz="quarter" idx="12"/>
          </p:nvPr>
        </p:nvSpPr>
        <p:spPr/>
        <p:txBody>
          <a:bodyPr/>
          <a:lstStyle/>
          <a:p>
            <a:pPr defTabSz="1371600">
              <a:defRPr/>
            </a:pPr>
            <a:fld id="{48F63A3B-78C7-47BE-AE5E-E10140E04643}" type="slidenum">
              <a:rPr lang="en-US">
                <a:solidFill>
                  <a:srgbClr val="000000"/>
                </a:solidFill>
                <a:latin typeface="Calibri"/>
              </a:rPr>
              <a:pPr defTabSz="1371600">
                <a:defRPr/>
              </a:pPr>
              <a:t>14</a:t>
            </a:fld>
            <a:endParaRPr lang="en-US" dirty="0">
              <a:solidFill>
                <a:srgbClr val="000000"/>
              </a:solidFill>
              <a:latin typeface="Calibri"/>
            </a:endParaRPr>
          </a:p>
        </p:txBody>
      </p:sp>
      <p:pic>
        <p:nvPicPr>
          <p:cNvPr id="6" name="Picture 5">
            <a:extLst>
              <a:ext uri="{FF2B5EF4-FFF2-40B4-BE49-F238E27FC236}">
                <a16:creationId xmlns:a16="http://schemas.microsoft.com/office/drawing/2014/main" id="{B31C3991-8A9C-44F7-9266-160E8EB8E942}"/>
              </a:ext>
            </a:extLst>
          </p:cNvPr>
          <p:cNvPicPr>
            <a:picLocks noChangeAspect="1"/>
          </p:cNvPicPr>
          <p:nvPr/>
        </p:nvPicPr>
        <p:blipFill>
          <a:blip r:embed="rId3"/>
          <a:stretch>
            <a:fillRect/>
          </a:stretch>
        </p:blipFill>
        <p:spPr>
          <a:xfrm>
            <a:off x="8424025" y="2863436"/>
            <a:ext cx="9253262" cy="6132122"/>
          </a:xfrm>
          <a:prstGeom prst="rect">
            <a:avLst/>
          </a:prstGeom>
        </p:spPr>
      </p:pic>
    </p:spTree>
    <p:extLst>
      <p:ext uri="{BB962C8B-B14F-4D97-AF65-F5344CB8AC3E}">
        <p14:creationId xmlns:p14="http://schemas.microsoft.com/office/powerpoint/2010/main" val="3016318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35048D-A966-440A-A23B-843212B26A6D}"/>
              </a:ext>
            </a:extLst>
          </p:cNvPr>
          <p:cNvPicPr>
            <a:picLocks noChangeAspect="1"/>
          </p:cNvPicPr>
          <p:nvPr/>
        </p:nvPicPr>
        <p:blipFill>
          <a:blip r:embed="rId3"/>
          <a:stretch>
            <a:fillRect/>
          </a:stretch>
        </p:blipFill>
        <p:spPr>
          <a:xfrm>
            <a:off x="4800930" y="203328"/>
            <a:ext cx="8686140" cy="9880344"/>
          </a:xfrm>
          <a:prstGeom prst="rect">
            <a:avLst/>
          </a:prstGeom>
          <a:ln>
            <a:solidFill>
              <a:schemeClr val="tx1"/>
            </a:solidFill>
          </a:ln>
        </p:spPr>
      </p:pic>
    </p:spTree>
    <p:extLst>
      <p:ext uri="{BB962C8B-B14F-4D97-AF65-F5344CB8AC3E}">
        <p14:creationId xmlns:p14="http://schemas.microsoft.com/office/powerpoint/2010/main" val="3381903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E5FAF-25F4-4FE6-9DCA-28A5612E811D}"/>
              </a:ext>
            </a:extLst>
          </p:cNvPr>
          <p:cNvSpPr>
            <a:spLocks noGrp="1"/>
          </p:cNvSpPr>
          <p:nvPr>
            <p:ph type="title"/>
          </p:nvPr>
        </p:nvSpPr>
        <p:spPr/>
        <p:txBody>
          <a:bodyPr/>
          <a:lstStyle/>
          <a:p>
            <a:r>
              <a:rPr lang="en-US" dirty="0"/>
              <a:t>7 Sample Itineraries</a:t>
            </a:r>
          </a:p>
        </p:txBody>
      </p:sp>
      <p:pic>
        <p:nvPicPr>
          <p:cNvPr id="17" name="Content Placeholder 16">
            <a:extLst>
              <a:ext uri="{FF2B5EF4-FFF2-40B4-BE49-F238E27FC236}">
                <a16:creationId xmlns:a16="http://schemas.microsoft.com/office/drawing/2014/main" id="{E6DAD86A-2A1A-470A-A9CD-41F9F8B255D4}"/>
              </a:ext>
            </a:extLst>
          </p:cNvPr>
          <p:cNvPicPr>
            <a:picLocks noGrp="1" noChangeAspect="1"/>
          </p:cNvPicPr>
          <p:nvPr>
            <p:ph sz="half" idx="15"/>
          </p:nvPr>
        </p:nvPicPr>
        <p:blipFill>
          <a:blip r:embed="rId3"/>
          <a:stretch>
            <a:fillRect/>
          </a:stretch>
        </p:blipFill>
        <p:spPr>
          <a:xfrm>
            <a:off x="6748298" y="2287695"/>
            <a:ext cx="5257721" cy="2998620"/>
          </a:xfrm>
        </p:spPr>
      </p:pic>
      <p:pic>
        <p:nvPicPr>
          <p:cNvPr id="19" name="Content Placeholder 18">
            <a:extLst>
              <a:ext uri="{FF2B5EF4-FFF2-40B4-BE49-F238E27FC236}">
                <a16:creationId xmlns:a16="http://schemas.microsoft.com/office/drawing/2014/main" id="{929ECDD3-2A61-4308-A259-04A1FDCCAB0B}"/>
              </a:ext>
            </a:extLst>
          </p:cNvPr>
          <p:cNvPicPr>
            <a:picLocks noGrp="1" noChangeAspect="1"/>
          </p:cNvPicPr>
          <p:nvPr>
            <p:ph sz="half" idx="27"/>
          </p:nvPr>
        </p:nvPicPr>
        <p:blipFill>
          <a:blip r:embed="rId4"/>
          <a:stretch>
            <a:fillRect/>
          </a:stretch>
        </p:blipFill>
        <p:spPr>
          <a:xfrm>
            <a:off x="8665704" y="8015955"/>
            <a:ext cx="3969027" cy="2034030"/>
          </a:xfrm>
        </p:spPr>
      </p:pic>
      <p:pic>
        <p:nvPicPr>
          <p:cNvPr id="21" name="Content Placeholder 20">
            <a:extLst>
              <a:ext uri="{FF2B5EF4-FFF2-40B4-BE49-F238E27FC236}">
                <a16:creationId xmlns:a16="http://schemas.microsoft.com/office/drawing/2014/main" id="{F3357CAF-24DC-477B-8DE1-A0D33C4C287C}"/>
              </a:ext>
            </a:extLst>
          </p:cNvPr>
          <p:cNvPicPr>
            <a:picLocks noGrp="1" noChangeAspect="1"/>
          </p:cNvPicPr>
          <p:nvPr>
            <p:ph sz="half" idx="28"/>
          </p:nvPr>
        </p:nvPicPr>
        <p:blipFill>
          <a:blip r:embed="rId5"/>
          <a:stretch>
            <a:fillRect/>
          </a:stretch>
        </p:blipFill>
        <p:spPr>
          <a:xfrm>
            <a:off x="462594" y="2335640"/>
            <a:ext cx="5818887" cy="2998620"/>
          </a:xfrm>
        </p:spPr>
      </p:pic>
      <p:pic>
        <p:nvPicPr>
          <p:cNvPr id="23" name="Content Placeholder 22">
            <a:extLst>
              <a:ext uri="{FF2B5EF4-FFF2-40B4-BE49-F238E27FC236}">
                <a16:creationId xmlns:a16="http://schemas.microsoft.com/office/drawing/2014/main" id="{BAFF217C-D9A4-4AAB-8F70-410075F1002C}"/>
              </a:ext>
            </a:extLst>
          </p:cNvPr>
          <p:cNvPicPr>
            <a:picLocks noGrp="1" noChangeAspect="1"/>
          </p:cNvPicPr>
          <p:nvPr>
            <p:ph sz="half" idx="29"/>
          </p:nvPr>
        </p:nvPicPr>
        <p:blipFill>
          <a:blip r:embed="rId6"/>
          <a:stretch>
            <a:fillRect/>
          </a:stretch>
        </p:blipFill>
        <p:spPr>
          <a:xfrm>
            <a:off x="12408746" y="2446490"/>
            <a:ext cx="5416661" cy="2807861"/>
          </a:xfrm>
        </p:spPr>
      </p:pic>
      <p:pic>
        <p:nvPicPr>
          <p:cNvPr id="25" name="Content Placeholder 24">
            <a:extLst>
              <a:ext uri="{FF2B5EF4-FFF2-40B4-BE49-F238E27FC236}">
                <a16:creationId xmlns:a16="http://schemas.microsoft.com/office/drawing/2014/main" id="{352F4B78-D815-407C-A792-3BE3879AA11B}"/>
              </a:ext>
            </a:extLst>
          </p:cNvPr>
          <p:cNvPicPr>
            <a:picLocks noGrp="1" noChangeAspect="1"/>
          </p:cNvPicPr>
          <p:nvPr>
            <p:ph sz="half" idx="30"/>
          </p:nvPr>
        </p:nvPicPr>
        <p:blipFill>
          <a:blip r:embed="rId7"/>
          <a:stretch>
            <a:fillRect/>
          </a:stretch>
        </p:blipFill>
        <p:spPr>
          <a:xfrm>
            <a:off x="12846444" y="7083593"/>
            <a:ext cx="5441556" cy="2998620"/>
          </a:xfrm>
        </p:spPr>
      </p:pic>
      <p:pic>
        <p:nvPicPr>
          <p:cNvPr id="27" name="Content Placeholder 26">
            <a:extLst>
              <a:ext uri="{FF2B5EF4-FFF2-40B4-BE49-F238E27FC236}">
                <a16:creationId xmlns:a16="http://schemas.microsoft.com/office/drawing/2014/main" id="{538D4AB9-2CB3-4C84-AC43-526FC63C350C}"/>
              </a:ext>
            </a:extLst>
          </p:cNvPr>
          <p:cNvPicPr>
            <a:picLocks noGrp="1" noChangeAspect="1"/>
          </p:cNvPicPr>
          <p:nvPr>
            <p:ph sz="half" idx="31"/>
          </p:nvPr>
        </p:nvPicPr>
        <p:blipFill>
          <a:blip r:embed="rId8"/>
          <a:stretch>
            <a:fillRect/>
          </a:stretch>
        </p:blipFill>
        <p:spPr>
          <a:xfrm>
            <a:off x="10152386" y="5254350"/>
            <a:ext cx="4964691" cy="2578188"/>
          </a:xfrm>
        </p:spPr>
      </p:pic>
      <p:pic>
        <p:nvPicPr>
          <p:cNvPr id="29" name="Content Placeholder 28">
            <a:extLst>
              <a:ext uri="{FF2B5EF4-FFF2-40B4-BE49-F238E27FC236}">
                <a16:creationId xmlns:a16="http://schemas.microsoft.com/office/drawing/2014/main" id="{43BD1581-2415-4C73-AA26-0B6243C6DBF9}"/>
              </a:ext>
            </a:extLst>
          </p:cNvPr>
          <p:cNvPicPr>
            <a:picLocks noGrp="1" noChangeAspect="1"/>
          </p:cNvPicPr>
          <p:nvPr>
            <p:ph sz="half" idx="32"/>
          </p:nvPr>
        </p:nvPicPr>
        <p:blipFill>
          <a:blip r:embed="rId9"/>
          <a:stretch>
            <a:fillRect/>
          </a:stretch>
        </p:blipFill>
        <p:spPr>
          <a:xfrm>
            <a:off x="3913280" y="5967179"/>
            <a:ext cx="5691932" cy="2998620"/>
          </a:xfrm>
        </p:spPr>
      </p:pic>
      <p:sp>
        <p:nvSpPr>
          <p:cNvPr id="15" name="Slide Number Placeholder 14">
            <a:extLst>
              <a:ext uri="{FF2B5EF4-FFF2-40B4-BE49-F238E27FC236}">
                <a16:creationId xmlns:a16="http://schemas.microsoft.com/office/drawing/2014/main" id="{B7F4D223-194E-43BB-B9C1-25328BA94804}"/>
              </a:ext>
            </a:extLst>
          </p:cNvPr>
          <p:cNvSpPr>
            <a:spLocks noGrp="1"/>
          </p:cNvSpPr>
          <p:nvPr>
            <p:ph type="sldNum" sz="quarter" idx="12"/>
          </p:nvPr>
        </p:nvSpPr>
        <p:spPr/>
        <p:txBody>
          <a:bodyPr/>
          <a:lstStyle/>
          <a:p>
            <a:pPr defTabSz="1371600">
              <a:defRPr/>
            </a:pPr>
            <a:fld id="{48F63A3B-78C7-47BE-AE5E-E10140E04643}" type="slidenum">
              <a:rPr lang="en-US">
                <a:solidFill>
                  <a:srgbClr val="000000"/>
                </a:solidFill>
                <a:latin typeface="Calibri"/>
              </a:rPr>
              <a:pPr defTabSz="1371600">
                <a:defRPr/>
              </a:pPr>
              <a:t>16</a:t>
            </a:fld>
            <a:endParaRPr lang="en-US" dirty="0">
              <a:solidFill>
                <a:srgbClr val="000000"/>
              </a:solidFill>
              <a:latin typeface="Calibri"/>
            </a:endParaRPr>
          </a:p>
        </p:txBody>
      </p:sp>
      <p:sp>
        <p:nvSpPr>
          <p:cNvPr id="12" name="TextBox 11">
            <a:extLst>
              <a:ext uri="{FF2B5EF4-FFF2-40B4-BE49-F238E27FC236}">
                <a16:creationId xmlns:a16="http://schemas.microsoft.com/office/drawing/2014/main" id="{C4E43182-C34B-40B4-8EAD-FF3A46897890}"/>
              </a:ext>
            </a:extLst>
          </p:cNvPr>
          <p:cNvSpPr txBox="1"/>
          <p:nvPr/>
        </p:nvSpPr>
        <p:spPr>
          <a:xfrm>
            <a:off x="319866" y="5659001"/>
            <a:ext cx="3431271" cy="4247317"/>
          </a:xfrm>
          <a:prstGeom prst="rect">
            <a:avLst/>
          </a:prstGeom>
          <a:noFill/>
          <a:ln>
            <a:solidFill>
              <a:schemeClr val="tx1"/>
            </a:solidFill>
          </a:ln>
        </p:spPr>
        <p:txBody>
          <a:bodyPr wrap="square">
            <a:spAutoFit/>
          </a:bodyPr>
          <a:lstStyle/>
          <a:p>
            <a:pPr defTabSz="1371600">
              <a:defRPr/>
            </a:pPr>
            <a:r>
              <a:rPr lang="en-US" sz="2700" u="sng" dirty="0">
                <a:solidFill>
                  <a:srgbClr val="003865"/>
                </a:solidFill>
                <a:latin typeface="Calibri" panose="020F0502020204030204" pitchFamily="34" charset="0"/>
                <a:ea typeface="Times New Roman" panose="02020603050405020304" pitchFamily="18" charset="0"/>
              </a:rPr>
              <a:t>Page views from September - October:</a:t>
            </a:r>
          </a:p>
          <a:p>
            <a:pPr defTabSz="1371600">
              <a:defRPr/>
            </a:pPr>
            <a:endParaRPr lang="en-US" sz="2700" u="sng" dirty="0">
              <a:solidFill>
                <a:srgbClr val="003865"/>
              </a:solidFill>
              <a:latin typeface="Calibri" panose="020F0502020204030204" pitchFamily="34" charset="0"/>
              <a:ea typeface="Times New Roman" panose="02020603050405020304" pitchFamily="18" charset="0"/>
            </a:endParaRPr>
          </a:p>
          <a:p>
            <a:pPr marL="514350" indent="-514350" defTabSz="1371600">
              <a:buFont typeface="Symbol" panose="05050102010706020507" pitchFamily="18" charset="2"/>
              <a:buChar char=""/>
              <a:defRPr/>
            </a:pPr>
            <a:r>
              <a:rPr lang="en-US" sz="2700" dirty="0">
                <a:solidFill>
                  <a:srgbClr val="003865"/>
                </a:solidFill>
                <a:latin typeface="Calibri" panose="020F0502020204030204" pitchFamily="34" charset="0"/>
                <a:ea typeface="Times New Roman" panose="02020603050405020304" pitchFamily="18" charset="0"/>
              </a:rPr>
              <a:t>Lake Itasca: 49</a:t>
            </a:r>
          </a:p>
          <a:p>
            <a:pPr marL="514350" indent="-514350" defTabSz="1371600">
              <a:buFont typeface="Symbol" panose="05050102010706020507" pitchFamily="18" charset="2"/>
              <a:buChar char=""/>
              <a:defRPr/>
            </a:pPr>
            <a:r>
              <a:rPr lang="en-US" sz="2700" dirty="0">
                <a:solidFill>
                  <a:srgbClr val="003865"/>
                </a:solidFill>
                <a:latin typeface="Calibri" panose="020F0502020204030204" pitchFamily="34" charset="0"/>
                <a:ea typeface="Times New Roman" panose="02020603050405020304" pitchFamily="18" charset="0"/>
              </a:rPr>
              <a:t>Twin Cities: 80</a:t>
            </a:r>
            <a:endParaRPr lang="en-US" sz="2700" dirty="0">
              <a:solidFill>
                <a:srgbClr val="003865"/>
              </a:solidFill>
              <a:latin typeface="Calibri" panose="020F0502020204030204" pitchFamily="34" charset="0"/>
              <a:ea typeface="Calibri" panose="020F0502020204030204" pitchFamily="34" charset="0"/>
            </a:endParaRPr>
          </a:p>
          <a:p>
            <a:pPr marL="514350" indent="-514350" defTabSz="1371600">
              <a:buFont typeface="Symbol" panose="05050102010706020507" pitchFamily="18" charset="2"/>
              <a:buChar char=""/>
              <a:defRPr/>
            </a:pPr>
            <a:r>
              <a:rPr lang="en-US" sz="2700" dirty="0">
                <a:solidFill>
                  <a:srgbClr val="003865"/>
                </a:solidFill>
                <a:latin typeface="Calibri" panose="020F0502020204030204" pitchFamily="34" charset="0"/>
                <a:ea typeface="Times New Roman" panose="02020603050405020304" pitchFamily="18" charset="0"/>
              </a:rPr>
              <a:t>Winona: 119</a:t>
            </a:r>
            <a:endParaRPr lang="en-US" sz="2700" dirty="0">
              <a:solidFill>
                <a:srgbClr val="003865"/>
              </a:solidFill>
              <a:latin typeface="Calibri" panose="020F0502020204030204" pitchFamily="34" charset="0"/>
              <a:ea typeface="Calibri" panose="020F0502020204030204" pitchFamily="34" charset="0"/>
            </a:endParaRPr>
          </a:p>
          <a:p>
            <a:pPr marL="514350" indent="-514350" defTabSz="1371600">
              <a:buFont typeface="Symbol" panose="05050102010706020507" pitchFamily="18" charset="2"/>
              <a:buChar char=""/>
              <a:defRPr/>
            </a:pPr>
            <a:r>
              <a:rPr lang="en-US" sz="2700" dirty="0">
                <a:solidFill>
                  <a:srgbClr val="003865"/>
                </a:solidFill>
                <a:latin typeface="Calibri" panose="020F0502020204030204" pitchFamily="34" charset="0"/>
                <a:ea typeface="Times New Roman" panose="02020603050405020304" pitchFamily="18" charset="0"/>
              </a:rPr>
              <a:t>St. Cloud: 98</a:t>
            </a:r>
          </a:p>
          <a:p>
            <a:pPr marL="514350" indent="-514350" defTabSz="1371600">
              <a:buFont typeface="Symbol" panose="05050102010706020507" pitchFamily="18" charset="2"/>
              <a:buChar char=""/>
              <a:defRPr/>
            </a:pPr>
            <a:r>
              <a:rPr lang="en-US" sz="2700" dirty="0">
                <a:solidFill>
                  <a:srgbClr val="003865"/>
                </a:solidFill>
                <a:latin typeface="Calibri" panose="020F0502020204030204" pitchFamily="34" charset="0"/>
                <a:ea typeface="Times New Roman" panose="02020603050405020304" pitchFamily="18" charset="0"/>
              </a:rPr>
              <a:t>Wabasha: 142</a:t>
            </a:r>
            <a:endParaRPr lang="en-US" sz="2700" dirty="0">
              <a:solidFill>
                <a:srgbClr val="003865"/>
              </a:solidFill>
              <a:latin typeface="Calibri" panose="020F0502020204030204" pitchFamily="34" charset="0"/>
              <a:ea typeface="Calibri" panose="020F0502020204030204" pitchFamily="34" charset="0"/>
            </a:endParaRPr>
          </a:p>
          <a:p>
            <a:pPr marL="514350" indent="-514350" defTabSz="1371600">
              <a:buFont typeface="Symbol" panose="05050102010706020507" pitchFamily="18" charset="2"/>
              <a:buChar char=""/>
              <a:defRPr/>
            </a:pPr>
            <a:r>
              <a:rPr lang="en-US" sz="2700" dirty="0">
                <a:solidFill>
                  <a:srgbClr val="003865"/>
                </a:solidFill>
                <a:latin typeface="Calibri" panose="020F0502020204030204" pitchFamily="34" charset="0"/>
                <a:ea typeface="Times New Roman" panose="02020603050405020304" pitchFamily="18" charset="0"/>
              </a:rPr>
              <a:t>Brainerd: 73</a:t>
            </a:r>
          </a:p>
          <a:p>
            <a:pPr marL="514350" indent="-514350" defTabSz="1371600">
              <a:buFont typeface="Symbol" panose="05050102010706020507" pitchFamily="18" charset="2"/>
              <a:buChar char=""/>
              <a:defRPr/>
            </a:pPr>
            <a:r>
              <a:rPr lang="en-US" sz="2700" dirty="0">
                <a:solidFill>
                  <a:srgbClr val="003865"/>
                </a:solidFill>
                <a:latin typeface="Calibri" panose="020F0502020204030204" pitchFamily="34" charset="0"/>
                <a:ea typeface="Times New Roman" panose="02020603050405020304" pitchFamily="18" charset="0"/>
              </a:rPr>
              <a:t>Grand Rapids: 96</a:t>
            </a:r>
            <a:endParaRPr lang="en-US" sz="2700" dirty="0">
              <a:solidFill>
                <a:srgbClr val="003865"/>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177737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D4285035-D082-638E-988D-60A44A7041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501" y="3534902"/>
            <a:ext cx="18069500" cy="3749040"/>
          </a:xfrm>
          <a:prstGeom prst="rect">
            <a:avLst/>
          </a:prstGeom>
        </p:spPr>
      </p:pic>
    </p:spTree>
    <p:extLst>
      <p:ext uri="{BB962C8B-B14F-4D97-AF65-F5344CB8AC3E}">
        <p14:creationId xmlns:p14="http://schemas.microsoft.com/office/powerpoint/2010/main" val="3203858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Subtitle 1">
            <a:extLst>
              <a:ext uri="{FF2B5EF4-FFF2-40B4-BE49-F238E27FC236}">
                <a16:creationId xmlns:a16="http://schemas.microsoft.com/office/drawing/2014/main" id="{43A49347-330D-4A54-BC65-5079E919893F}"/>
              </a:ext>
            </a:extLst>
          </p:cNvPr>
          <p:cNvSpPr>
            <a:spLocks noGrp="1"/>
          </p:cNvSpPr>
          <p:nvPr>
            <p:ph type="subTitle" idx="1"/>
          </p:nvPr>
        </p:nvSpPr>
        <p:spPr bwMode="auto">
          <a:xfrm>
            <a:off x="4343400" y="9199984"/>
            <a:ext cx="8607490" cy="10870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r>
              <a:rPr lang="en-US" altLang="en-US" b="1" dirty="0"/>
              <a:t>Plan Your Trip Partnering</a:t>
            </a:r>
          </a:p>
          <a:p>
            <a:endParaRPr lang="en-US" altLang="en-US" sz="3000" b="1" dirty="0"/>
          </a:p>
        </p:txBody>
      </p:sp>
      <p:pic>
        <p:nvPicPr>
          <p:cNvPr id="15363" name="Picture 2" descr="Logo&#10;&#10;Description automatically generated">
            <a:extLst>
              <a:ext uri="{FF2B5EF4-FFF2-40B4-BE49-F238E27FC236}">
                <a16:creationId xmlns:a16="http://schemas.microsoft.com/office/drawing/2014/main" id="{0D2606FB-ED94-4623-9482-6DD2754520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3005" y="8765124"/>
            <a:ext cx="1076082"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ext&#10;&#10;Description automatically generated">
            <a:extLst>
              <a:ext uri="{FF2B5EF4-FFF2-40B4-BE49-F238E27FC236}">
                <a16:creationId xmlns:a16="http://schemas.microsoft.com/office/drawing/2014/main" id="{D4285035-D082-638E-988D-60A44A7041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15289" y="9391040"/>
            <a:ext cx="3050093" cy="602810"/>
          </a:xfrm>
          <a:prstGeom prst="rect">
            <a:avLst/>
          </a:prstGeom>
        </p:spPr>
      </p:pic>
      <p:pic>
        <p:nvPicPr>
          <p:cNvPr id="3" name="Picture 2">
            <a:extLst>
              <a:ext uri="{FF2B5EF4-FFF2-40B4-BE49-F238E27FC236}">
                <a16:creationId xmlns:a16="http://schemas.microsoft.com/office/drawing/2014/main" id="{C2E34C6D-D2BF-281C-CEA0-6AA40C5A06E4}"/>
              </a:ext>
            </a:extLst>
          </p:cNvPr>
          <p:cNvPicPr>
            <a:picLocks noChangeAspect="1"/>
          </p:cNvPicPr>
          <p:nvPr/>
        </p:nvPicPr>
        <p:blipFill>
          <a:blip r:embed="rId5"/>
          <a:stretch>
            <a:fillRect/>
          </a:stretch>
        </p:blipFill>
        <p:spPr>
          <a:xfrm>
            <a:off x="3148876" y="509807"/>
            <a:ext cx="12315919" cy="8869680"/>
          </a:xfrm>
          <a:prstGeom prst="rect">
            <a:avLst/>
          </a:prstGeom>
          <a:ln>
            <a:solidFill>
              <a:schemeClr val="accent1"/>
            </a:solidFill>
          </a:ln>
        </p:spPr>
      </p:pic>
    </p:spTree>
    <p:extLst>
      <p:ext uri="{BB962C8B-B14F-4D97-AF65-F5344CB8AC3E}">
        <p14:creationId xmlns:p14="http://schemas.microsoft.com/office/powerpoint/2010/main" val="1115845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Subtitle 1">
            <a:extLst>
              <a:ext uri="{FF2B5EF4-FFF2-40B4-BE49-F238E27FC236}">
                <a16:creationId xmlns:a16="http://schemas.microsoft.com/office/drawing/2014/main" id="{43A49347-330D-4A54-BC65-5079E919893F}"/>
              </a:ext>
            </a:extLst>
          </p:cNvPr>
          <p:cNvSpPr>
            <a:spLocks noGrp="1"/>
          </p:cNvSpPr>
          <p:nvPr>
            <p:ph type="subTitle" idx="1"/>
          </p:nvPr>
        </p:nvSpPr>
        <p:spPr bwMode="auto">
          <a:xfrm>
            <a:off x="4343400" y="8943975"/>
            <a:ext cx="8001000" cy="1343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r>
              <a:rPr lang="en-US" altLang="en-US" b="1" dirty="0"/>
              <a:t>Signage Partnering</a:t>
            </a:r>
          </a:p>
          <a:p>
            <a:endParaRPr lang="en-US" altLang="en-US" sz="3000" b="1" dirty="0"/>
          </a:p>
        </p:txBody>
      </p:sp>
      <p:pic>
        <p:nvPicPr>
          <p:cNvPr id="15363" name="Picture 2" descr="Logo&#10;&#10;Description automatically generated">
            <a:extLst>
              <a:ext uri="{FF2B5EF4-FFF2-40B4-BE49-F238E27FC236}">
                <a16:creationId xmlns:a16="http://schemas.microsoft.com/office/drawing/2014/main" id="{0D2606FB-ED94-4623-9482-6DD2754520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0608" y="9049526"/>
            <a:ext cx="649793" cy="74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ext&#10;&#10;Description automatically generated">
            <a:extLst>
              <a:ext uri="{FF2B5EF4-FFF2-40B4-BE49-F238E27FC236}">
                <a16:creationId xmlns:a16="http://schemas.microsoft.com/office/drawing/2014/main" id="{D4285035-D082-638E-988D-60A44A7041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301" y="9141487"/>
            <a:ext cx="3050093" cy="633677"/>
          </a:xfrm>
          <a:prstGeom prst="rect">
            <a:avLst/>
          </a:prstGeom>
        </p:spPr>
      </p:pic>
      <p:pic>
        <p:nvPicPr>
          <p:cNvPr id="12" name="Picture 11" descr="A couple of bicyclists ride down a sidewalk&#10;&#10;Description automatically generated with low confidence">
            <a:extLst>
              <a:ext uri="{FF2B5EF4-FFF2-40B4-BE49-F238E27FC236}">
                <a16:creationId xmlns:a16="http://schemas.microsoft.com/office/drawing/2014/main" id="{FFE6D4D1-15A3-C3F7-0AC2-34936A51A5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2801" y="687857"/>
            <a:ext cx="4627565" cy="3084044"/>
          </a:xfrm>
          <a:prstGeom prst="rect">
            <a:avLst/>
          </a:prstGeom>
          <a:ln>
            <a:solidFill>
              <a:schemeClr val="accent1"/>
            </a:solidFill>
          </a:ln>
        </p:spPr>
      </p:pic>
      <p:pic>
        <p:nvPicPr>
          <p:cNvPr id="20" name="Picture 19" descr="A picture containing text, tree, ground, sign&#10;&#10;Description automatically generated">
            <a:extLst>
              <a:ext uri="{FF2B5EF4-FFF2-40B4-BE49-F238E27FC236}">
                <a16:creationId xmlns:a16="http://schemas.microsoft.com/office/drawing/2014/main" id="{23B3B368-3205-9454-9AC0-AC76A364DE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9102" y="637479"/>
            <a:ext cx="4656332" cy="8277921"/>
          </a:xfrm>
          <a:prstGeom prst="rect">
            <a:avLst/>
          </a:prstGeom>
          <a:ln>
            <a:solidFill>
              <a:schemeClr val="accent1"/>
            </a:solidFill>
          </a:ln>
        </p:spPr>
      </p:pic>
      <p:pic>
        <p:nvPicPr>
          <p:cNvPr id="22" name="Picture 21" descr="A sign on the side of a road&#10;&#10;Description automatically generated with medium confidence">
            <a:extLst>
              <a:ext uri="{FF2B5EF4-FFF2-40B4-BE49-F238E27FC236}">
                <a16:creationId xmlns:a16="http://schemas.microsoft.com/office/drawing/2014/main" id="{B53B0D3D-3F68-5DC1-EA18-6AA4EEF514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8206" y="646052"/>
            <a:ext cx="2400300" cy="3200400"/>
          </a:xfrm>
          <a:prstGeom prst="rect">
            <a:avLst/>
          </a:prstGeom>
          <a:ln>
            <a:solidFill>
              <a:schemeClr val="accent1"/>
            </a:solidFill>
          </a:ln>
        </p:spPr>
      </p:pic>
      <p:pic>
        <p:nvPicPr>
          <p:cNvPr id="26" name="Picture 25">
            <a:extLst>
              <a:ext uri="{FF2B5EF4-FFF2-40B4-BE49-F238E27FC236}">
                <a16:creationId xmlns:a16="http://schemas.microsoft.com/office/drawing/2014/main" id="{672FED12-9EC0-201A-2538-5F33CF1073F1}"/>
              </a:ext>
            </a:extLst>
          </p:cNvPr>
          <p:cNvPicPr>
            <a:picLocks noChangeAspect="1"/>
          </p:cNvPicPr>
          <p:nvPr/>
        </p:nvPicPr>
        <p:blipFill rotWithShape="1">
          <a:blip r:embed="rId8"/>
          <a:srcRect l="9899" t="23260" r="2231" b="874"/>
          <a:stretch/>
        </p:blipFill>
        <p:spPr>
          <a:xfrm>
            <a:off x="11230926" y="4152077"/>
            <a:ext cx="4141800" cy="4726050"/>
          </a:xfrm>
          <a:prstGeom prst="rect">
            <a:avLst/>
          </a:prstGeom>
          <a:ln>
            <a:solidFill>
              <a:schemeClr val="accent1"/>
            </a:solidFill>
          </a:ln>
        </p:spPr>
      </p:pic>
      <p:pic>
        <p:nvPicPr>
          <p:cNvPr id="30" name="Picture 29">
            <a:extLst>
              <a:ext uri="{FF2B5EF4-FFF2-40B4-BE49-F238E27FC236}">
                <a16:creationId xmlns:a16="http://schemas.microsoft.com/office/drawing/2014/main" id="{8E58AABE-DB3E-3E46-9365-D89B9B3F9741}"/>
              </a:ext>
            </a:extLst>
          </p:cNvPr>
          <p:cNvPicPr>
            <a:picLocks noChangeAspect="1"/>
          </p:cNvPicPr>
          <p:nvPr/>
        </p:nvPicPr>
        <p:blipFill>
          <a:blip r:embed="rId9"/>
          <a:stretch>
            <a:fillRect/>
          </a:stretch>
        </p:blipFill>
        <p:spPr>
          <a:xfrm>
            <a:off x="7733556" y="4082519"/>
            <a:ext cx="3154470" cy="4887206"/>
          </a:xfrm>
          <a:prstGeom prst="rect">
            <a:avLst/>
          </a:prstGeom>
        </p:spPr>
      </p:pic>
    </p:spTree>
    <p:extLst>
      <p:ext uri="{BB962C8B-B14F-4D97-AF65-F5344CB8AC3E}">
        <p14:creationId xmlns:p14="http://schemas.microsoft.com/office/powerpoint/2010/main" val="2694626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bwMode="auto">
          <a:xfrm>
            <a:off x="474785" y="492369"/>
            <a:ext cx="17356015" cy="9223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pPr marL="0" indent="0">
              <a:buNone/>
            </a:pPr>
            <a:r>
              <a:rPr lang="en-US" sz="3000" dirty="0">
                <a:solidFill>
                  <a:srgbClr val="000000"/>
                </a:solidFill>
                <a:latin typeface="Times New Roman" panose="02020603050405020304" pitchFamily="18" charset="0"/>
              </a:rPr>
              <a:t> </a:t>
            </a:r>
          </a:p>
          <a:p>
            <a:pPr marL="0" indent="0" algn="ctr">
              <a:buNone/>
            </a:pPr>
            <a:r>
              <a:rPr lang="en-US" b="1" u="sng" dirty="0"/>
              <a:t>MN Statute 161.1419 </a:t>
            </a:r>
          </a:p>
          <a:p>
            <a:pPr marL="0" indent="0" algn="ctr">
              <a:buNone/>
            </a:pPr>
            <a:endParaRPr lang="en-US" b="1" dirty="0"/>
          </a:p>
          <a:p>
            <a:pPr marL="0" indent="0" algn="ctr">
              <a:buNone/>
            </a:pPr>
            <a:r>
              <a:rPr lang="en-US" dirty="0"/>
              <a:t>Defines the MN Mississippi River Parkway Commission</a:t>
            </a:r>
          </a:p>
          <a:p>
            <a:pPr marL="0" indent="0" algn="ctr">
              <a:buNone/>
            </a:pPr>
            <a:endParaRPr lang="en-US" dirty="0"/>
          </a:p>
          <a:p>
            <a:pPr marL="0" indent="0" algn="ctr">
              <a:buNone/>
            </a:pPr>
            <a:r>
              <a:rPr lang="en-US" b="1" u="sng" dirty="0"/>
              <a:t>MN Statute 161.142 </a:t>
            </a:r>
          </a:p>
          <a:p>
            <a:pPr marL="0" indent="0" algn="ctr">
              <a:buNone/>
            </a:pPr>
            <a:endParaRPr lang="en-US" dirty="0"/>
          </a:p>
          <a:p>
            <a:pPr marL="0" indent="0" algn="ctr">
              <a:buNone/>
            </a:pPr>
            <a:r>
              <a:rPr lang="en-US" dirty="0"/>
              <a:t>Defines MnDOT’s responsibility for </a:t>
            </a:r>
          </a:p>
          <a:p>
            <a:pPr marL="0" indent="0" algn="ctr">
              <a:buNone/>
            </a:pPr>
            <a:r>
              <a:rPr lang="en-US" dirty="0"/>
              <a:t>the Great River Road itself</a:t>
            </a:r>
            <a:endParaRPr lang="en-US" altLang="en-US" dirty="0"/>
          </a:p>
          <a:p>
            <a:endParaRPr lang="en-US" altLang="en-US" sz="3000" dirty="0"/>
          </a:p>
          <a:p>
            <a:endParaRPr lang="en-US" altLang="en-US" sz="3000" dirty="0"/>
          </a:p>
          <a:p>
            <a:endParaRPr lang="en-US" altLang="en-US" sz="3000" dirty="0"/>
          </a:p>
          <a:p>
            <a:endParaRPr lang="en-US" altLang="en-US" sz="3000" dirty="0"/>
          </a:p>
          <a:p>
            <a:endParaRPr lang="en-US" altLang="en-US" sz="2700" dirty="0"/>
          </a:p>
          <a:p>
            <a:endParaRPr lang="en-US" altLang="en-US" sz="2700" dirty="0"/>
          </a:p>
          <a:p>
            <a:endParaRPr lang="en-US" altLang="en-US" sz="2700" dirty="0"/>
          </a:p>
          <a:p>
            <a:endParaRPr lang="en-US" altLang="en-US" sz="3000" dirty="0"/>
          </a:p>
        </p:txBody>
      </p:sp>
    </p:spTree>
    <p:extLst>
      <p:ext uri="{BB962C8B-B14F-4D97-AF65-F5344CB8AC3E}">
        <p14:creationId xmlns:p14="http://schemas.microsoft.com/office/powerpoint/2010/main" val="1793147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Subtitle 1">
            <a:extLst>
              <a:ext uri="{FF2B5EF4-FFF2-40B4-BE49-F238E27FC236}">
                <a16:creationId xmlns:a16="http://schemas.microsoft.com/office/drawing/2014/main" id="{43A49347-330D-4A54-BC65-5079E919893F}"/>
              </a:ext>
            </a:extLst>
          </p:cNvPr>
          <p:cNvSpPr>
            <a:spLocks noGrp="1"/>
          </p:cNvSpPr>
          <p:nvPr>
            <p:ph type="subTitle" idx="1"/>
          </p:nvPr>
        </p:nvSpPr>
        <p:spPr bwMode="auto">
          <a:xfrm>
            <a:off x="2821075" y="8284236"/>
            <a:ext cx="8785079" cy="1714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r>
              <a:rPr lang="en-US" altLang="en-US" b="1" dirty="0"/>
              <a:t>Partners Celebrating Accomplishments</a:t>
            </a:r>
          </a:p>
          <a:p>
            <a:endParaRPr lang="en-US" altLang="en-US" sz="3000" b="1" dirty="0"/>
          </a:p>
        </p:txBody>
      </p:sp>
      <p:pic>
        <p:nvPicPr>
          <p:cNvPr id="15363" name="Picture 2" descr="Logo&#10;&#10;Description automatically generated">
            <a:extLst>
              <a:ext uri="{FF2B5EF4-FFF2-40B4-BE49-F238E27FC236}">
                <a16:creationId xmlns:a16="http://schemas.microsoft.com/office/drawing/2014/main" id="{0D2606FB-ED94-4623-9482-6DD2754520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0608" y="9049526"/>
            <a:ext cx="649793" cy="74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ext&#10;&#10;Description automatically generated">
            <a:extLst>
              <a:ext uri="{FF2B5EF4-FFF2-40B4-BE49-F238E27FC236}">
                <a16:creationId xmlns:a16="http://schemas.microsoft.com/office/drawing/2014/main" id="{D4285035-D082-638E-988D-60A44A7041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301" y="9141487"/>
            <a:ext cx="3050093" cy="633677"/>
          </a:xfrm>
          <a:prstGeom prst="rect">
            <a:avLst/>
          </a:prstGeom>
        </p:spPr>
      </p:pic>
      <p:pic>
        <p:nvPicPr>
          <p:cNvPr id="14" name="Picture 13" descr="A group of people standing around a sign&#10;&#10;Description automatically generated with low confidence">
            <a:extLst>
              <a:ext uri="{FF2B5EF4-FFF2-40B4-BE49-F238E27FC236}">
                <a16:creationId xmlns:a16="http://schemas.microsoft.com/office/drawing/2014/main" id="{F68CB7FE-FE0E-3D72-60FA-AF0114867E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35995" y="637479"/>
            <a:ext cx="3780206" cy="3134421"/>
          </a:xfrm>
          <a:prstGeom prst="rect">
            <a:avLst/>
          </a:prstGeom>
          <a:ln>
            <a:solidFill>
              <a:schemeClr val="accent1"/>
            </a:solidFill>
          </a:ln>
        </p:spPr>
      </p:pic>
      <p:pic>
        <p:nvPicPr>
          <p:cNvPr id="18" name="Picture 17" descr="A picture containing outdoor, sky, ground, person&#10;&#10;Description automatically generated">
            <a:extLst>
              <a:ext uri="{FF2B5EF4-FFF2-40B4-BE49-F238E27FC236}">
                <a16:creationId xmlns:a16="http://schemas.microsoft.com/office/drawing/2014/main" id="{073E7818-6C2E-494F-1926-D2596D6FB63A}"/>
              </a:ext>
            </a:extLst>
          </p:cNvPr>
          <p:cNvPicPr>
            <a:picLocks noChangeAspect="1"/>
          </p:cNvPicPr>
          <p:nvPr/>
        </p:nvPicPr>
        <p:blipFill rotWithShape="1">
          <a:blip r:embed="rId6">
            <a:extLst>
              <a:ext uri="{28A0092B-C50C-407E-A947-70E740481C1C}">
                <a14:useLocalDpi xmlns:a14="http://schemas.microsoft.com/office/drawing/2010/main" val="0"/>
              </a:ext>
            </a:extLst>
          </a:blip>
          <a:srcRect t="21831" b="12441"/>
          <a:stretch/>
        </p:blipFill>
        <p:spPr>
          <a:xfrm>
            <a:off x="2881413" y="637479"/>
            <a:ext cx="8064639" cy="3528279"/>
          </a:xfrm>
          <a:prstGeom prst="rect">
            <a:avLst/>
          </a:prstGeom>
          <a:ln>
            <a:solidFill>
              <a:schemeClr val="accent1"/>
            </a:solidFill>
          </a:ln>
        </p:spPr>
      </p:pic>
      <p:pic>
        <p:nvPicPr>
          <p:cNvPr id="24" name="Picture 23" descr="A picture containing person, outdoor, accessory&#10;&#10;Description automatically generated">
            <a:extLst>
              <a:ext uri="{FF2B5EF4-FFF2-40B4-BE49-F238E27FC236}">
                <a16:creationId xmlns:a16="http://schemas.microsoft.com/office/drawing/2014/main" id="{03D99282-FB10-50B5-B89A-B9A3DAD17D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6994" y="4019885"/>
            <a:ext cx="3780207" cy="5030694"/>
          </a:xfrm>
          <a:prstGeom prst="rect">
            <a:avLst/>
          </a:prstGeom>
          <a:ln>
            <a:solidFill>
              <a:schemeClr val="accent1"/>
            </a:solidFill>
          </a:ln>
        </p:spPr>
      </p:pic>
      <p:pic>
        <p:nvPicPr>
          <p:cNvPr id="2" name="Picture 1">
            <a:extLst>
              <a:ext uri="{FF2B5EF4-FFF2-40B4-BE49-F238E27FC236}">
                <a16:creationId xmlns:a16="http://schemas.microsoft.com/office/drawing/2014/main" id="{CBFF0A9B-40E8-91ED-BF36-32E59748DDEC}"/>
              </a:ext>
            </a:extLst>
          </p:cNvPr>
          <p:cNvPicPr>
            <a:picLocks noChangeAspect="1"/>
          </p:cNvPicPr>
          <p:nvPr/>
        </p:nvPicPr>
        <p:blipFill>
          <a:blip r:embed="rId8"/>
          <a:stretch>
            <a:fillRect/>
          </a:stretch>
        </p:blipFill>
        <p:spPr>
          <a:xfrm>
            <a:off x="2886378" y="4480414"/>
            <a:ext cx="5000322" cy="3750242"/>
          </a:xfrm>
          <a:prstGeom prst="rect">
            <a:avLst/>
          </a:prstGeom>
          <a:ln>
            <a:solidFill>
              <a:schemeClr val="accent1"/>
            </a:solidFill>
          </a:ln>
        </p:spPr>
      </p:pic>
      <p:pic>
        <p:nvPicPr>
          <p:cNvPr id="3" name="Picture 2">
            <a:extLst>
              <a:ext uri="{FF2B5EF4-FFF2-40B4-BE49-F238E27FC236}">
                <a16:creationId xmlns:a16="http://schemas.microsoft.com/office/drawing/2014/main" id="{75B52E8D-C719-B94C-6AC9-F9B711B2985F}"/>
              </a:ext>
            </a:extLst>
          </p:cNvPr>
          <p:cNvPicPr>
            <a:picLocks noChangeAspect="1"/>
          </p:cNvPicPr>
          <p:nvPr/>
        </p:nvPicPr>
        <p:blipFill>
          <a:blip r:embed="rId9"/>
          <a:stretch>
            <a:fillRect/>
          </a:stretch>
        </p:blipFill>
        <p:spPr>
          <a:xfrm>
            <a:off x="8137908" y="4474970"/>
            <a:ext cx="2862573" cy="3750242"/>
          </a:xfrm>
          <a:prstGeom prst="rect">
            <a:avLst/>
          </a:prstGeom>
          <a:ln>
            <a:solidFill>
              <a:schemeClr val="accent1"/>
            </a:solidFill>
          </a:ln>
        </p:spPr>
      </p:pic>
    </p:spTree>
    <p:extLst>
      <p:ext uri="{BB962C8B-B14F-4D97-AF65-F5344CB8AC3E}">
        <p14:creationId xmlns:p14="http://schemas.microsoft.com/office/powerpoint/2010/main" val="3808433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Subtitle 1">
            <a:extLst>
              <a:ext uri="{FF2B5EF4-FFF2-40B4-BE49-F238E27FC236}">
                <a16:creationId xmlns:a16="http://schemas.microsoft.com/office/drawing/2014/main" id="{43A49347-330D-4A54-BC65-5079E919893F}"/>
              </a:ext>
            </a:extLst>
          </p:cNvPr>
          <p:cNvSpPr>
            <a:spLocks noGrp="1"/>
          </p:cNvSpPr>
          <p:nvPr>
            <p:ph type="subTitle" idx="1"/>
          </p:nvPr>
        </p:nvSpPr>
        <p:spPr bwMode="auto">
          <a:xfrm>
            <a:off x="4114800" y="8943975"/>
            <a:ext cx="8001000" cy="1343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p>
            <a:r>
              <a:rPr lang="en-US" altLang="en-US" b="1" dirty="0"/>
              <a:t>Story Map Partners</a:t>
            </a:r>
          </a:p>
          <a:p>
            <a:endParaRPr lang="en-US" altLang="en-US" sz="3000" b="1" dirty="0"/>
          </a:p>
        </p:txBody>
      </p:sp>
      <p:pic>
        <p:nvPicPr>
          <p:cNvPr id="15363" name="Picture 2" descr="Logo&#10;&#10;Description automatically generated">
            <a:extLst>
              <a:ext uri="{FF2B5EF4-FFF2-40B4-BE49-F238E27FC236}">
                <a16:creationId xmlns:a16="http://schemas.microsoft.com/office/drawing/2014/main" id="{0D2606FB-ED94-4623-9482-6DD2754520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0608" y="8943976"/>
            <a:ext cx="769190" cy="8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ext&#10;&#10;Description automatically generated">
            <a:extLst>
              <a:ext uri="{FF2B5EF4-FFF2-40B4-BE49-F238E27FC236}">
                <a16:creationId xmlns:a16="http://schemas.microsoft.com/office/drawing/2014/main" id="{D4285035-D082-638E-988D-60A44A7041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301" y="9141487"/>
            <a:ext cx="3050093" cy="633677"/>
          </a:xfrm>
          <a:prstGeom prst="rect">
            <a:avLst/>
          </a:prstGeom>
        </p:spPr>
      </p:pic>
      <p:pic>
        <p:nvPicPr>
          <p:cNvPr id="3" name="Picture 2">
            <a:extLst>
              <a:ext uri="{FF2B5EF4-FFF2-40B4-BE49-F238E27FC236}">
                <a16:creationId xmlns:a16="http://schemas.microsoft.com/office/drawing/2014/main" id="{AEDB4017-2119-9302-632F-E36B77F91B5A}"/>
              </a:ext>
            </a:extLst>
          </p:cNvPr>
          <p:cNvPicPr>
            <a:picLocks noChangeAspect="1"/>
          </p:cNvPicPr>
          <p:nvPr/>
        </p:nvPicPr>
        <p:blipFill>
          <a:blip r:embed="rId5"/>
          <a:stretch>
            <a:fillRect/>
          </a:stretch>
        </p:blipFill>
        <p:spPr>
          <a:xfrm>
            <a:off x="8181304" y="511838"/>
            <a:ext cx="7377164" cy="4594808"/>
          </a:xfrm>
          <a:prstGeom prst="rect">
            <a:avLst/>
          </a:prstGeom>
          <a:ln>
            <a:solidFill>
              <a:schemeClr val="accent1"/>
            </a:solidFill>
          </a:ln>
        </p:spPr>
      </p:pic>
      <p:pic>
        <p:nvPicPr>
          <p:cNvPr id="6" name="Picture 5">
            <a:extLst>
              <a:ext uri="{FF2B5EF4-FFF2-40B4-BE49-F238E27FC236}">
                <a16:creationId xmlns:a16="http://schemas.microsoft.com/office/drawing/2014/main" id="{91876934-F7CC-1F18-B922-30F655470714}"/>
              </a:ext>
            </a:extLst>
          </p:cNvPr>
          <p:cNvPicPr>
            <a:picLocks noChangeAspect="1"/>
          </p:cNvPicPr>
          <p:nvPr/>
        </p:nvPicPr>
        <p:blipFill>
          <a:blip r:embed="rId6"/>
          <a:stretch>
            <a:fillRect/>
          </a:stretch>
        </p:blipFill>
        <p:spPr>
          <a:xfrm>
            <a:off x="3085015" y="4718751"/>
            <a:ext cx="7758302" cy="4132542"/>
          </a:xfrm>
          <a:prstGeom prst="rect">
            <a:avLst/>
          </a:prstGeom>
          <a:ln>
            <a:solidFill>
              <a:schemeClr val="accent1"/>
            </a:solidFill>
          </a:ln>
        </p:spPr>
      </p:pic>
      <p:pic>
        <p:nvPicPr>
          <p:cNvPr id="8" name="Picture 7">
            <a:extLst>
              <a:ext uri="{FF2B5EF4-FFF2-40B4-BE49-F238E27FC236}">
                <a16:creationId xmlns:a16="http://schemas.microsoft.com/office/drawing/2014/main" id="{C7B5C36D-6D38-3433-0352-E2B7F34D0E01}"/>
              </a:ext>
            </a:extLst>
          </p:cNvPr>
          <p:cNvPicPr>
            <a:picLocks noChangeAspect="1"/>
          </p:cNvPicPr>
          <p:nvPr/>
        </p:nvPicPr>
        <p:blipFill>
          <a:blip r:embed="rId7"/>
          <a:stretch>
            <a:fillRect/>
          </a:stretch>
        </p:blipFill>
        <p:spPr>
          <a:xfrm>
            <a:off x="11430000" y="4796624"/>
            <a:ext cx="3779874" cy="4132542"/>
          </a:xfrm>
          <a:prstGeom prst="rect">
            <a:avLst/>
          </a:prstGeom>
          <a:ln>
            <a:solidFill>
              <a:schemeClr val="accent1"/>
            </a:solidFill>
          </a:ln>
        </p:spPr>
      </p:pic>
      <p:pic>
        <p:nvPicPr>
          <p:cNvPr id="12" name="Picture 11">
            <a:extLst>
              <a:ext uri="{FF2B5EF4-FFF2-40B4-BE49-F238E27FC236}">
                <a16:creationId xmlns:a16="http://schemas.microsoft.com/office/drawing/2014/main" id="{DAF72D35-BB13-321B-D27B-A4B30BF837A1}"/>
              </a:ext>
            </a:extLst>
          </p:cNvPr>
          <p:cNvPicPr>
            <a:picLocks noChangeAspect="1"/>
          </p:cNvPicPr>
          <p:nvPr/>
        </p:nvPicPr>
        <p:blipFill>
          <a:blip r:embed="rId8"/>
          <a:stretch>
            <a:fillRect/>
          </a:stretch>
        </p:blipFill>
        <p:spPr>
          <a:xfrm>
            <a:off x="2439017" y="324336"/>
            <a:ext cx="2487464" cy="1904883"/>
          </a:xfrm>
          <a:prstGeom prst="rect">
            <a:avLst/>
          </a:prstGeom>
          <a:ln>
            <a:solidFill>
              <a:schemeClr val="accent1"/>
            </a:solidFill>
          </a:ln>
        </p:spPr>
      </p:pic>
      <p:pic>
        <p:nvPicPr>
          <p:cNvPr id="10" name="Picture 9">
            <a:extLst>
              <a:ext uri="{FF2B5EF4-FFF2-40B4-BE49-F238E27FC236}">
                <a16:creationId xmlns:a16="http://schemas.microsoft.com/office/drawing/2014/main" id="{709A37FC-503C-6032-6A51-7C78458DA1D6}"/>
              </a:ext>
            </a:extLst>
          </p:cNvPr>
          <p:cNvPicPr>
            <a:picLocks noChangeAspect="1"/>
          </p:cNvPicPr>
          <p:nvPr/>
        </p:nvPicPr>
        <p:blipFill>
          <a:blip r:embed="rId9"/>
          <a:stretch>
            <a:fillRect/>
          </a:stretch>
        </p:blipFill>
        <p:spPr>
          <a:xfrm>
            <a:off x="3771901" y="1542668"/>
            <a:ext cx="4107854" cy="3151662"/>
          </a:xfrm>
          <a:prstGeom prst="rect">
            <a:avLst/>
          </a:prstGeom>
          <a:ln>
            <a:solidFill>
              <a:schemeClr val="accent1"/>
            </a:solidFill>
          </a:ln>
        </p:spPr>
      </p:pic>
    </p:spTree>
    <p:extLst>
      <p:ext uri="{BB962C8B-B14F-4D97-AF65-F5344CB8AC3E}">
        <p14:creationId xmlns:p14="http://schemas.microsoft.com/office/powerpoint/2010/main" val="3916879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p:nvPr/>
        </p:nvSpPr>
        <p:spPr>
          <a:xfrm>
            <a:off x="583200" y="7391150"/>
            <a:ext cx="17121600" cy="1641600"/>
          </a:xfrm>
          <a:prstGeom prst="rect">
            <a:avLst/>
          </a:prstGeom>
          <a:noFill/>
          <a:ln>
            <a:noFill/>
          </a:ln>
        </p:spPr>
        <p:txBody>
          <a:bodyPr spcFirstLastPara="1" wrap="square" lIns="182850" tIns="182850" rIns="182850" bIns="182850" anchor="b" anchorCtr="0">
            <a:noAutofit/>
          </a:bodyPr>
          <a:lstStyle/>
          <a:p>
            <a:pPr algn="ctr" defTabSz="1828800">
              <a:buClr>
                <a:srgbClr val="000000"/>
              </a:buClr>
            </a:pPr>
            <a:r>
              <a:rPr lang="en" sz="5400" b="1" kern="0">
                <a:solidFill>
                  <a:srgbClr val="FFFFFF"/>
                </a:solidFill>
                <a:latin typeface="Montserrat"/>
                <a:ea typeface="Montserrat"/>
                <a:cs typeface="Montserrat"/>
                <a:sym typeface="Montserrat"/>
              </a:rPr>
              <a:t>Mississippi River Parkway Commission</a:t>
            </a:r>
            <a:endParaRPr sz="5400" b="1" kern="0">
              <a:solidFill>
                <a:srgbClr val="FFFFFF"/>
              </a:solidFill>
              <a:latin typeface="Montserrat"/>
              <a:ea typeface="Montserrat"/>
              <a:cs typeface="Montserrat"/>
              <a:sym typeface="Montserrat"/>
            </a:endParaRPr>
          </a:p>
          <a:p>
            <a:pPr algn="ctr" defTabSz="1828800">
              <a:buClr>
                <a:srgbClr val="000000"/>
              </a:buClr>
            </a:pPr>
            <a:r>
              <a:rPr lang="en" sz="6000" b="1" kern="0">
                <a:solidFill>
                  <a:srgbClr val="FFFFFF"/>
                </a:solidFill>
                <a:latin typeface="Montserrat"/>
                <a:ea typeface="Montserrat"/>
                <a:cs typeface="Montserrat"/>
                <a:sym typeface="Montserrat"/>
              </a:rPr>
              <a:t>Partnership Panel / </a:t>
            </a:r>
            <a:r>
              <a:rPr lang="en" sz="5400" b="1" kern="0">
                <a:solidFill>
                  <a:srgbClr val="FFFFFF"/>
                </a:solidFill>
                <a:latin typeface="Montserrat"/>
                <a:ea typeface="Montserrat"/>
                <a:cs typeface="Montserrat"/>
                <a:sym typeface="Montserrat"/>
              </a:rPr>
              <a:t>MNHS </a:t>
            </a:r>
            <a:endParaRPr sz="6000" kern="0">
              <a:solidFill>
                <a:srgbClr val="FFFFFF"/>
              </a:solidFill>
              <a:latin typeface="Montserrat"/>
              <a:ea typeface="Montserrat"/>
              <a:cs typeface="Montserrat"/>
              <a:sym typeface="Montserrat"/>
            </a:endParaRPr>
          </a:p>
          <a:p>
            <a:pPr algn="ctr" defTabSz="1828800">
              <a:buClr>
                <a:srgbClr val="000000"/>
              </a:buClr>
            </a:pPr>
            <a:r>
              <a:rPr lang="en" sz="4800" i="1" kern="0">
                <a:solidFill>
                  <a:srgbClr val="FFFFFF"/>
                </a:solidFill>
                <a:latin typeface="Montserrat"/>
                <a:ea typeface="Montserrat"/>
                <a:cs typeface="Montserrat"/>
                <a:sym typeface="Montserrat"/>
              </a:rPr>
              <a:t>September 2024</a:t>
            </a:r>
            <a:endParaRPr sz="4800" i="1" kern="0">
              <a:solidFill>
                <a:srgbClr val="FFFFFF"/>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p:nvPr/>
        </p:nvSpPr>
        <p:spPr>
          <a:xfrm>
            <a:off x="1475600" y="1219200"/>
            <a:ext cx="15544800" cy="1641600"/>
          </a:xfrm>
          <a:prstGeom prst="rect">
            <a:avLst/>
          </a:prstGeom>
          <a:noFill/>
          <a:ln>
            <a:noFill/>
          </a:ln>
        </p:spPr>
        <p:txBody>
          <a:bodyPr spcFirstLastPara="1" wrap="square" lIns="182850" tIns="182850" rIns="182850" bIns="182850" anchor="b" anchorCtr="0">
            <a:noAutofit/>
          </a:bodyPr>
          <a:lstStyle/>
          <a:p>
            <a:pPr defTabSz="1828800">
              <a:buClr>
                <a:srgbClr val="000000"/>
              </a:buClr>
            </a:pPr>
            <a:r>
              <a:rPr lang="en" sz="5600" b="1" kern="0">
                <a:solidFill>
                  <a:srgbClr val="F1C232"/>
                </a:solidFill>
                <a:latin typeface="Montserrat"/>
                <a:ea typeface="Montserrat"/>
                <a:cs typeface="Montserrat"/>
                <a:sym typeface="Montserrat"/>
              </a:rPr>
              <a:t>MRPC - Partnership Panel</a:t>
            </a:r>
            <a:endParaRPr sz="5600" b="1" kern="0">
              <a:solidFill>
                <a:srgbClr val="F1C232"/>
              </a:solidFill>
              <a:latin typeface="Montserrat"/>
              <a:ea typeface="Montserrat"/>
              <a:cs typeface="Montserrat"/>
              <a:sym typeface="Montserrat"/>
            </a:endParaRPr>
          </a:p>
        </p:txBody>
      </p:sp>
      <p:sp>
        <p:nvSpPr>
          <p:cNvPr id="60" name="Google Shape;60;p14"/>
          <p:cNvSpPr txBox="1"/>
          <p:nvPr/>
        </p:nvSpPr>
        <p:spPr>
          <a:xfrm>
            <a:off x="1475600" y="3106650"/>
            <a:ext cx="16327800" cy="5515800"/>
          </a:xfrm>
          <a:prstGeom prst="rect">
            <a:avLst/>
          </a:prstGeom>
          <a:noFill/>
          <a:ln>
            <a:noFill/>
          </a:ln>
        </p:spPr>
        <p:txBody>
          <a:bodyPr spcFirstLastPara="1" wrap="square" lIns="182850" tIns="182850" rIns="182850" bIns="182850" anchor="t" anchorCtr="0">
            <a:noAutofit/>
          </a:bodyPr>
          <a:lstStyle/>
          <a:p>
            <a:pPr marL="914400" indent="-736600" defTabSz="1828800">
              <a:spcBef>
                <a:spcPts val="1200"/>
              </a:spcBef>
              <a:buClr>
                <a:srgbClr val="666666"/>
              </a:buClr>
              <a:buSzPts val="2200"/>
              <a:buFont typeface="Montserrat"/>
              <a:buChar char="●"/>
            </a:pPr>
            <a:r>
              <a:rPr lang="en" sz="4400" b="1" kern="0">
                <a:solidFill>
                  <a:srgbClr val="666666"/>
                </a:solidFill>
                <a:latin typeface="Montserrat"/>
                <a:ea typeface="Montserrat"/>
                <a:cs typeface="Montserrat"/>
                <a:sym typeface="Montserrat"/>
              </a:rPr>
              <a:t>History Matters! </a:t>
            </a:r>
            <a:endParaRPr sz="4400" b="1" kern="0">
              <a:solidFill>
                <a:srgbClr val="666666"/>
              </a:solidFill>
              <a:latin typeface="Montserrat"/>
              <a:ea typeface="Montserrat"/>
              <a:cs typeface="Montserrat"/>
              <a:sym typeface="Montserrat"/>
            </a:endParaRPr>
          </a:p>
          <a:p>
            <a:pPr marL="914400" indent="-736600" defTabSz="1828800">
              <a:spcBef>
                <a:spcPts val="2000"/>
              </a:spcBef>
              <a:buClr>
                <a:srgbClr val="666666"/>
              </a:buClr>
              <a:buSzPts val="2200"/>
              <a:buFont typeface="Montserrat"/>
              <a:buChar char="●"/>
            </a:pPr>
            <a:r>
              <a:rPr lang="en" sz="4400" b="1" kern="0">
                <a:solidFill>
                  <a:srgbClr val="666666"/>
                </a:solidFill>
                <a:latin typeface="Montserrat"/>
                <a:ea typeface="Montserrat"/>
                <a:cs typeface="Montserrat"/>
                <a:sym typeface="Montserrat"/>
              </a:rPr>
              <a:t>MNHS, MN/DOT and MN-MRPC</a:t>
            </a:r>
            <a:endParaRPr sz="4400" b="1" kern="0">
              <a:solidFill>
                <a:srgbClr val="666666"/>
              </a:solidFill>
              <a:latin typeface="Montserrat"/>
              <a:ea typeface="Montserrat"/>
              <a:cs typeface="Montserrat"/>
              <a:sym typeface="Montserrat"/>
            </a:endParaRPr>
          </a:p>
          <a:p>
            <a:pPr marL="914400" indent="-736600" defTabSz="1828800">
              <a:spcBef>
                <a:spcPts val="2000"/>
              </a:spcBef>
              <a:buClr>
                <a:srgbClr val="666666"/>
              </a:buClr>
              <a:buSzPts val="2200"/>
              <a:buFont typeface="Montserrat"/>
              <a:buChar char="●"/>
            </a:pPr>
            <a:r>
              <a:rPr lang="en" sz="4400" b="1" kern="0">
                <a:solidFill>
                  <a:srgbClr val="666666"/>
                </a:solidFill>
                <a:latin typeface="Montserrat"/>
                <a:ea typeface="Montserrat"/>
                <a:cs typeface="Montserrat"/>
                <a:sym typeface="Montserrat"/>
              </a:rPr>
              <a:t>MN-MRPC Archiving Project</a:t>
            </a:r>
            <a:endParaRPr sz="4400" b="1" kern="0">
              <a:solidFill>
                <a:srgbClr val="666666"/>
              </a:solidFill>
              <a:latin typeface="Montserrat"/>
              <a:ea typeface="Montserrat"/>
              <a:cs typeface="Montserrat"/>
              <a:sym typeface="Montserrat"/>
            </a:endParaRPr>
          </a:p>
          <a:p>
            <a:pPr marL="914400" indent="-736600" defTabSz="1828800">
              <a:spcBef>
                <a:spcPts val="2000"/>
              </a:spcBef>
              <a:buClr>
                <a:srgbClr val="666666"/>
              </a:buClr>
              <a:buSzPts val="2200"/>
              <a:buFont typeface="Montserrat"/>
              <a:buChar char="●"/>
            </a:pPr>
            <a:r>
              <a:rPr lang="en" sz="4400" b="1" kern="0">
                <a:solidFill>
                  <a:srgbClr val="666666"/>
                </a:solidFill>
                <a:latin typeface="Montserrat"/>
                <a:ea typeface="Montserrat"/>
                <a:cs typeface="Montserrat"/>
                <a:sym typeface="Montserrat"/>
              </a:rPr>
              <a:t>Why is this important?</a:t>
            </a:r>
            <a:endParaRPr sz="4400" b="1" kern="0">
              <a:solidFill>
                <a:srgbClr val="666666"/>
              </a:solidFill>
              <a:latin typeface="Montserrat"/>
              <a:ea typeface="Montserrat"/>
              <a:cs typeface="Montserrat"/>
              <a:sym typeface="Montserrat"/>
            </a:endParaRPr>
          </a:p>
          <a:p>
            <a:pPr defTabSz="1828800">
              <a:spcBef>
                <a:spcPts val="2000"/>
              </a:spcBef>
              <a:buClr>
                <a:srgbClr val="000000"/>
              </a:buClr>
            </a:pPr>
            <a:endParaRPr sz="4400" b="1" kern="0">
              <a:solidFill>
                <a:srgbClr val="666666"/>
              </a:solidFill>
              <a:latin typeface="Montserrat"/>
              <a:ea typeface="Montserrat"/>
              <a:cs typeface="Montserrat"/>
              <a:sym typeface="Montserrat"/>
            </a:endParaRPr>
          </a:p>
          <a:p>
            <a:pPr defTabSz="1828800">
              <a:spcBef>
                <a:spcPts val="1200"/>
              </a:spcBef>
              <a:buClr>
                <a:srgbClr val="000000"/>
              </a:buClr>
            </a:pPr>
            <a:endParaRPr sz="3600" kern="0">
              <a:solidFill>
                <a:srgbClr val="666666"/>
              </a:solidFill>
              <a:latin typeface="Montserrat"/>
              <a:ea typeface="Montserrat"/>
              <a:cs typeface="Montserrat"/>
              <a:sym typeface="Montserrat"/>
            </a:endParaRPr>
          </a:p>
          <a:p>
            <a:pPr defTabSz="1828800">
              <a:buClr>
                <a:srgbClr val="000000"/>
              </a:buClr>
            </a:pPr>
            <a:endParaRPr sz="3600" kern="0">
              <a:solidFill>
                <a:srgbClr val="666666"/>
              </a:solidFill>
              <a:latin typeface="Montserrat"/>
              <a:ea typeface="Montserrat"/>
              <a:cs typeface="Montserrat"/>
              <a:sym typeface="Montserrat"/>
            </a:endParaRPr>
          </a:p>
          <a:p>
            <a:pPr defTabSz="1828800">
              <a:spcBef>
                <a:spcPts val="1200"/>
              </a:spcBef>
              <a:buClr>
                <a:srgbClr val="000000"/>
              </a:buClr>
            </a:pPr>
            <a:endParaRPr sz="3600" kern="0">
              <a:solidFill>
                <a:srgbClr val="000000"/>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p:nvPr/>
        </p:nvSpPr>
        <p:spPr>
          <a:xfrm>
            <a:off x="1170800" y="609600"/>
            <a:ext cx="15544800" cy="1641600"/>
          </a:xfrm>
          <a:prstGeom prst="rect">
            <a:avLst/>
          </a:prstGeom>
          <a:noFill/>
          <a:ln>
            <a:noFill/>
          </a:ln>
        </p:spPr>
        <p:txBody>
          <a:bodyPr spcFirstLastPara="1" wrap="square" lIns="182850" tIns="182850" rIns="182850" bIns="182850" anchor="b" anchorCtr="0">
            <a:noAutofit/>
          </a:bodyPr>
          <a:lstStyle/>
          <a:p>
            <a:pPr defTabSz="1828800">
              <a:buClr>
                <a:srgbClr val="000000"/>
              </a:buClr>
            </a:pPr>
            <a:r>
              <a:rPr lang="en" sz="5600" b="1" kern="0">
                <a:solidFill>
                  <a:srgbClr val="F1C232"/>
                </a:solidFill>
                <a:latin typeface="Montserrat"/>
                <a:ea typeface="Montserrat"/>
                <a:cs typeface="Montserrat"/>
                <a:sym typeface="Montserrat"/>
              </a:rPr>
              <a:t>MRPC - Partnership Panel</a:t>
            </a:r>
            <a:endParaRPr sz="5600" b="1" kern="0">
              <a:solidFill>
                <a:srgbClr val="F1C232"/>
              </a:solidFill>
              <a:latin typeface="Montserrat"/>
              <a:ea typeface="Montserrat"/>
              <a:cs typeface="Montserrat"/>
              <a:sym typeface="Montserrat"/>
            </a:endParaRPr>
          </a:p>
        </p:txBody>
      </p:sp>
      <p:sp>
        <p:nvSpPr>
          <p:cNvPr id="66" name="Google Shape;66;p15"/>
          <p:cNvSpPr txBox="1"/>
          <p:nvPr/>
        </p:nvSpPr>
        <p:spPr>
          <a:xfrm>
            <a:off x="1170800" y="2251200"/>
            <a:ext cx="15544800" cy="5515800"/>
          </a:xfrm>
          <a:prstGeom prst="rect">
            <a:avLst/>
          </a:prstGeom>
          <a:noFill/>
          <a:ln>
            <a:noFill/>
          </a:ln>
        </p:spPr>
        <p:txBody>
          <a:bodyPr spcFirstLastPara="1" wrap="square" lIns="182850" tIns="182850" rIns="182850" bIns="182850" anchor="t" anchorCtr="0">
            <a:noAutofit/>
          </a:bodyPr>
          <a:lstStyle/>
          <a:p>
            <a:pPr marL="914400" indent="-736600" defTabSz="1828800">
              <a:spcBef>
                <a:spcPts val="1200"/>
              </a:spcBef>
              <a:buClr>
                <a:srgbClr val="666666"/>
              </a:buClr>
              <a:buSzPts val="2200"/>
              <a:buFont typeface="Montserrat"/>
              <a:buChar char="●"/>
            </a:pPr>
            <a:r>
              <a:rPr lang="en" sz="4400" b="1" kern="0">
                <a:solidFill>
                  <a:srgbClr val="666666"/>
                </a:solidFill>
                <a:latin typeface="Montserrat"/>
                <a:ea typeface="Montserrat"/>
                <a:cs typeface="Montserrat"/>
                <a:sym typeface="Montserrat"/>
              </a:rPr>
              <a:t>Mississippi River Parkway Commission (MRPC) and the Great River Road have been around since 1938</a:t>
            </a:r>
            <a:endParaRPr sz="4400" b="1" kern="0">
              <a:solidFill>
                <a:srgbClr val="666666"/>
              </a:solidFill>
              <a:latin typeface="Montserrat"/>
              <a:ea typeface="Montserrat"/>
              <a:cs typeface="Montserrat"/>
              <a:sym typeface="Montserrat"/>
            </a:endParaRPr>
          </a:p>
          <a:p>
            <a:pPr marL="1828800" lvl="1" indent="-736600" defTabSz="1828800">
              <a:buClr>
                <a:srgbClr val="666666"/>
              </a:buClr>
              <a:buSzPts val="2200"/>
              <a:buFont typeface="Montserrat"/>
              <a:buChar char="○"/>
            </a:pPr>
            <a:r>
              <a:rPr lang="en" sz="4400" b="1" kern="0">
                <a:solidFill>
                  <a:srgbClr val="666666"/>
                </a:solidFill>
                <a:latin typeface="Montserrat"/>
                <a:ea typeface="Montserrat"/>
                <a:cs typeface="Montserrat"/>
                <a:sym typeface="Montserrat"/>
              </a:rPr>
              <a:t>That’s a lot of history!!</a:t>
            </a:r>
            <a:endParaRPr sz="4400" b="1" kern="0">
              <a:solidFill>
                <a:srgbClr val="666666"/>
              </a:solidFill>
              <a:latin typeface="Montserrat"/>
              <a:ea typeface="Montserrat"/>
              <a:cs typeface="Montserrat"/>
              <a:sym typeface="Montserrat"/>
            </a:endParaRPr>
          </a:p>
          <a:p>
            <a:pPr marL="914400" indent="-736600" defTabSz="1828800">
              <a:spcBef>
                <a:spcPts val="2000"/>
              </a:spcBef>
              <a:buClr>
                <a:srgbClr val="666666"/>
              </a:buClr>
              <a:buSzPts val="2200"/>
              <a:buFont typeface="Montserrat"/>
              <a:buChar char="●"/>
            </a:pPr>
            <a:r>
              <a:rPr lang="en" sz="4400" b="1" kern="0">
                <a:solidFill>
                  <a:srgbClr val="666666"/>
                </a:solidFill>
                <a:latin typeface="Montserrat"/>
                <a:ea typeface="Montserrat"/>
                <a:cs typeface="Montserrat"/>
                <a:sym typeface="Montserrat"/>
              </a:rPr>
              <a:t>History Matters - </a:t>
            </a:r>
            <a:r>
              <a:rPr lang="en" sz="4400" kern="0">
                <a:solidFill>
                  <a:srgbClr val="666666"/>
                </a:solidFill>
                <a:latin typeface="Montserrat"/>
                <a:ea typeface="Montserrat"/>
                <a:cs typeface="Montserrat"/>
                <a:sym typeface="Montserrat"/>
              </a:rPr>
              <a:t>it guides what we do</a:t>
            </a:r>
            <a:endParaRPr sz="4400" kern="0">
              <a:solidFill>
                <a:srgbClr val="666666"/>
              </a:solidFill>
              <a:latin typeface="Montserrat"/>
              <a:ea typeface="Montserrat"/>
              <a:cs typeface="Montserrat"/>
              <a:sym typeface="Montserrat"/>
            </a:endParaRPr>
          </a:p>
          <a:p>
            <a:pPr marL="914400" indent="-736600" defTabSz="1828800">
              <a:spcBef>
                <a:spcPts val="2000"/>
              </a:spcBef>
              <a:buClr>
                <a:srgbClr val="666666"/>
              </a:buClr>
              <a:buSzPts val="2200"/>
              <a:buFont typeface="Montserrat"/>
              <a:buChar char="●"/>
            </a:pPr>
            <a:r>
              <a:rPr lang="en" sz="4400" b="1" kern="0">
                <a:solidFill>
                  <a:srgbClr val="666666"/>
                </a:solidFill>
                <a:latin typeface="Montserrat"/>
                <a:ea typeface="Montserrat"/>
                <a:cs typeface="Montserrat"/>
                <a:sym typeface="Montserrat"/>
              </a:rPr>
              <a:t>Scenic Byways intrinsic qualities: </a:t>
            </a:r>
            <a:endParaRPr sz="4400" b="1" kern="0">
              <a:solidFill>
                <a:srgbClr val="666666"/>
              </a:solidFill>
              <a:latin typeface="Montserrat"/>
              <a:ea typeface="Montserrat"/>
              <a:cs typeface="Montserrat"/>
              <a:sym typeface="Montserrat"/>
            </a:endParaRPr>
          </a:p>
          <a:p>
            <a:pPr marL="1828800" lvl="1" indent="-685800" defTabSz="1828800">
              <a:buClr>
                <a:srgbClr val="666666"/>
              </a:buClr>
              <a:buSzPts val="1800"/>
              <a:buFont typeface="Montserrat"/>
              <a:buChar char="○"/>
            </a:pPr>
            <a:r>
              <a:rPr lang="en" sz="3600" kern="0">
                <a:solidFill>
                  <a:srgbClr val="666666"/>
                </a:solidFill>
                <a:latin typeface="Montserrat"/>
                <a:ea typeface="Montserrat"/>
                <a:cs typeface="Montserrat"/>
                <a:sym typeface="Montserrat"/>
              </a:rPr>
              <a:t>Scenic, natural, historic, recreational, archaeological, cultural</a:t>
            </a:r>
            <a:endParaRPr sz="3600" kern="0">
              <a:solidFill>
                <a:srgbClr val="666666"/>
              </a:solidFill>
              <a:latin typeface="Montserrat"/>
              <a:ea typeface="Montserrat"/>
              <a:cs typeface="Montserrat"/>
              <a:sym typeface="Montserrat"/>
            </a:endParaRPr>
          </a:p>
          <a:p>
            <a:pPr defTabSz="1828800">
              <a:spcBef>
                <a:spcPts val="1200"/>
              </a:spcBef>
              <a:buClr>
                <a:srgbClr val="000000"/>
              </a:buClr>
            </a:pPr>
            <a:endParaRPr sz="3600" kern="0">
              <a:solidFill>
                <a:srgbClr val="666666"/>
              </a:solidFill>
              <a:latin typeface="Montserrat"/>
              <a:ea typeface="Montserrat"/>
              <a:cs typeface="Montserrat"/>
              <a:sym typeface="Montserrat"/>
            </a:endParaRPr>
          </a:p>
          <a:p>
            <a:pPr defTabSz="1828800">
              <a:buClr>
                <a:srgbClr val="000000"/>
              </a:buClr>
            </a:pPr>
            <a:endParaRPr sz="3600" kern="0">
              <a:solidFill>
                <a:srgbClr val="666666"/>
              </a:solidFill>
              <a:latin typeface="Montserrat"/>
              <a:ea typeface="Montserrat"/>
              <a:cs typeface="Montserrat"/>
              <a:sym typeface="Montserrat"/>
            </a:endParaRPr>
          </a:p>
          <a:p>
            <a:pPr defTabSz="1828800">
              <a:spcBef>
                <a:spcPts val="1200"/>
              </a:spcBef>
              <a:buClr>
                <a:srgbClr val="000000"/>
              </a:buClr>
            </a:pPr>
            <a:endParaRPr sz="3600" kern="0">
              <a:solidFill>
                <a:srgbClr val="000000"/>
              </a:solidFill>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
        <p:cNvGrpSpPr/>
        <p:nvPr/>
      </p:nvGrpSpPr>
      <p:grpSpPr>
        <a:xfrm>
          <a:off x="0" y="0"/>
          <a:ext cx="0" cy="0"/>
          <a:chOff x="0" y="0"/>
          <a:chExt cx="0" cy="0"/>
        </a:xfrm>
      </p:grpSpPr>
      <p:sp>
        <p:nvSpPr>
          <p:cNvPr id="71" name="Google Shape;71;p16"/>
          <p:cNvSpPr txBox="1"/>
          <p:nvPr/>
        </p:nvSpPr>
        <p:spPr>
          <a:xfrm>
            <a:off x="1170800" y="0"/>
            <a:ext cx="15544800" cy="1641600"/>
          </a:xfrm>
          <a:prstGeom prst="rect">
            <a:avLst/>
          </a:prstGeom>
          <a:noFill/>
          <a:ln>
            <a:noFill/>
          </a:ln>
        </p:spPr>
        <p:txBody>
          <a:bodyPr spcFirstLastPara="1" wrap="square" lIns="182850" tIns="182850" rIns="182850" bIns="182850" anchor="b" anchorCtr="0">
            <a:noAutofit/>
          </a:bodyPr>
          <a:lstStyle/>
          <a:p>
            <a:pPr defTabSz="1828800">
              <a:buClr>
                <a:srgbClr val="000000"/>
              </a:buClr>
            </a:pPr>
            <a:r>
              <a:rPr lang="en" sz="5600" b="1" kern="0">
                <a:solidFill>
                  <a:srgbClr val="F1C232"/>
                </a:solidFill>
                <a:latin typeface="Montserrat"/>
                <a:ea typeface="Montserrat"/>
                <a:cs typeface="Montserrat"/>
                <a:sym typeface="Montserrat"/>
              </a:rPr>
              <a:t>MRPC - Partnership Panel</a:t>
            </a:r>
            <a:endParaRPr sz="5600" b="1" kern="0">
              <a:solidFill>
                <a:srgbClr val="F1C232"/>
              </a:solidFill>
              <a:latin typeface="Montserrat"/>
              <a:ea typeface="Montserrat"/>
              <a:cs typeface="Montserrat"/>
              <a:sym typeface="Montserrat"/>
            </a:endParaRPr>
          </a:p>
        </p:txBody>
      </p:sp>
      <p:sp>
        <p:nvSpPr>
          <p:cNvPr id="72" name="Google Shape;72;p16"/>
          <p:cNvSpPr txBox="1"/>
          <p:nvPr/>
        </p:nvSpPr>
        <p:spPr>
          <a:xfrm>
            <a:off x="569550" y="1887450"/>
            <a:ext cx="16929000" cy="5515800"/>
          </a:xfrm>
          <a:prstGeom prst="rect">
            <a:avLst/>
          </a:prstGeom>
          <a:noFill/>
          <a:ln>
            <a:noFill/>
          </a:ln>
        </p:spPr>
        <p:txBody>
          <a:bodyPr spcFirstLastPara="1" wrap="square" lIns="182850" tIns="182850" rIns="182850" bIns="182850" anchor="t" anchorCtr="0">
            <a:noAutofit/>
          </a:bodyPr>
          <a:lstStyle/>
          <a:p>
            <a:pPr marL="914400" indent="-736600" defTabSz="1828800">
              <a:spcBef>
                <a:spcPts val="1200"/>
              </a:spcBef>
              <a:buClr>
                <a:srgbClr val="666666"/>
              </a:buClr>
              <a:buSzPts val="2200"/>
              <a:buFont typeface="Montserrat"/>
              <a:buChar char="●"/>
            </a:pPr>
            <a:r>
              <a:rPr lang="en" sz="4400" b="1" kern="0">
                <a:solidFill>
                  <a:srgbClr val="666666"/>
                </a:solidFill>
                <a:latin typeface="Montserrat"/>
                <a:ea typeface="Montserrat"/>
                <a:cs typeface="Montserrat"/>
                <a:sym typeface="Montserrat"/>
              </a:rPr>
              <a:t>MNHS - statewide history organization</a:t>
            </a:r>
            <a:endParaRPr sz="4400" b="1" kern="0">
              <a:solidFill>
                <a:srgbClr val="666666"/>
              </a:solidFill>
              <a:latin typeface="Montserrat"/>
              <a:ea typeface="Montserrat"/>
              <a:cs typeface="Montserrat"/>
              <a:sym typeface="Montserrat"/>
            </a:endParaRPr>
          </a:p>
          <a:p>
            <a:pPr marL="914400" defTabSz="1828800">
              <a:spcBef>
                <a:spcPts val="1200"/>
              </a:spcBef>
              <a:buClr>
                <a:srgbClr val="000000"/>
              </a:buClr>
            </a:pPr>
            <a:endParaRPr sz="4400" b="1" kern="0">
              <a:solidFill>
                <a:srgbClr val="666666"/>
              </a:solidFill>
              <a:latin typeface="Montserrat"/>
              <a:ea typeface="Montserrat"/>
              <a:cs typeface="Montserrat"/>
              <a:sym typeface="Montserrat"/>
            </a:endParaRPr>
          </a:p>
          <a:p>
            <a:pPr marL="1828800" lvl="1" indent="-736600" defTabSz="1828800">
              <a:spcBef>
                <a:spcPts val="1200"/>
              </a:spcBef>
              <a:buClr>
                <a:srgbClr val="666666"/>
              </a:buClr>
              <a:buSzPts val="2200"/>
              <a:buFont typeface="Montserrat"/>
              <a:buChar char="○"/>
            </a:pPr>
            <a:r>
              <a:rPr lang="en" sz="4400" b="1" kern="0">
                <a:solidFill>
                  <a:srgbClr val="666666"/>
                </a:solidFill>
                <a:latin typeface="Montserrat"/>
                <a:ea typeface="Montserrat"/>
                <a:cs typeface="Montserrat"/>
                <a:sym typeface="Montserrat"/>
              </a:rPr>
              <a:t>Historic Sites (5+ of 26 on Mississippi River)</a:t>
            </a:r>
            <a:endParaRPr sz="4400" b="1" kern="0">
              <a:solidFill>
                <a:srgbClr val="666666"/>
              </a:solidFill>
              <a:latin typeface="Montserrat"/>
              <a:ea typeface="Montserrat"/>
              <a:cs typeface="Montserrat"/>
              <a:sym typeface="Montserrat"/>
            </a:endParaRPr>
          </a:p>
          <a:p>
            <a:pPr marL="1828800" defTabSz="1828800">
              <a:spcBef>
                <a:spcPts val="1200"/>
              </a:spcBef>
              <a:buClr>
                <a:srgbClr val="000000"/>
              </a:buClr>
            </a:pPr>
            <a:r>
              <a:rPr lang="en" sz="4400" b="1" kern="0">
                <a:solidFill>
                  <a:srgbClr val="666666"/>
                </a:solidFill>
                <a:latin typeface="Montserrat"/>
                <a:ea typeface="Montserrat"/>
                <a:cs typeface="Montserrat"/>
                <a:sym typeface="Montserrat"/>
              </a:rPr>
              <a:t> </a:t>
            </a:r>
            <a:endParaRPr sz="4400" b="1" kern="0">
              <a:solidFill>
                <a:srgbClr val="666666"/>
              </a:solidFill>
              <a:latin typeface="Montserrat"/>
              <a:ea typeface="Montserrat"/>
              <a:cs typeface="Montserrat"/>
              <a:sym typeface="Montserrat"/>
            </a:endParaRPr>
          </a:p>
          <a:p>
            <a:pPr marL="1828800" lvl="1" indent="-736600" defTabSz="1828800">
              <a:spcBef>
                <a:spcPts val="1200"/>
              </a:spcBef>
              <a:buClr>
                <a:srgbClr val="666666"/>
              </a:buClr>
              <a:buSzPts val="2200"/>
              <a:buFont typeface="Montserrat"/>
              <a:buChar char="○"/>
            </a:pPr>
            <a:r>
              <a:rPr lang="en" sz="4400" b="1" kern="0">
                <a:solidFill>
                  <a:srgbClr val="666666"/>
                </a:solidFill>
                <a:latin typeface="Montserrat"/>
                <a:ea typeface="Montserrat"/>
                <a:cs typeface="Montserrat"/>
                <a:sym typeface="Montserrat"/>
              </a:rPr>
              <a:t>Library and Collections (incl. State Archives) </a:t>
            </a:r>
            <a:endParaRPr sz="4400" b="1" kern="0">
              <a:solidFill>
                <a:srgbClr val="666666"/>
              </a:solidFill>
              <a:latin typeface="Montserrat"/>
              <a:ea typeface="Montserrat"/>
              <a:cs typeface="Montserrat"/>
              <a:sym typeface="Montserrat"/>
            </a:endParaRPr>
          </a:p>
          <a:p>
            <a:pPr marL="1828800" defTabSz="1828800">
              <a:spcBef>
                <a:spcPts val="1200"/>
              </a:spcBef>
              <a:buClr>
                <a:srgbClr val="000000"/>
              </a:buClr>
            </a:pPr>
            <a:endParaRPr sz="4400" b="1" kern="0">
              <a:solidFill>
                <a:srgbClr val="666666"/>
              </a:solidFill>
              <a:latin typeface="Montserrat"/>
              <a:ea typeface="Montserrat"/>
              <a:cs typeface="Montserrat"/>
              <a:sym typeface="Montserrat"/>
            </a:endParaRPr>
          </a:p>
          <a:p>
            <a:pPr marL="1828800" lvl="1" indent="-736600" defTabSz="1828800">
              <a:spcBef>
                <a:spcPts val="1200"/>
              </a:spcBef>
              <a:buClr>
                <a:srgbClr val="666666"/>
              </a:buClr>
              <a:buSzPts val="2200"/>
              <a:buFont typeface="Montserrat"/>
              <a:buChar char="○"/>
            </a:pPr>
            <a:r>
              <a:rPr lang="en" sz="4400" b="1" kern="0">
                <a:solidFill>
                  <a:srgbClr val="666666"/>
                </a:solidFill>
                <a:latin typeface="Montserrat"/>
                <a:ea typeface="Montserrat"/>
                <a:cs typeface="Montserrat"/>
                <a:sym typeface="Montserrat"/>
              </a:rPr>
              <a:t>Local / Statewide History Services</a:t>
            </a:r>
            <a:endParaRPr sz="4400" b="1" kern="0">
              <a:solidFill>
                <a:srgbClr val="666666"/>
              </a:solidFill>
              <a:latin typeface="Montserrat"/>
              <a:ea typeface="Montserrat"/>
              <a:cs typeface="Montserrat"/>
              <a:sym typeface="Montserrat"/>
            </a:endParaRPr>
          </a:p>
          <a:p>
            <a:pPr defTabSz="1828800">
              <a:spcBef>
                <a:spcPts val="1200"/>
              </a:spcBef>
              <a:buClr>
                <a:srgbClr val="000000"/>
              </a:buClr>
            </a:pPr>
            <a:endParaRPr sz="3600" kern="0">
              <a:solidFill>
                <a:srgbClr val="666666"/>
              </a:solidFill>
              <a:latin typeface="Montserrat"/>
              <a:ea typeface="Montserrat"/>
              <a:cs typeface="Montserrat"/>
              <a:sym typeface="Montserrat"/>
            </a:endParaRPr>
          </a:p>
          <a:p>
            <a:pPr marL="914400" indent="-736600" defTabSz="1828800">
              <a:spcBef>
                <a:spcPts val="1200"/>
              </a:spcBef>
              <a:buClr>
                <a:srgbClr val="666666"/>
              </a:buClr>
              <a:buSzPts val="2200"/>
              <a:buFont typeface="Montserrat"/>
              <a:buChar char="●"/>
            </a:pPr>
            <a:endParaRPr sz="3600" kern="0">
              <a:solidFill>
                <a:srgbClr val="666666"/>
              </a:solidFill>
              <a:latin typeface="Montserrat"/>
              <a:ea typeface="Montserrat"/>
              <a:cs typeface="Montserrat"/>
              <a:sym typeface="Montserrat"/>
            </a:endParaRPr>
          </a:p>
          <a:p>
            <a:pPr defTabSz="1828800">
              <a:spcBef>
                <a:spcPts val="1200"/>
              </a:spcBef>
              <a:buClr>
                <a:srgbClr val="000000"/>
              </a:buClr>
            </a:pPr>
            <a:endParaRPr sz="3600" kern="0">
              <a:solidFill>
                <a:srgbClr val="000000"/>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
        <p:cNvGrpSpPr/>
        <p:nvPr/>
      </p:nvGrpSpPr>
      <p:grpSpPr>
        <a:xfrm>
          <a:off x="0" y="0"/>
          <a:ext cx="0" cy="0"/>
          <a:chOff x="0" y="0"/>
          <a:chExt cx="0" cy="0"/>
        </a:xfrm>
      </p:grpSpPr>
      <p:sp>
        <p:nvSpPr>
          <p:cNvPr id="77" name="Google Shape;77;p17"/>
          <p:cNvSpPr txBox="1"/>
          <p:nvPr/>
        </p:nvSpPr>
        <p:spPr>
          <a:xfrm>
            <a:off x="1170800" y="0"/>
            <a:ext cx="15544800" cy="1641600"/>
          </a:xfrm>
          <a:prstGeom prst="rect">
            <a:avLst/>
          </a:prstGeom>
          <a:noFill/>
          <a:ln>
            <a:noFill/>
          </a:ln>
        </p:spPr>
        <p:txBody>
          <a:bodyPr spcFirstLastPara="1" wrap="square" lIns="182850" tIns="182850" rIns="182850" bIns="182850" anchor="b" anchorCtr="0">
            <a:noAutofit/>
          </a:bodyPr>
          <a:lstStyle/>
          <a:p>
            <a:pPr defTabSz="1828800">
              <a:buClr>
                <a:srgbClr val="000000"/>
              </a:buClr>
            </a:pPr>
            <a:r>
              <a:rPr lang="en" sz="5600" b="1" kern="0">
                <a:solidFill>
                  <a:srgbClr val="F1C232"/>
                </a:solidFill>
                <a:latin typeface="Montserrat"/>
                <a:ea typeface="Montserrat"/>
                <a:cs typeface="Montserrat"/>
                <a:sym typeface="Montserrat"/>
              </a:rPr>
              <a:t>MRPC - Partnership Panel</a:t>
            </a:r>
            <a:endParaRPr sz="5600" b="1" kern="0">
              <a:solidFill>
                <a:srgbClr val="F1C232"/>
              </a:solidFill>
              <a:latin typeface="Montserrat"/>
              <a:ea typeface="Montserrat"/>
              <a:cs typeface="Montserrat"/>
              <a:sym typeface="Montserrat"/>
            </a:endParaRPr>
          </a:p>
        </p:txBody>
      </p:sp>
      <p:sp>
        <p:nvSpPr>
          <p:cNvPr id="78" name="Google Shape;78;p17"/>
          <p:cNvSpPr txBox="1"/>
          <p:nvPr/>
        </p:nvSpPr>
        <p:spPr>
          <a:xfrm>
            <a:off x="478700" y="1364400"/>
            <a:ext cx="16929000" cy="5515800"/>
          </a:xfrm>
          <a:prstGeom prst="rect">
            <a:avLst/>
          </a:prstGeom>
          <a:noFill/>
          <a:ln>
            <a:noFill/>
          </a:ln>
        </p:spPr>
        <p:txBody>
          <a:bodyPr spcFirstLastPara="1" wrap="square" lIns="182850" tIns="182850" rIns="182850" bIns="182850" anchor="t" anchorCtr="0">
            <a:noAutofit/>
          </a:bodyPr>
          <a:lstStyle/>
          <a:p>
            <a:pPr marL="914400" indent="-736600" defTabSz="1828800">
              <a:spcBef>
                <a:spcPts val="1200"/>
              </a:spcBef>
              <a:buClr>
                <a:srgbClr val="666666"/>
              </a:buClr>
              <a:buSzPts val="2200"/>
              <a:buFont typeface="Montserrat"/>
              <a:buChar char="●"/>
            </a:pPr>
            <a:r>
              <a:rPr lang="en" sz="4400" kern="0">
                <a:solidFill>
                  <a:srgbClr val="666666"/>
                </a:solidFill>
                <a:latin typeface="Montserrat"/>
                <a:ea typeface="Montserrat"/>
                <a:cs typeface="Montserrat"/>
                <a:sym typeface="Montserrat"/>
              </a:rPr>
              <a:t>Minnesota Historical Society (MNHS) role in MRPC</a:t>
            </a:r>
            <a:endParaRPr sz="4400" kern="0">
              <a:solidFill>
                <a:srgbClr val="666666"/>
              </a:solidFill>
              <a:latin typeface="Montserrat"/>
              <a:ea typeface="Montserrat"/>
              <a:cs typeface="Montserrat"/>
              <a:sym typeface="Montserrat"/>
            </a:endParaRPr>
          </a:p>
          <a:p>
            <a:pPr marL="1828800" lvl="1" indent="-736600" defTabSz="1828800">
              <a:buClr>
                <a:srgbClr val="666666"/>
              </a:buClr>
              <a:buSzPts val="2200"/>
              <a:buFont typeface="Montserrat"/>
              <a:buChar char="○"/>
            </a:pPr>
            <a:r>
              <a:rPr lang="en" sz="4400" kern="0">
                <a:solidFill>
                  <a:srgbClr val="666666"/>
                </a:solidFill>
                <a:latin typeface="Montserrat"/>
                <a:ea typeface="Montserrat"/>
                <a:cs typeface="Montserrat"/>
                <a:sym typeface="Montserrat"/>
              </a:rPr>
              <a:t>Appointed member since at least 1963</a:t>
            </a:r>
            <a:endParaRPr sz="4400" kern="0">
              <a:solidFill>
                <a:srgbClr val="666666"/>
              </a:solidFill>
              <a:latin typeface="Montserrat"/>
              <a:ea typeface="Montserrat"/>
              <a:cs typeface="Montserrat"/>
              <a:sym typeface="Montserrat"/>
            </a:endParaRPr>
          </a:p>
          <a:p>
            <a:pPr marL="2743200" lvl="2" indent="-736600" defTabSz="1828800">
              <a:buClr>
                <a:srgbClr val="666666"/>
              </a:buClr>
              <a:buSzPts val="2200"/>
              <a:buFont typeface="Montserrat"/>
              <a:buChar char="■"/>
            </a:pPr>
            <a:r>
              <a:rPr lang="en" sz="4400" kern="0">
                <a:solidFill>
                  <a:srgbClr val="666666"/>
                </a:solidFill>
                <a:latin typeface="Montserrat"/>
                <a:ea typeface="Montserrat"/>
                <a:cs typeface="Montserrat"/>
                <a:sym typeface="Montserrat"/>
              </a:rPr>
              <a:t>MNHS also has technical member</a:t>
            </a:r>
            <a:endParaRPr sz="4400" kern="0">
              <a:solidFill>
                <a:srgbClr val="666666"/>
              </a:solidFill>
              <a:latin typeface="Montserrat"/>
              <a:ea typeface="Montserrat"/>
              <a:cs typeface="Montserrat"/>
              <a:sym typeface="Montserrat"/>
            </a:endParaRPr>
          </a:p>
          <a:p>
            <a:pPr marL="2743200" defTabSz="1828800">
              <a:spcBef>
                <a:spcPts val="1200"/>
              </a:spcBef>
              <a:buClr>
                <a:srgbClr val="000000"/>
              </a:buClr>
            </a:pPr>
            <a:endParaRPr sz="4400" kern="0">
              <a:solidFill>
                <a:srgbClr val="666666"/>
              </a:solidFill>
              <a:latin typeface="Montserrat"/>
              <a:ea typeface="Montserrat"/>
              <a:cs typeface="Montserrat"/>
              <a:sym typeface="Montserrat"/>
            </a:endParaRPr>
          </a:p>
          <a:p>
            <a:pPr marL="1828800" lvl="1" indent="-736600" defTabSz="1828800">
              <a:spcBef>
                <a:spcPts val="1200"/>
              </a:spcBef>
              <a:buClr>
                <a:srgbClr val="666666"/>
              </a:buClr>
              <a:buSzPts val="2200"/>
              <a:buFont typeface="Montserrat"/>
              <a:buChar char="○"/>
            </a:pPr>
            <a:r>
              <a:rPr lang="en" sz="4400" kern="0">
                <a:solidFill>
                  <a:srgbClr val="666666"/>
                </a:solidFill>
                <a:latin typeface="Montserrat"/>
                <a:ea typeface="Montserrat"/>
                <a:cs typeface="Montserrat"/>
                <a:sym typeface="Montserrat"/>
              </a:rPr>
              <a:t>MNHS sites (ICs) on Mississippi River: </a:t>
            </a:r>
            <a:endParaRPr sz="4400" kern="0">
              <a:solidFill>
                <a:srgbClr val="666666"/>
              </a:solidFill>
              <a:latin typeface="Montserrat"/>
              <a:ea typeface="Montserrat"/>
              <a:cs typeface="Montserrat"/>
              <a:sym typeface="Montserrat"/>
            </a:endParaRPr>
          </a:p>
          <a:p>
            <a:pPr marL="2743200" lvl="2" indent="-736600" defTabSz="1828800">
              <a:buClr>
                <a:srgbClr val="666666"/>
              </a:buClr>
              <a:buSzPts val="2200"/>
              <a:buFont typeface="Montserrat"/>
              <a:buChar char="■"/>
            </a:pPr>
            <a:r>
              <a:rPr lang="en" sz="4400" kern="0">
                <a:solidFill>
                  <a:srgbClr val="666666"/>
                </a:solidFill>
                <a:latin typeface="Montserrat"/>
                <a:ea typeface="Montserrat"/>
                <a:cs typeface="Montserrat"/>
                <a:sym typeface="Montserrat"/>
              </a:rPr>
              <a:t>Forest History Center, Grand Rapids</a:t>
            </a:r>
            <a:endParaRPr sz="4400" kern="0">
              <a:solidFill>
                <a:srgbClr val="666666"/>
              </a:solidFill>
              <a:latin typeface="Montserrat"/>
              <a:ea typeface="Montserrat"/>
              <a:cs typeface="Montserrat"/>
              <a:sym typeface="Montserrat"/>
            </a:endParaRPr>
          </a:p>
          <a:p>
            <a:pPr marL="2743200" lvl="2" indent="-736600" defTabSz="1828800">
              <a:buClr>
                <a:srgbClr val="666666"/>
              </a:buClr>
              <a:buSzPts val="2200"/>
              <a:buFont typeface="Montserrat"/>
              <a:buChar char="■"/>
            </a:pPr>
            <a:r>
              <a:rPr lang="en" sz="4400" kern="0">
                <a:solidFill>
                  <a:srgbClr val="666666"/>
                </a:solidFill>
                <a:latin typeface="Montserrat"/>
                <a:ea typeface="Montserrat"/>
                <a:cs typeface="Montserrat"/>
                <a:sym typeface="Montserrat"/>
              </a:rPr>
              <a:t>Lindbergh House, Little Falls</a:t>
            </a:r>
            <a:endParaRPr sz="4400" kern="0">
              <a:solidFill>
                <a:srgbClr val="666666"/>
              </a:solidFill>
              <a:latin typeface="Montserrat"/>
              <a:ea typeface="Montserrat"/>
              <a:cs typeface="Montserrat"/>
              <a:sym typeface="Montserrat"/>
            </a:endParaRPr>
          </a:p>
          <a:p>
            <a:pPr marL="2743200" lvl="2" indent="-736600" defTabSz="1828800">
              <a:buClr>
                <a:srgbClr val="666666"/>
              </a:buClr>
              <a:buSzPts val="2200"/>
              <a:buFont typeface="Montserrat"/>
              <a:buChar char="■"/>
            </a:pPr>
            <a:r>
              <a:rPr lang="en" sz="4400" kern="0">
                <a:solidFill>
                  <a:srgbClr val="666666"/>
                </a:solidFill>
                <a:latin typeface="Montserrat"/>
                <a:ea typeface="Montserrat"/>
                <a:cs typeface="Montserrat"/>
                <a:sym typeface="Montserrat"/>
              </a:rPr>
              <a:t>Oliver Kelley Farm, Elk River</a:t>
            </a:r>
            <a:endParaRPr sz="4400" kern="0">
              <a:solidFill>
                <a:srgbClr val="666666"/>
              </a:solidFill>
              <a:latin typeface="Montserrat"/>
              <a:ea typeface="Montserrat"/>
              <a:cs typeface="Montserrat"/>
              <a:sym typeface="Montserrat"/>
            </a:endParaRPr>
          </a:p>
          <a:p>
            <a:pPr marL="2743200" lvl="2" indent="-736600" defTabSz="1828800">
              <a:buClr>
                <a:srgbClr val="666666"/>
              </a:buClr>
              <a:buSzPts val="2200"/>
              <a:buFont typeface="Montserrat"/>
              <a:buChar char="■"/>
            </a:pPr>
            <a:r>
              <a:rPr lang="en" sz="4400" kern="0">
                <a:solidFill>
                  <a:srgbClr val="666666"/>
                </a:solidFill>
                <a:latin typeface="Montserrat"/>
                <a:ea typeface="Montserrat"/>
                <a:cs typeface="Montserrat"/>
                <a:sym typeface="Montserrat"/>
              </a:rPr>
              <a:t>Mill City Museum, Minneapolis</a:t>
            </a:r>
            <a:endParaRPr sz="4400" kern="0">
              <a:solidFill>
                <a:srgbClr val="666666"/>
              </a:solidFill>
              <a:latin typeface="Montserrat"/>
              <a:ea typeface="Montserrat"/>
              <a:cs typeface="Montserrat"/>
              <a:sym typeface="Montserrat"/>
            </a:endParaRPr>
          </a:p>
          <a:p>
            <a:pPr marL="2743200" lvl="2" indent="-736600" defTabSz="1828800">
              <a:buClr>
                <a:srgbClr val="666666"/>
              </a:buClr>
              <a:buSzPts val="2200"/>
              <a:buFont typeface="Montserrat"/>
              <a:buChar char="■"/>
            </a:pPr>
            <a:r>
              <a:rPr lang="en" sz="4400" kern="0">
                <a:solidFill>
                  <a:srgbClr val="666666"/>
                </a:solidFill>
                <a:latin typeface="Montserrat"/>
                <a:ea typeface="Montserrat"/>
                <a:cs typeface="Montserrat"/>
                <a:sym typeface="Montserrat"/>
              </a:rPr>
              <a:t>Historic Fort Snelling, Hennepin County</a:t>
            </a:r>
            <a:endParaRPr sz="4400" kern="0">
              <a:solidFill>
                <a:srgbClr val="666666"/>
              </a:solidFill>
              <a:latin typeface="Montserrat"/>
              <a:ea typeface="Montserrat"/>
              <a:cs typeface="Montserrat"/>
              <a:sym typeface="Montserrat"/>
            </a:endParaRPr>
          </a:p>
          <a:p>
            <a:pPr defTabSz="1828800">
              <a:spcBef>
                <a:spcPts val="1200"/>
              </a:spcBef>
              <a:buClr>
                <a:srgbClr val="000000"/>
              </a:buClr>
            </a:pPr>
            <a:endParaRPr sz="3600" kern="0">
              <a:solidFill>
                <a:srgbClr val="666666"/>
              </a:solidFill>
              <a:latin typeface="Montserrat"/>
              <a:ea typeface="Montserrat"/>
              <a:cs typeface="Montserrat"/>
              <a:sym typeface="Montserrat"/>
            </a:endParaRPr>
          </a:p>
          <a:p>
            <a:pPr defTabSz="1828800">
              <a:buClr>
                <a:srgbClr val="000000"/>
              </a:buClr>
            </a:pPr>
            <a:endParaRPr sz="3600" kern="0">
              <a:solidFill>
                <a:srgbClr val="666666"/>
              </a:solidFill>
              <a:latin typeface="Montserrat"/>
              <a:ea typeface="Montserrat"/>
              <a:cs typeface="Montserrat"/>
              <a:sym typeface="Montserrat"/>
            </a:endParaRPr>
          </a:p>
          <a:p>
            <a:pPr defTabSz="1828800">
              <a:spcBef>
                <a:spcPts val="1200"/>
              </a:spcBef>
              <a:buClr>
                <a:srgbClr val="000000"/>
              </a:buClr>
            </a:pPr>
            <a:endParaRPr sz="3600" kern="0">
              <a:solidFill>
                <a:srgbClr val="000000"/>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19"/>
          <p:cNvSpPr txBox="1"/>
          <p:nvPr/>
        </p:nvSpPr>
        <p:spPr>
          <a:xfrm>
            <a:off x="1170800" y="0"/>
            <a:ext cx="15544800" cy="1641600"/>
          </a:xfrm>
          <a:prstGeom prst="rect">
            <a:avLst/>
          </a:prstGeom>
          <a:noFill/>
          <a:ln>
            <a:noFill/>
          </a:ln>
        </p:spPr>
        <p:txBody>
          <a:bodyPr spcFirstLastPara="1" wrap="square" lIns="182850" tIns="182850" rIns="182850" bIns="182850" anchor="b" anchorCtr="0">
            <a:noAutofit/>
          </a:bodyPr>
          <a:lstStyle/>
          <a:p>
            <a:pPr defTabSz="1828800">
              <a:buClr>
                <a:srgbClr val="000000"/>
              </a:buClr>
            </a:pPr>
            <a:r>
              <a:rPr lang="en" sz="5600" b="1" kern="0">
                <a:solidFill>
                  <a:srgbClr val="F1C232"/>
                </a:solidFill>
                <a:latin typeface="Montserrat"/>
                <a:ea typeface="Montserrat"/>
                <a:cs typeface="Montserrat"/>
                <a:sym typeface="Montserrat"/>
              </a:rPr>
              <a:t>MRPC - Partnership Panel</a:t>
            </a:r>
            <a:endParaRPr sz="5600" b="1" kern="0">
              <a:solidFill>
                <a:srgbClr val="F1C232"/>
              </a:solidFill>
              <a:latin typeface="Montserrat"/>
              <a:ea typeface="Montserrat"/>
              <a:cs typeface="Montserrat"/>
              <a:sym typeface="Montserrat"/>
            </a:endParaRPr>
          </a:p>
        </p:txBody>
      </p:sp>
      <p:sp>
        <p:nvSpPr>
          <p:cNvPr id="91" name="Google Shape;91;p19"/>
          <p:cNvSpPr txBox="1"/>
          <p:nvPr/>
        </p:nvSpPr>
        <p:spPr>
          <a:xfrm>
            <a:off x="478700" y="1238750"/>
            <a:ext cx="16929000" cy="5515800"/>
          </a:xfrm>
          <a:prstGeom prst="rect">
            <a:avLst/>
          </a:prstGeom>
          <a:noFill/>
          <a:ln>
            <a:noFill/>
          </a:ln>
        </p:spPr>
        <p:txBody>
          <a:bodyPr spcFirstLastPara="1" wrap="square" lIns="182850" tIns="182850" rIns="182850" bIns="182850" anchor="t" anchorCtr="0">
            <a:noAutofit/>
          </a:bodyPr>
          <a:lstStyle/>
          <a:p>
            <a:pPr marL="914400" indent="-736600" defTabSz="1828800">
              <a:spcBef>
                <a:spcPts val="1200"/>
              </a:spcBef>
              <a:buClr>
                <a:srgbClr val="666666"/>
              </a:buClr>
              <a:buSzPts val="2200"/>
              <a:buFont typeface="Montserrat"/>
              <a:buChar char="●"/>
            </a:pPr>
            <a:r>
              <a:rPr lang="en" sz="4400" b="1" kern="0">
                <a:solidFill>
                  <a:srgbClr val="666666"/>
                </a:solidFill>
                <a:latin typeface="Montserrat"/>
                <a:ea typeface="Montserrat"/>
                <a:cs typeface="Montserrat"/>
                <a:sym typeface="Montserrat"/>
              </a:rPr>
              <a:t>MRPC Archiving Project</a:t>
            </a:r>
            <a:endParaRPr sz="4400" b="1" kern="0">
              <a:solidFill>
                <a:srgbClr val="666666"/>
              </a:solidFill>
              <a:latin typeface="Montserrat"/>
              <a:ea typeface="Montserrat"/>
              <a:cs typeface="Montserrat"/>
              <a:sym typeface="Montserrat"/>
            </a:endParaRPr>
          </a:p>
          <a:p>
            <a:pPr marL="1828800" lvl="1" indent="-736600" defTabSz="1828800">
              <a:buClr>
                <a:srgbClr val="666666"/>
              </a:buClr>
              <a:buSzPts val="2200"/>
              <a:buFont typeface="Montserrat"/>
              <a:buChar char="○"/>
            </a:pPr>
            <a:r>
              <a:rPr lang="en" sz="4400" kern="0">
                <a:solidFill>
                  <a:srgbClr val="666666"/>
                </a:solidFill>
                <a:latin typeface="Montserrat"/>
                <a:ea typeface="Montserrat"/>
                <a:cs typeface="Montserrat"/>
                <a:sym typeface="Montserrat"/>
              </a:rPr>
              <a:t>MN/DOT has extensive MRPC records</a:t>
            </a:r>
            <a:endParaRPr sz="4400" kern="0">
              <a:solidFill>
                <a:srgbClr val="666666"/>
              </a:solidFill>
              <a:latin typeface="Montserrat"/>
              <a:ea typeface="Montserrat"/>
              <a:cs typeface="Montserrat"/>
              <a:sym typeface="Montserrat"/>
            </a:endParaRPr>
          </a:p>
          <a:p>
            <a:pPr marL="1828800" defTabSz="1828800">
              <a:spcBef>
                <a:spcPts val="1200"/>
              </a:spcBef>
              <a:buClr>
                <a:srgbClr val="000000"/>
              </a:buClr>
            </a:pPr>
            <a:endParaRPr sz="4400" kern="0">
              <a:solidFill>
                <a:srgbClr val="666666"/>
              </a:solidFill>
              <a:latin typeface="Montserrat"/>
              <a:ea typeface="Montserrat"/>
              <a:cs typeface="Montserrat"/>
              <a:sym typeface="Montserrat"/>
            </a:endParaRPr>
          </a:p>
          <a:p>
            <a:pPr marL="1828800" lvl="1" indent="-736600" defTabSz="1828800">
              <a:spcBef>
                <a:spcPts val="1200"/>
              </a:spcBef>
              <a:buClr>
                <a:srgbClr val="666666"/>
              </a:buClr>
              <a:buSzPts val="2200"/>
              <a:buFont typeface="Montserrat"/>
              <a:buChar char="○"/>
            </a:pPr>
            <a:r>
              <a:rPr lang="en" sz="4400" kern="0">
                <a:solidFill>
                  <a:srgbClr val="666666"/>
                </a:solidFill>
                <a:latin typeface="Montserrat"/>
                <a:ea typeface="Montserrat"/>
                <a:cs typeface="Montserrat"/>
                <a:sym typeface="Montserrat"/>
              </a:rPr>
              <a:t>MRPC / DOT staff met with MNHS / State Archives team - best practices</a:t>
            </a:r>
            <a:endParaRPr sz="4400" kern="0">
              <a:solidFill>
                <a:srgbClr val="666666"/>
              </a:solidFill>
              <a:latin typeface="Montserrat"/>
              <a:ea typeface="Montserrat"/>
              <a:cs typeface="Montserrat"/>
              <a:sym typeface="Montserrat"/>
            </a:endParaRPr>
          </a:p>
          <a:p>
            <a:pPr marL="1828800" defTabSz="1828800">
              <a:spcBef>
                <a:spcPts val="1200"/>
              </a:spcBef>
              <a:buClr>
                <a:srgbClr val="000000"/>
              </a:buClr>
            </a:pPr>
            <a:endParaRPr sz="4400" kern="0">
              <a:solidFill>
                <a:srgbClr val="666666"/>
              </a:solidFill>
              <a:latin typeface="Montserrat"/>
              <a:ea typeface="Montserrat"/>
              <a:cs typeface="Montserrat"/>
              <a:sym typeface="Montserrat"/>
            </a:endParaRPr>
          </a:p>
          <a:p>
            <a:pPr marL="1828800" lvl="1" indent="-736600" defTabSz="1828800">
              <a:spcBef>
                <a:spcPts val="1200"/>
              </a:spcBef>
              <a:buClr>
                <a:srgbClr val="666666"/>
              </a:buClr>
              <a:buSzPts val="2200"/>
              <a:buFont typeface="Montserrat"/>
              <a:buChar char="○"/>
            </a:pPr>
            <a:r>
              <a:rPr lang="en" sz="4400" kern="0">
                <a:solidFill>
                  <a:srgbClr val="666666"/>
                </a:solidFill>
                <a:latin typeface="Montserrat"/>
                <a:ea typeface="Montserrat"/>
                <a:cs typeface="Montserrat"/>
                <a:sym typeface="Montserrat"/>
              </a:rPr>
              <a:t>MN/DOT staff organized records, created a cataloging / indexing system</a:t>
            </a:r>
            <a:endParaRPr sz="4400" kern="0">
              <a:solidFill>
                <a:srgbClr val="666666"/>
              </a:solidFill>
              <a:latin typeface="Montserrat"/>
              <a:ea typeface="Montserrat"/>
              <a:cs typeface="Montserrat"/>
              <a:sym typeface="Montserrat"/>
            </a:endParaRPr>
          </a:p>
          <a:p>
            <a:pPr marL="1828800" defTabSz="1828800">
              <a:spcBef>
                <a:spcPts val="1200"/>
              </a:spcBef>
              <a:buClr>
                <a:srgbClr val="000000"/>
              </a:buClr>
            </a:pPr>
            <a:endParaRPr sz="4400" kern="0">
              <a:solidFill>
                <a:srgbClr val="666666"/>
              </a:solidFill>
              <a:latin typeface="Montserrat"/>
              <a:ea typeface="Montserrat"/>
              <a:cs typeface="Montserrat"/>
              <a:sym typeface="Montserrat"/>
            </a:endParaRPr>
          </a:p>
          <a:p>
            <a:pPr marL="1828800" lvl="1" indent="-736600" defTabSz="1828800">
              <a:spcBef>
                <a:spcPts val="1200"/>
              </a:spcBef>
              <a:buClr>
                <a:srgbClr val="666666"/>
              </a:buClr>
              <a:buSzPts val="2200"/>
              <a:buFont typeface="Montserrat"/>
              <a:buChar char="○"/>
            </a:pPr>
            <a:r>
              <a:rPr lang="en" sz="4400" kern="0">
                <a:solidFill>
                  <a:srgbClr val="666666"/>
                </a:solidFill>
                <a:latin typeface="Montserrat"/>
                <a:ea typeface="Montserrat"/>
                <a:cs typeface="Montserrat"/>
                <a:sym typeface="Montserrat"/>
              </a:rPr>
              <a:t>MNHS created finding aid (online) </a:t>
            </a:r>
            <a:endParaRPr sz="4400" kern="0">
              <a:solidFill>
                <a:srgbClr val="666666"/>
              </a:solidFill>
              <a:latin typeface="Montserrat"/>
              <a:ea typeface="Montserrat"/>
              <a:cs typeface="Montserrat"/>
              <a:sym typeface="Montserrat"/>
            </a:endParaRPr>
          </a:p>
          <a:p>
            <a:pPr defTabSz="1828800">
              <a:spcBef>
                <a:spcPts val="1200"/>
              </a:spcBef>
              <a:buClr>
                <a:srgbClr val="000000"/>
              </a:buClr>
            </a:pPr>
            <a:endParaRPr sz="3600" kern="0">
              <a:solidFill>
                <a:srgbClr val="666666"/>
              </a:solidFill>
              <a:latin typeface="Montserrat"/>
              <a:ea typeface="Montserrat"/>
              <a:cs typeface="Montserrat"/>
              <a:sym typeface="Montserrat"/>
            </a:endParaRPr>
          </a:p>
          <a:p>
            <a:pPr marL="914400" indent="-736600" defTabSz="1828800">
              <a:spcBef>
                <a:spcPts val="1200"/>
              </a:spcBef>
              <a:buClr>
                <a:srgbClr val="666666"/>
              </a:buClr>
              <a:buSzPts val="2200"/>
              <a:buFont typeface="Montserrat"/>
              <a:buChar char="●"/>
            </a:pPr>
            <a:endParaRPr sz="3600" kern="0">
              <a:solidFill>
                <a:srgbClr val="666666"/>
              </a:solidFill>
              <a:latin typeface="Montserrat"/>
              <a:ea typeface="Montserrat"/>
              <a:cs typeface="Montserrat"/>
              <a:sym typeface="Montserrat"/>
            </a:endParaRPr>
          </a:p>
          <a:p>
            <a:pPr defTabSz="1828800">
              <a:spcBef>
                <a:spcPts val="1200"/>
              </a:spcBef>
              <a:buClr>
                <a:srgbClr val="000000"/>
              </a:buClr>
            </a:pPr>
            <a:endParaRPr sz="3600" kern="0">
              <a:solidFill>
                <a:srgbClr val="000000"/>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pic>
        <p:nvPicPr>
          <p:cNvPr id="96" name="Google Shape;96;p20"/>
          <p:cNvPicPr preferRelativeResize="0"/>
          <p:nvPr/>
        </p:nvPicPr>
        <p:blipFill rotWithShape="1">
          <a:blip r:embed="rId4">
            <a:alphaModFix/>
          </a:blip>
          <a:srcRect l="6468" r="6468"/>
          <a:stretch/>
        </p:blipFill>
        <p:spPr>
          <a:xfrm>
            <a:off x="3764850" y="78651"/>
            <a:ext cx="10561300" cy="9133398"/>
          </a:xfrm>
          <a:prstGeom prst="rect">
            <a:avLst/>
          </a:prstGeom>
          <a:noFill/>
          <a:ln>
            <a:noFill/>
          </a:ln>
        </p:spPr>
      </p:pic>
      <p:sp>
        <p:nvSpPr>
          <p:cNvPr id="97" name="Google Shape;97;p20"/>
          <p:cNvSpPr txBox="1"/>
          <p:nvPr/>
        </p:nvSpPr>
        <p:spPr>
          <a:xfrm>
            <a:off x="1170800" y="1887450"/>
            <a:ext cx="6354600" cy="5515800"/>
          </a:xfrm>
          <a:prstGeom prst="rect">
            <a:avLst/>
          </a:prstGeom>
          <a:noFill/>
          <a:ln>
            <a:noFill/>
          </a:ln>
        </p:spPr>
        <p:txBody>
          <a:bodyPr spcFirstLastPara="1" wrap="square" lIns="182850" tIns="182850" rIns="182850" bIns="182850" anchor="t" anchorCtr="0">
            <a:noAutofit/>
          </a:bodyPr>
          <a:lstStyle/>
          <a:p>
            <a:pPr defTabSz="1828800">
              <a:spcBef>
                <a:spcPts val="1200"/>
              </a:spcBef>
              <a:buClr>
                <a:srgbClr val="000000"/>
              </a:buClr>
            </a:pPr>
            <a:endParaRPr sz="2800" kern="0">
              <a:solidFill>
                <a:srgbClr val="666666"/>
              </a:solidFill>
              <a:latin typeface="Montserrat"/>
              <a:ea typeface="Montserrat"/>
              <a:cs typeface="Montserrat"/>
              <a:sym typeface="Montserrat"/>
            </a:endParaRPr>
          </a:p>
          <a:p>
            <a:pPr defTabSz="1828800">
              <a:spcBef>
                <a:spcPts val="1200"/>
              </a:spcBef>
              <a:buClr>
                <a:srgbClr val="000000"/>
              </a:buClr>
            </a:pPr>
            <a:endParaRPr sz="3600" kern="0">
              <a:solidFill>
                <a:srgbClr val="666666"/>
              </a:solidFill>
              <a:latin typeface="Montserrat"/>
              <a:ea typeface="Montserrat"/>
              <a:cs typeface="Montserrat"/>
              <a:sym typeface="Montserrat"/>
            </a:endParaRPr>
          </a:p>
          <a:p>
            <a:pPr defTabSz="1828800">
              <a:buClr>
                <a:srgbClr val="000000"/>
              </a:buClr>
            </a:pPr>
            <a:endParaRPr sz="3600" kern="0">
              <a:solidFill>
                <a:srgbClr val="666666"/>
              </a:solidFill>
              <a:latin typeface="Montserrat"/>
              <a:ea typeface="Montserrat"/>
              <a:cs typeface="Montserrat"/>
              <a:sym typeface="Montserrat"/>
            </a:endParaRPr>
          </a:p>
          <a:p>
            <a:pPr defTabSz="1828800">
              <a:spcBef>
                <a:spcPts val="1200"/>
              </a:spcBef>
              <a:buClr>
                <a:srgbClr val="000000"/>
              </a:buClr>
            </a:pPr>
            <a:endParaRPr sz="3600" kern="0">
              <a:solidFill>
                <a:srgbClr val="000000"/>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1"/>
          <p:cNvSpPr txBox="1"/>
          <p:nvPr/>
        </p:nvSpPr>
        <p:spPr>
          <a:xfrm>
            <a:off x="11083650" y="1887450"/>
            <a:ext cx="6415200" cy="5515800"/>
          </a:xfrm>
          <a:prstGeom prst="rect">
            <a:avLst/>
          </a:prstGeom>
          <a:noFill/>
          <a:ln>
            <a:noFill/>
          </a:ln>
        </p:spPr>
        <p:txBody>
          <a:bodyPr spcFirstLastPara="1" wrap="square" lIns="182850" tIns="182850" rIns="182850" bIns="182850" anchor="t" anchorCtr="0">
            <a:noAutofit/>
          </a:bodyPr>
          <a:lstStyle/>
          <a:p>
            <a:pPr defTabSz="1828800">
              <a:spcBef>
                <a:spcPts val="1200"/>
              </a:spcBef>
              <a:buClr>
                <a:srgbClr val="000000"/>
              </a:buClr>
              <a:buSzPts val="1100"/>
            </a:pPr>
            <a:endParaRPr sz="2800" kern="0">
              <a:solidFill>
                <a:srgbClr val="666666"/>
              </a:solidFill>
              <a:latin typeface="Montserrat"/>
              <a:ea typeface="Montserrat"/>
              <a:cs typeface="Montserrat"/>
              <a:sym typeface="Montserrat"/>
            </a:endParaRPr>
          </a:p>
          <a:p>
            <a:pPr defTabSz="1828800">
              <a:spcBef>
                <a:spcPts val="1200"/>
              </a:spcBef>
              <a:buClr>
                <a:srgbClr val="000000"/>
              </a:buClr>
              <a:buSzPts val="1100"/>
            </a:pPr>
            <a:endParaRPr sz="3600" kern="0">
              <a:solidFill>
                <a:srgbClr val="666666"/>
              </a:solidFill>
              <a:latin typeface="Montserrat"/>
              <a:ea typeface="Montserrat"/>
              <a:cs typeface="Montserrat"/>
              <a:sym typeface="Montserrat"/>
            </a:endParaRPr>
          </a:p>
          <a:p>
            <a:pPr defTabSz="1828800">
              <a:buClr>
                <a:srgbClr val="000000"/>
              </a:buClr>
              <a:buSzPts val="1100"/>
            </a:pPr>
            <a:endParaRPr sz="3600" kern="0">
              <a:solidFill>
                <a:srgbClr val="666666"/>
              </a:solidFill>
              <a:latin typeface="Montserrat"/>
              <a:ea typeface="Montserrat"/>
              <a:cs typeface="Montserrat"/>
              <a:sym typeface="Montserrat"/>
            </a:endParaRPr>
          </a:p>
          <a:p>
            <a:pPr defTabSz="1828800">
              <a:spcBef>
                <a:spcPts val="1200"/>
              </a:spcBef>
              <a:buClr>
                <a:srgbClr val="000000"/>
              </a:buClr>
              <a:buSzPts val="1100"/>
            </a:pPr>
            <a:endParaRPr sz="3600" kern="0">
              <a:solidFill>
                <a:srgbClr val="000000"/>
              </a:solidFill>
              <a:latin typeface="Montserrat"/>
              <a:ea typeface="Montserrat"/>
              <a:cs typeface="Montserrat"/>
              <a:sym typeface="Montserrat"/>
            </a:endParaRPr>
          </a:p>
          <a:p>
            <a:pPr defTabSz="1828800">
              <a:spcBef>
                <a:spcPts val="1200"/>
              </a:spcBef>
              <a:buClr>
                <a:srgbClr val="000000"/>
              </a:buClr>
            </a:pPr>
            <a:endParaRPr sz="3600" kern="0">
              <a:solidFill>
                <a:srgbClr val="666666"/>
              </a:solidFill>
              <a:latin typeface="Montserrat"/>
              <a:ea typeface="Montserrat"/>
              <a:cs typeface="Montserrat"/>
              <a:sym typeface="Montserrat"/>
            </a:endParaRPr>
          </a:p>
        </p:txBody>
      </p:sp>
      <p:pic>
        <p:nvPicPr>
          <p:cNvPr id="103" name="Google Shape;103;p21"/>
          <p:cNvPicPr preferRelativeResize="0"/>
          <p:nvPr/>
        </p:nvPicPr>
        <p:blipFill>
          <a:blip r:embed="rId4">
            <a:alphaModFix/>
          </a:blip>
          <a:stretch>
            <a:fillRect/>
          </a:stretch>
        </p:blipFill>
        <p:spPr>
          <a:xfrm>
            <a:off x="761150" y="383600"/>
            <a:ext cx="9537500" cy="6311700"/>
          </a:xfrm>
          <a:prstGeom prst="rect">
            <a:avLst/>
          </a:prstGeom>
          <a:noFill/>
          <a:ln w="28575" cap="flat" cmpd="sng">
            <a:solidFill>
              <a:schemeClr val="dk2"/>
            </a:solidFill>
            <a:prstDash val="solid"/>
            <a:round/>
            <a:headEnd type="none" w="sm" len="sm"/>
            <a:tailEnd type="none" w="sm" len="sm"/>
          </a:ln>
        </p:spPr>
      </p:pic>
      <p:pic>
        <p:nvPicPr>
          <p:cNvPr id="104" name="Google Shape;104;p21"/>
          <p:cNvPicPr preferRelativeResize="0"/>
          <p:nvPr/>
        </p:nvPicPr>
        <p:blipFill>
          <a:blip r:embed="rId5">
            <a:alphaModFix/>
          </a:blip>
          <a:stretch>
            <a:fillRect/>
          </a:stretch>
        </p:blipFill>
        <p:spPr>
          <a:xfrm>
            <a:off x="8933150" y="3824201"/>
            <a:ext cx="8866648" cy="512605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1" descr="Minnesota Mississippi River Parkway Commission organizational chart of memb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2783" y="297180"/>
            <a:ext cx="17135867" cy="969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2"/>
          <p:cNvSpPr txBox="1"/>
          <p:nvPr/>
        </p:nvSpPr>
        <p:spPr>
          <a:xfrm>
            <a:off x="1170800" y="1887450"/>
            <a:ext cx="6354600" cy="5515800"/>
          </a:xfrm>
          <a:prstGeom prst="rect">
            <a:avLst/>
          </a:prstGeom>
          <a:noFill/>
          <a:ln>
            <a:noFill/>
          </a:ln>
        </p:spPr>
        <p:txBody>
          <a:bodyPr spcFirstLastPara="1" wrap="square" lIns="182850" tIns="182850" rIns="182850" bIns="182850" anchor="t" anchorCtr="0">
            <a:noAutofit/>
          </a:bodyPr>
          <a:lstStyle/>
          <a:p>
            <a:pPr defTabSz="1828800">
              <a:spcBef>
                <a:spcPts val="1200"/>
              </a:spcBef>
              <a:buClr>
                <a:srgbClr val="000000"/>
              </a:buClr>
            </a:pPr>
            <a:endParaRPr sz="2800" kern="0">
              <a:solidFill>
                <a:srgbClr val="666666"/>
              </a:solidFill>
              <a:latin typeface="Montserrat"/>
              <a:ea typeface="Montserrat"/>
              <a:cs typeface="Montserrat"/>
              <a:sym typeface="Montserrat"/>
            </a:endParaRPr>
          </a:p>
          <a:p>
            <a:pPr defTabSz="1828800">
              <a:spcBef>
                <a:spcPts val="1200"/>
              </a:spcBef>
              <a:buClr>
                <a:srgbClr val="000000"/>
              </a:buClr>
            </a:pPr>
            <a:endParaRPr sz="3600" kern="0">
              <a:solidFill>
                <a:srgbClr val="666666"/>
              </a:solidFill>
              <a:latin typeface="Montserrat"/>
              <a:ea typeface="Montserrat"/>
              <a:cs typeface="Montserrat"/>
              <a:sym typeface="Montserrat"/>
            </a:endParaRPr>
          </a:p>
          <a:p>
            <a:pPr defTabSz="1828800">
              <a:buClr>
                <a:srgbClr val="000000"/>
              </a:buClr>
            </a:pPr>
            <a:endParaRPr sz="3600" kern="0">
              <a:solidFill>
                <a:srgbClr val="666666"/>
              </a:solidFill>
              <a:latin typeface="Montserrat"/>
              <a:ea typeface="Montserrat"/>
              <a:cs typeface="Montserrat"/>
              <a:sym typeface="Montserrat"/>
            </a:endParaRPr>
          </a:p>
          <a:p>
            <a:pPr defTabSz="1828800">
              <a:spcBef>
                <a:spcPts val="1200"/>
              </a:spcBef>
              <a:buClr>
                <a:srgbClr val="000000"/>
              </a:buClr>
            </a:pPr>
            <a:endParaRPr sz="3600" kern="0">
              <a:solidFill>
                <a:srgbClr val="000000"/>
              </a:solidFill>
              <a:latin typeface="Montserrat"/>
              <a:ea typeface="Montserrat"/>
              <a:cs typeface="Montserrat"/>
              <a:sym typeface="Montserrat"/>
            </a:endParaRPr>
          </a:p>
        </p:txBody>
      </p:sp>
      <p:pic>
        <p:nvPicPr>
          <p:cNvPr id="110" name="Google Shape;110;p22"/>
          <p:cNvPicPr preferRelativeResize="0"/>
          <p:nvPr/>
        </p:nvPicPr>
        <p:blipFill rotWithShape="1">
          <a:blip r:embed="rId4">
            <a:alphaModFix/>
          </a:blip>
          <a:srcRect/>
          <a:stretch/>
        </p:blipFill>
        <p:spPr>
          <a:xfrm>
            <a:off x="1536050" y="546300"/>
            <a:ext cx="5989348" cy="6438500"/>
          </a:xfrm>
          <a:prstGeom prst="rect">
            <a:avLst/>
          </a:prstGeom>
          <a:noFill/>
          <a:ln>
            <a:noFill/>
          </a:ln>
        </p:spPr>
      </p:pic>
      <p:pic>
        <p:nvPicPr>
          <p:cNvPr id="111" name="Google Shape;111;p22"/>
          <p:cNvPicPr preferRelativeResize="0"/>
          <p:nvPr/>
        </p:nvPicPr>
        <p:blipFill rotWithShape="1">
          <a:blip r:embed="rId5">
            <a:alphaModFix/>
          </a:blip>
          <a:srcRect/>
          <a:stretch/>
        </p:blipFill>
        <p:spPr>
          <a:xfrm>
            <a:off x="8961800" y="407207"/>
            <a:ext cx="7090552" cy="829894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3"/>
          <p:cNvSpPr txBox="1"/>
          <p:nvPr/>
        </p:nvSpPr>
        <p:spPr>
          <a:xfrm>
            <a:off x="1170800" y="0"/>
            <a:ext cx="15544800" cy="1641600"/>
          </a:xfrm>
          <a:prstGeom prst="rect">
            <a:avLst/>
          </a:prstGeom>
          <a:noFill/>
          <a:ln>
            <a:noFill/>
          </a:ln>
        </p:spPr>
        <p:txBody>
          <a:bodyPr spcFirstLastPara="1" wrap="square" lIns="182850" tIns="182850" rIns="182850" bIns="182850" anchor="b" anchorCtr="0">
            <a:noAutofit/>
          </a:bodyPr>
          <a:lstStyle/>
          <a:p>
            <a:pPr defTabSz="1828800">
              <a:buClr>
                <a:srgbClr val="000000"/>
              </a:buClr>
            </a:pPr>
            <a:r>
              <a:rPr lang="en" sz="5600" b="1" kern="0">
                <a:solidFill>
                  <a:srgbClr val="F1C232"/>
                </a:solidFill>
                <a:latin typeface="Montserrat"/>
                <a:ea typeface="Montserrat"/>
                <a:cs typeface="Montserrat"/>
                <a:sym typeface="Montserrat"/>
              </a:rPr>
              <a:t>MRPC - Partnership Panel</a:t>
            </a:r>
            <a:endParaRPr sz="5600" b="1" kern="0">
              <a:solidFill>
                <a:srgbClr val="F1C232"/>
              </a:solidFill>
              <a:latin typeface="Montserrat"/>
              <a:ea typeface="Montserrat"/>
              <a:cs typeface="Montserrat"/>
              <a:sym typeface="Montserrat"/>
            </a:endParaRPr>
          </a:p>
        </p:txBody>
      </p:sp>
      <p:sp>
        <p:nvSpPr>
          <p:cNvPr id="117" name="Google Shape;117;p23"/>
          <p:cNvSpPr txBox="1"/>
          <p:nvPr/>
        </p:nvSpPr>
        <p:spPr>
          <a:xfrm>
            <a:off x="569550" y="1887450"/>
            <a:ext cx="16929000" cy="5515800"/>
          </a:xfrm>
          <a:prstGeom prst="rect">
            <a:avLst/>
          </a:prstGeom>
          <a:noFill/>
          <a:ln>
            <a:noFill/>
          </a:ln>
        </p:spPr>
        <p:txBody>
          <a:bodyPr spcFirstLastPara="1" wrap="square" lIns="182850" tIns="182850" rIns="182850" bIns="182850" anchor="t" anchorCtr="0">
            <a:noAutofit/>
          </a:bodyPr>
          <a:lstStyle/>
          <a:p>
            <a:pPr defTabSz="1828800">
              <a:buClr>
                <a:srgbClr val="000000"/>
              </a:buClr>
            </a:pPr>
            <a:r>
              <a:rPr lang="en" sz="2800" u="sng" kern="0">
                <a:solidFill>
                  <a:srgbClr val="0097A7"/>
                </a:solidFill>
                <a:latin typeface="Arial"/>
                <a:cs typeface="Arial"/>
                <a:sym typeface="Arial"/>
                <a:hlinkClick r:id="rId4"/>
              </a:rPr>
              <a:t>http://www2.mnhs.org/library/findaids/gr00847.xml</a:t>
            </a:r>
            <a:endParaRPr sz="2800" kern="0">
              <a:solidFill>
                <a:srgbClr val="000000"/>
              </a:solidFill>
              <a:latin typeface="Arial"/>
              <a:cs typeface="Arial"/>
              <a:sym typeface="Arial"/>
            </a:endParaRPr>
          </a:p>
          <a:p>
            <a:pPr defTabSz="1828800">
              <a:buClr>
                <a:srgbClr val="000000"/>
              </a:buClr>
            </a:pPr>
            <a:endParaRPr sz="2800" kern="0">
              <a:solidFill>
                <a:srgbClr val="000000"/>
              </a:solidFill>
              <a:latin typeface="Arial"/>
              <a:cs typeface="Arial"/>
              <a:sym typeface="Arial"/>
            </a:endParaRPr>
          </a:p>
          <a:p>
            <a:pPr defTabSz="1828800">
              <a:buClr>
                <a:srgbClr val="000000"/>
              </a:buClr>
            </a:pPr>
            <a:endParaRPr sz="2800" kern="0">
              <a:solidFill>
                <a:srgbClr val="000000"/>
              </a:solidFill>
              <a:latin typeface="Arial"/>
              <a:cs typeface="Arial"/>
              <a:sym typeface="Arial"/>
            </a:endParaRPr>
          </a:p>
          <a:p>
            <a:pPr defTabSz="1828800">
              <a:buClr>
                <a:srgbClr val="000000"/>
              </a:buClr>
            </a:pPr>
            <a:endParaRPr sz="2800" kern="0">
              <a:solidFill>
                <a:srgbClr val="000000"/>
              </a:solidFill>
              <a:latin typeface="Arial"/>
              <a:cs typeface="Arial"/>
              <a:sym typeface="Arial"/>
            </a:endParaRPr>
          </a:p>
          <a:p>
            <a:pPr defTabSz="1828800">
              <a:buClr>
                <a:srgbClr val="000000"/>
              </a:buClr>
            </a:pPr>
            <a:endParaRPr sz="2800" kern="0">
              <a:solidFill>
                <a:srgbClr val="000000"/>
              </a:solidFill>
              <a:latin typeface="Arial"/>
              <a:cs typeface="Arial"/>
              <a:sym typeface="Arial"/>
            </a:endParaRPr>
          </a:p>
        </p:txBody>
      </p:sp>
      <p:pic>
        <p:nvPicPr>
          <p:cNvPr id="118" name="Google Shape;118;p23"/>
          <p:cNvPicPr preferRelativeResize="0"/>
          <p:nvPr/>
        </p:nvPicPr>
        <p:blipFill>
          <a:blip r:embed="rId5">
            <a:alphaModFix/>
          </a:blip>
          <a:stretch>
            <a:fillRect/>
          </a:stretch>
        </p:blipFill>
        <p:spPr>
          <a:xfrm>
            <a:off x="2884596" y="2760349"/>
            <a:ext cx="12518804" cy="574440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
        <p:cNvGrpSpPr/>
        <p:nvPr/>
      </p:nvGrpSpPr>
      <p:grpSpPr>
        <a:xfrm>
          <a:off x="0" y="0"/>
          <a:ext cx="0" cy="0"/>
          <a:chOff x="0" y="0"/>
          <a:chExt cx="0" cy="0"/>
        </a:xfrm>
      </p:grpSpPr>
      <p:sp>
        <p:nvSpPr>
          <p:cNvPr id="123" name="Google Shape;123;p24"/>
          <p:cNvSpPr txBox="1"/>
          <p:nvPr/>
        </p:nvSpPr>
        <p:spPr>
          <a:xfrm>
            <a:off x="1170800" y="0"/>
            <a:ext cx="15544800" cy="1641600"/>
          </a:xfrm>
          <a:prstGeom prst="rect">
            <a:avLst/>
          </a:prstGeom>
          <a:noFill/>
          <a:ln>
            <a:noFill/>
          </a:ln>
        </p:spPr>
        <p:txBody>
          <a:bodyPr spcFirstLastPara="1" wrap="square" lIns="182850" tIns="182850" rIns="182850" bIns="182850" anchor="b" anchorCtr="0">
            <a:noAutofit/>
          </a:bodyPr>
          <a:lstStyle/>
          <a:p>
            <a:pPr defTabSz="1828800">
              <a:buClr>
                <a:srgbClr val="000000"/>
              </a:buClr>
            </a:pPr>
            <a:r>
              <a:rPr lang="en" sz="5600" b="1" kern="0">
                <a:solidFill>
                  <a:srgbClr val="F1C232"/>
                </a:solidFill>
                <a:latin typeface="Montserrat"/>
                <a:ea typeface="Montserrat"/>
                <a:cs typeface="Montserrat"/>
                <a:sym typeface="Montserrat"/>
              </a:rPr>
              <a:t>MRPC - Partnership Panel</a:t>
            </a:r>
            <a:endParaRPr sz="5600" b="1" kern="0">
              <a:solidFill>
                <a:srgbClr val="F1C232"/>
              </a:solidFill>
              <a:latin typeface="Montserrat"/>
              <a:ea typeface="Montserrat"/>
              <a:cs typeface="Montserrat"/>
              <a:sym typeface="Montserrat"/>
            </a:endParaRPr>
          </a:p>
        </p:txBody>
      </p:sp>
      <p:sp>
        <p:nvSpPr>
          <p:cNvPr id="124" name="Google Shape;124;p24"/>
          <p:cNvSpPr txBox="1"/>
          <p:nvPr/>
        </p:nvSpPr>
        <p:spPr>
          <a:xfrm>
            <a:off x="569550" y="1887450"/>
            <a:ext cx="16929000" cy="5515800"/>
          </a:xfrm>
          <a:prstGeom prst="rect">
            <a:avLst/>
          </a:prstGeom>
          <a:noFill/>
          <a:ln>
            <a:noFill/>
          </a:ln>
        </p:spPr>
        <p:txBody>
          <a:bodyPr spcFirstLastPara="1" wrap="square" lIns="182850" tIns="182850" rIns="182850" bIns="182850" anchor="t" anchorCtr="0">
            <a:noAutofit/>
          </a:bodyPr>
          <a:lstStyle/>
          <a:p>
            <a:pPr defTabSz="1828800">
              <a:buClr>
                <a:srgbClr val="000000"/>
              </a:buClr>
            </a:pPr>
            <a:endParaRPr sz="2800" kern="0">
              <a:solidFill>
                <a:srgbClr val="000000"/>
              </a:solidFill>
              <a:latin typeface="Arial"/>
              <a:cs typeface="Arial"/>
              <a:sym typeface="Arial"/>
            </a:endParaRPr>
          </a:p>
          <a:p>
            <a:pPr defTabSz="1828800">
              <a:buClr>
                <a:srgbClr val="000000"/>
              </a:buClr>
            </a:pPr>
            <a:endParaRPr sz="2800" kern="0">
              <a:solidFill>
                <a:srgbClr val="000000"/>
              </a:solidFill>
              <a:latin typeface="Arial"/>
              <a:cs typeface="Arial"/>
              <a:sym typeface="Arial"/>
            </a:endParaRPr>
          </a:p>
          <a:p>
            <a:pPr defTabSz="1828800">
              <a:buClr>
                <a:srgbClr val="000000"/>
              </a:buClr>
            </a:pPr>
            <a:endParaRPr sz="2800" kern="0">
              <a:solidFill>
                <a:srgbClr val="000000"/>
              </a:solidFill>
              <a:latin typeface="Arial"/>
              <a:cs typeface="Arial"/>
              <a:sym typeface="Arial"/>
            </a:endParaRPr>
          </a:p>
          <a:p>
            <a:pPr defTabSz="1828800">
              <a:buClr>
                <a:srgbClr val="000000"/>
              </a:buClr>
            </a:pPr>
            <a:endParaRPr sz="2800" kern="0">
              <a:solidFill>
                <a:srgbClr val="000000"/>
              </a:solidFill>
              <a:latin typeface="Arial"/>
              <a:cs typeface="Arial"/>
              <a:sym typeface="Arial"/>
            </a:endParaRPr>
          </a:p>
        </p:txBody>
      </p:sp>
      <p:pic>
        <p:nvPicPr>
          <p:cNvPr id="125" name="Google Shape;125;p24"/>
          <p:cNvPicPr preferRelativeResize="0"/>
          <p:nvPr/>
        </p:nvPicPr>
        <p:blipFill>
          <a:blip r:embed="rId4">
            <a:alphaModFix/>
          </a:blip>
          <a:stretch>
            <a:fillRect/>
          </a:stretch>
        </p:blipFill>
        <p:spPr>
          <a:xfrm>
            <a:off x="322951" y="2717951"/>
            <a:ext cx="8733750" cy="4499250"/>
          </a:xfrm>
          <a:prstGeom prst="rect">
            <a:avLst/>
          </a:prstGeom>
          <a:noFill/>
          <a:ln>
            <a:noFill/>
          </a:ln>
        </p:spPr>
      </p:pic>
      <p:pic>
        <p:nvPicPr>
          <p:cNvPr id="126" name="Google Shape;126;p24"/>
          <p:cNvPicPr preferRelativeResize="0"/>
          <p:nvPr/>
        </p:nvPicPr>
        <p:blipFill>
          <a:blip r:embed="rId5">
            <a:alphaModFix/>
          </a:blip>
          <a:stretch>
            <a:fillRect/>
          </a:stretch>
        </p:blipFill>
        <p:spPr>
          <a:xfrm>
            <a:off x="9273954" y="1672250"/>
            <a:ext cx="8733752" cy="694254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sp>
        <p:nvSpPr>
          <p:cNvPr id="131" name="Google Shape;131;p25"/>
          <p:cNvSpPr txBox="1"/>
          <p:nvPr/>
        </p:nvSpPr>
        <p:spPr>
          <a:xfrm>
            <a:off x="1170800" y="1887450"/>
            <a:ext cx="6354600" cy="5515800"/>
          </a:xfrm>
          <a:prstGeom prst="rect">
            <a:avLst/>
          </a:prstGeom>
          <a:noFill/>
          <a:ln>
            <a:noFill/>
          </a:ln>
        </p:spPr>
        <p:txBody>
          <a:bodyPr spcFirstLastPara="1" wrap="square" lIns="182850" tIns="182850" rIns="182850" bIns="182850" anchor="t" anchorCtr="0">
            <a:noAutofit/>
          </a:bodyPr>
          <a:lstStyle/>
          <a:p>
            <a:pPr defTabSz="1828800">
              <a:spcBef>
                <a:spcPts val="1200"/>
              </a:spcBef>
              <a:buClr>
                <a:srgbClr val="000000"/>
              </a:buClr>
            </a:pPr>
            <a:endParaRPr sz="2800" kern="0">
              <a:solidFill>
                <a:srgbClr val="666666"/>
              </a:solidFill>
              <a:latin typeface="Montserrat"/>
              <a:ea typeface="Montserrat"/>
              <a:cs typeface="Montserrat"/>
              <a:sym typeface="Montserrat"/>
            </a:endParaRPr>
          </a:p>
          <a:p>
            <a:pPr defTabSz="1828800">
              <a:spcBef>
                <a:spcPts val="1200"/>
              </a:spcBef>
              <a:buClr>
                <a:srgbClr val="000000"/>
              </a:buClr>
            </a:pPr>
            <a:endParaRPr sz="3600" kern="0">
              <a:solidFill>
                <a:srgbClr val="666666"/>
              </a:solidFill>
              <a:latin typeface="Montserrat"/>
              <a:ea typeface="Montserrat"/>
              <a:cs typeface="Montserrat"/>
              <a:sym typeface="Montserrat"/>
            </a:endParaRPr>
          </a:p>
          <a:p>
            <a:pPr defTabSz="1828800">
              <a:buClr>
                <a:srgbClr val="000000"/>
              </a:buClr>
            </a:pPr>
            <a:endParaRPr sz="3600" kern="0">
              <a:solidFill>
                <a:srgbClr val="666666"/>
              </a:solidFill>
              <a:latin typeface="Montserrat"/>
              <a:ea typeface="Montserrat"/>
              <a:cs typeface="Montserrat"/>
              <a:sym typeface="Montserrat"/>
            </a:endParaRPr>
          </a:p>
          <a:p>
            <a:pPr defTabSz="1828800">
              <a:spcBef>
                <a:spcPts val="1200"/>
              </a:spcBef>
              <a:buClr>
                <a:srgbClr val="000000"/>
              </a:buClr>
            </a:pPr>
            <a:endParaRPr sz="3600" kern="0">
              <a:solidFill>
                <a:srgbClr val="000000"/>
              </a:solidFill>
              <a:latin typeface="Montserrat"/>
              <a:ea typeface="Montserrat"/>
              <a:cs typeface="Montserrat"/>
              <a:sym typeface="Montserrat"/>
            </a:endParaRPr>
          </a:p>
        </p:txBody>
      </p:sp>
      <p:pic>
        <p:nvPicPr>
          <p:cNvPr id="132" name="Google Shape;132;p25"/>
          <p:cNvPicPr preferRelativeResize="0"/>
          <p:nvPr/>
        </p:nvPicPr>
        <p:blipFill>
          <a:blip r:embed="rId4">
            <a:alphaModFix/>
          </a:blip>
          <a:stretch>
            <a:fillRect/>
          </a:stretch>
        </p:blipFill>
        <p:spPr>
          <a:xfrm>
            <a:off x="3688500" y="310800"/>
            <a:ext cx="11259600" cy="81091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6"/>
        <p:cNvGrpSpPr/>
        <p:nvPr/>
      </p:nvGrpSpPr>
      <p:grpSpPr>
        <a:xfrm>
          <a:off x="0" y="0"/>
          <a:ext cx="0" cy="0"/>
          <a:chOff x="0" y="0"/>
          <a:chExt cx="0" cy="0"/>
        </a:xfrm>
      </p:grpSpPr>
      <p:sp>
        <p:nvSpPr>
          <p:cNvPr id="137" name="Google Shape;137;p26"/>
          <p:cNvSpPr txBox="1"/>
          <p:nvPr/>
        </p:nvSpPr>
        <p:spPr>
          <a:xfrm>
            <a:off x="1170800" y="0"/>
            <a:ext cx="15544800" cy="1641600"/>
          </a:xfrm>
          <a:prstGeom prst="rect">
            <a:avLst/>
          </a:prstGeom>
          <a:noFill/>
          <a:ln>
            <a:noFill/>
          </a:ln>
        </p:spPr>
        <p:txBody>
          <a:bodyPr spcFirstLastPara="1" wrap="square" lIns="182850" tIns="182850" rIns="182850" bIns="182850" anchor="b" anchorCtr="0">
            <a:noAutofit/>
          </a:bodyPr>
          <a:lstStyle/>
          <a:p>
            <a:pPr defTabSz="1828800">
              <a:buClr>
                <a:srgbClr val="000000"/>
              </a:buClr>
            </a:pPr>
            <a:r>
              <a:rPr lang="en" sz="5600" b="1" kern="0">
                <a:solidFill>
                  <a:srgbClr val="F1C232"/>
                </a:solidFill>
                <a:latin typeface="Montserrat"/>
                <a:ea typeface="Montserrat"/>
                <a:cs typeface="Montserrat"/>
                <a:sym typeface="Montserrat"/>
              </a:rPr>
              <a:t>MRPC - Partnership Panel</a:t>
            </a:r>
            <a:endParaRPr sz="5600" b="1" kern="0">
              <a:solidFill>
                <a:srgbClr val="F1C232"/>
              </a:solidFill>
              <a:latin typeface="Montserrat"/>
              <a:ea typeface="Montserrat"/>
              <a:cs typeface="Montserrat"/>
              <a:sym typeface="Montserrat"/>
            </a:endParaRPr>
          </a:p>
        </p:txBody>
      </p:sp>
      <p:sp>
        <p:nvSpPr>
          <p:cNvPr id="138" name="Google Shape;138;p26"/>
          <p:cNvSpPr txBox="1"/>
          <p:nvPr/>
        </p:nvSpPr>
        <p:spPr>
          <a:xfrm>
            <a:off x="569550" y="1887450"/>
            <a:ext cx="16929000" cy="5515800"/>
          </a:xfrm>
          <a:prstGeom prst="rect">
            <a:avLst/>
          </a:prstGeom>
          <a:noFill/>
          <a:ln>
            <a:noFill/>
          </a:ln>
        </p:spPr>
        <p:txBody>
          <a:bodyPr spcFirstLastPara="1" wrap="square" lIns="182850" tIns="182850" rIns="182850" bIns="182850" anchor="t" anchorCtr="0">
            <a:noAutofit/>
          </a:bodyPr>
          <a:lstStyle/>
          <a:p>
            <a:pPr marL="914400" indent="-736600" defTabSz="1828800">
              <a:spcBef>
                <a:spcPts val="1200"/>
              </a:spcBef>
              <a:buClr>
                <a:srgbClr val="666666"/>
              </a:buClr>
              <a:buSzPts val="2200"/>
              <a:buFont typeface="Montserrat"/>
              <a:buChar char="●"/>
            </a:pPr>
            <a:r>
              <a:rPr lang="en" sz="4400" kern="0">
                <a:solidFill>
                  <a:srgbClr val="666666"/>
                </a:solidFill>
                <a:latin typeface="Montserrat"/>
                <a:ea typeface="Montserrat"/>
                <a:cs typeface="Montserrat"/>
                <a:sym typeface="Montserrat"/>
              </a:rPr>
              <a:t>Project outcomes / why is this important? :</a:t>
            </a:r>
            <a:endParaRPr sz="4400" kern="0">
              <a:solidFill>
                <a:srgbClr val="666666"/>
              </a:solidFill>
              <a:latin typeface="Montserrat"/>
              <a:ea typeface="Montserrat"/>
              <a:cs typeface="Montserrat"/>
              <a:sym typeface="Montserrat"/>
            </a:endParaRPr>
          </a:p>
          <a:p>
            <a:pPr defTabSz="1828800">
              <a:spcBef>
                <a:spcPts val="1200"/>
              </a:spcBef>
              <a:buClr>
                <a:srgbClr val="000000"/>
              </a:buClr>
            </a:pPr>
            <a:endParaRPr sz="4400" kern="0">
              <a:solidFill>
                <a:srgbClr val="666666"/>
              </a:solidFill>
              <a:latin typeface="Montserrat"/>
              <a:ea typeface="Montserrat"/>
              <a:cs typeface="Montserrat"/>
              <a:sym typeface="Montserrat"/>
            </a:endParaRPr>
          </a:p>
          <a:p>
            <a:pPr marL="1828800" lvl="1" indent="-736600" defTabSz="1828800">
              <a:spcBef>
                <a:spcPts val="1200"/>
              </a:spcBef>
              <a:buClr>
                <a:srgbClr val="666666"/>
              </a:buClr>
              <a:buSzPts val="2200"/>
              <a:buFont typeface="Montserrat"/>
              <a:buChar char="○"/>
            </a:pPr>
            <a:r>
              <a:rPr lang="en" sz="4400" kern="0">
                <a:solidFill>
                  <a:srgbClr val="666666"/>
                </a:solidFill>
                <a:latin typeface="Montserrat"/>
                <a:ea typeface="Montserrat"/>
                <a:cs typeface="Montserrat"/>
                <a:sym typeface="Montserrat"/>
              </a:rPr>
              <a:t>Accessibility of records to historians, public, other researchers</a:t>
            </a:r>
            <a:endParaRPr sz="4400" kern="0">
              <a:solidFill>
                <a:srgbClr val="666666"/>
              </a:solidFill>
              <a:latin typeface="Montserrat"/>
              <a:ea typeface="Montserrat"/>
              <a:cs typeface="Montserrat"/>
              <a:sym typeface="Montserrat"/>
            </a:endParaRPr>
          </a:p>
          <a:p>
            <a:pPr marL="1828800" lvl="1" indent="-736600" defTabSz="1828800">
              <a:buClr>
                <a:srgbClr val="666666"/>
              </a:buClr>
              <a:buSzPts val="2200"/>
              <a:buFont typeface="Montserrat"/>
              <a:buChar char="○"/>
            </a:pPr>
            <a:r>
              <a:rPr lang="en" sz="4400" kern="0">
                <a:solidFill>
                  <a:srgbClr val="666666"/>
                </a:solidFill>
                <a:latin typeface="Montserrat"/>
                <a:ea typeface="Montserrat"/>
                <a:cs typeface="Montserrat"/>
                <a:sym typeface="Montserrat"/>
              </a:rPr>
              <a:t>Digitizing one box of significant, high usage records</a:t>
            </a:r>
            <a:endParaRPr sz="4400" kern="0">
              <a:solidFill>
                <a:srgbClr val="666666"/>
              </a:solidFill>
              <a:latin typeface="Montserrat"/>
              <a:ea typeface="Montserrat"/>
              <a:cs typeface="Montserrat"/>
              <a:sym typeface="Montserrat"/>
            </a:endParaRPr>
          </a:p>
          <a:p>
            <a:pPr marL="1828800" lvl="1" indent="-736600" defTabSz="1828800">
              <a:buClr>
                <a:srgbClr val="666666"/>
              </a:buClr>
              <a:buSzPts val="2200"/>
              <a:buFont typeface="Montserrat"/>
              <a:buChar char="○"/>
            </a:pPr>
            <a:r>
              <a:rPr lang="en" sz="4400" kern="0">
                <a:solidFill>
                  <a:srgbClr val="666666"/>
                </a:solidFill>
                <a:latin typeface="Montserrat"/>
                <a:ea typeface="Montserrat"/>
                <a:cs typeface="Montserrat"/>
                <a:sym typeface="Montserrat"/>
              </a:rPr>
              <a:t>Model for partnerships</a:t>
            </a:r>
            <a:endParaRPr sz="4400" kern="0">
              <a:solidFill>
                <a:srgbClr val="666666"/>
              </a:solidFill>
              <a:latin typeface="Montserrat"/>
              <a:ea typeface="Montserrat"/>
              <a:cs typeface="Montserrat"/>
              <a:sym typeface="Montserrat"/>
            </a:endParaRPr>
          </a:p>
          <a:p>
            <a:pPr marL="914400" defTabSz="1828800">
              <a:spcBef>
                <a:spcPts val="1200"/>
              </a:spcBef>
              <a:buClr>
                <a:srgbClr val="000000"/>
              </a:buClr>
            </a:pPr>
            <a:endParaRPr sz="4400" kern="0">
              <a:solidFill>
                <a:srgbClr val="666666"/>
              </a:solidFill>
              <a:latin typeface="Montserrat"/>
              <a:ea typeface="Montserrat"/>
              <a:cs typeface="Montserrat"/>
              <a:sym typeface="Montserrat"/>
            </a:endParaRPr>
          </a:p>
          <a:p>
            <a:pPr defTabSz="1828800">
              <a:spcBef>
                <a:spcPts val="1200"/>
              </a:spcBef>
              <a:buClr>
                <a:srgbClr val="000000"/>
              </a:buClr>
            </a:pPr>
            <a:endParaRPr sz="3600" kern="0">
              <a:solidFill>
                <a:srgbClr val="666666"/>
              </a:solidFill>
              <a:latin typeface="Montserrat"/>
              <a:ea typeface="Montserrat"/>
              <a:cs typeface="Montserrat"/>
              <a:sym typeface="Montserrat"/>
            </a:endParaRPr>
          </a:p>
          <a:p>
            <a:pPr marL="914400" defTabSz="1828800">
              <a:spcBef>
                <a:spcPts val="1200"/>
              </a:spcBef>
              <a:buClr>
                <a:srgbClr val="000000"/>
              </a:buClr>
            </a:pPr>
            <a:endParaRPr sz="3600" kern="0">
              <a:solidFill>
                <a:srgbClr val="666666"/>
              </a:solidFill>
              <a:latin typeface="Montserrat"/>
              <a:ea typeface="Montserrat"/>
              <a:cs typeface="Montserrat"/>
              <a:sym typeface="Montserrat"/>
            </a:endParaRPr>
          </a:p>
          <a:p>
            <a:pPr defTabSz="1828800">
              <a:spcBef>
                <a:spcPts val="1200"/>
              </a:spcBef>
              <a:buClr>
                <a:srgbClr val="000000"/>
              </a:buClr>
            </a:pPr>
            <a:endParaRPr sz="3600" kern="0">
              <a:solidFill>
                <a:srgbClr val="000000"/>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17">
            <a:extLst>
              <a:ext uri="{FF2B5EF4-FFF2-40B4-BE49-F238E27FC236}">
                <a16:creationId xmlns:a16="http://schemas.microsoft.com/office/drawing/2014/main" id="{EFD32E50-7C55-C3C8-6A42-A73EBFD16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black">
          <a:xfrm>
            <a:off x="10787063" y="2100264"/>
            <a:ext cx="7108182" cy="7986966"/>
          </a:xfrm>
          <a:prstGeom prst="rect">
            <a:avLst/>
          </a:prstGeom>
        </p:spPr>
      </p:pic>
      <p:pic>
        <p:nvPicPr>
          <p:cNvPr id="7" name="Graphic 8" descr="Minnesota Department of Natural Resources logo">
            <a:extLst>
              <a:ext uri="{FF2B5EF4-FFF2-40B4-BE49-F238E27FC236}">
                <a16:creationId xmlns:a16="http://schemas.microsoft.com/office/drawing/2014/main" id="{143D3AF7-99C1-375B-88BD-45B964B909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328443" y="449600"/>
            <a:ext cx="9145590" cy="924834"/>
          </a:xfrm>
          <a:prstGeom prst="rect">
            <a:avLst/>
          </a:prstGeom>
        </p:spPr>
      </p:pic>
      <p:sp>
        <p:nvSpPr>
          <p:cNvPr id="13" name="Content Placeholder 2">
            <a:extLst>
              <a:ext uri="{FF2B5EF4-FFF2-40B4-BE49-F238E27FC236}">
                <a16:creationId xmlns:a16="http://schemas.microsoft.com/office/drawing/2014/main" id="{648C1C1E-26FE-6629-00FC-DF5099A4FD59}"/>
              </a:ext>
            </a:extLst>
          </p:cNvPr>
          <p:cNvSpPr txBox="1">
            <a:spLocks/>
          </p:cNvSpPr>
          <p:nvPr/>
        </p:nvSpPr>
        <p:spPr bwMode="gray">
          <a:xfrm>
            <a:off x="1285876" y="2385143"/>
            <a:ext cx="8615363" cy="7690277"/>
          </a:xfrm>
          <a:prstGeom prst="rect">
            <a:avLst/>
          </a:prstGeom>
          <a:noFill/>
          <a:ln>
            <a:solidFill>
              <a:schemeClr val="accent5"/>
            </a:solidFill>
          </a:ln>
        </p:spPr>
        <p:txBody>
          <a:bodyPr vert="horz" lIns="137160" tIns="68580" rIns="137160" bIns="6858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1500"/>
              </a:spcBef>
              <a:spcAft>
                <a:spcPts val="1500"/>
              </a:spcAft>
              <a:buClr>
                <a:srgbClr val="003865"/>
              </a:buClr>
              <a:buNone/>
            </a:pPr>
            <a:r>
              <a:rPr lang="en-US" sz="5400" b="1" dirty="0">
                <a:solidFill>
                  <a:srgbClr val="003865"/>
                </a:solidFill>
                <a:latin typeface="Calibri"/>
              </a:rPr>
              <a:t>Grant Wilson - </a:t>
            </a:r>
            <a:r>
              <a:rPr lang="en-US" sz="4800" dirty="0">
                <a:solidFill>
                  <a:srgbClr val="003865"/>
                </a:solidFill>
                <a:latin typeface="Calibri"/>
              </a:rPr>
              <a:t>Minnesota DNR Central Region Director</a:t>
            </a:r>
          </a:p>
          <a:p>
            <a:pPr marL="342900" indent="-342900" defTabSz="1371600">
              <a:spcBef>
                <a:spcPts val="1500"/>
              </a:spcBef>
              <a:spcAft>
                <a:spcPts val="1500"/>
              </a:spcAft>
              <a:buClr>
                <a:srgbClr val="003865"/>
              </a:buClr>
            </a:pPr>
            <a:r>
              <a:rPr lang="en-US" sz="4800" dirty="0">
                <a:solidFill>
                  <a:srgbClr val="003865"/>
                </a:solidFill>
                <a:latin typeface="Calibri"/>
              </a:rPr>
              <a:t>MN Mississippi River Parkway Commission DNR member</a:t>
            </a:r>
          </a:p>
          <a:p>
            <a:pPr marL="342900" indent="-342900" defTabSz="1371600">
              <a:spcBef>
                <a:spcPts val="1500"/>
              </a:spcBef>
              <a:spcAft>
                <a:spcPts val="1500"/>
              </a:spcAft>
              <a:buClr>
                <a:srgbClr val="003865"/>
              </a:buClr>
            </a:pPr>
            <a:r>
              <a:rPr lang="en-US" sz="4800" dirty="0">
                <a:solidFill>
                  <a:srgbClr val="003865"/>
                </a:solidFill>
                <a:latin typeface="Calibri"/>
              </a:rPr>
              <a:t>Upper Mississippi River Basin Association - Board</a:t>
            </a:r>
          </a:p>
        </p:txBody>
      </p:sp>
    </p:spTree>
    <p:extLst>
      <p:ext uri="{BB962C8B-B14F-4D97-AF65-F5344CB8AC3E}">
        <p14:creationId xmlns:p14="http://schemas.microsoft.com/office/powerpoint/2010/main" val="2969934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D587DC8-887D-4D2C-97A9-E37B9CD5F7DA}"/>
              </a:ext>
            </a:extLst>
          </p:cNvPr>
          <p:cNvSpPr>
            <a:spLocks noGrp="1"/>
          </p:cNvSpPr>
          <p:nvPr>
            <p:ph type="title"/>
          </p:nvPr>
        </p:nvSpPr>
        <p:spPr>
          <a:xfrm>
            <a:off x="1257300" y="-1"/>
            <a:ext cx="15773400" cy="1824038"/>
          </a:xfrm>
        </p:spPr>
        <p:txBody>
          <a:bodyPr vert="horz" lIns="0" tIns="68580" rIns="0" bIns="68580" rtlCol="0" anchor="ctr">
            <a:normAutofit/>
          </a:bodyPr>
          <a:lstStyle/>
          <a:p>
            <a:r>
              <a:rPr lang="en-US" kern="1200">
                <a:latin typeface="+mj-lt"/>
                <a:ea typeface="+mj-ea"/>
                <a:cs typeface="+mj-cs"/>
              </a:rPr>
              <a:t>DNR Contributions</a:t>
            </a:r>
          </a:p>
        </p:txBody>
      </p:sp>
      <p:sp>
        <p:nvSpPr>
          <p:cNvPr id="4" name="TextBox 3">
            <a:extLst>
              <a:ext uri="{FF2B5EF4-FFF2-40B4-BE49-F238E27FC236}">
                <a16:creationId xmlns:a16="http://schemas.microsoft.com/office/drawing/2014/main" id="{E927912E-6B74-0043-26F4-20444C53EB9A}"/>
              </a:ext>
            </a:extLst>
          </p:cNvPr>
          <p:cNvSpPr txBox="1"/>
          <p:nvPr/>
        </p:nvSpPr>
        <p:spPr bwMode="gray">
          <a:xfrm>
            <a:off x="1257300" y="2391937"/>
            <a:ext cx="7772400" cy="6873509"/>
          </a:xfrm>
          <a:prstGeom prst="rect">
            <a:avLst/>
          </a:prstGeom>
          <a:noFill/>
        </p:spPr>
        <p:txBody>
          <a:bodyPr vert="horz" lIns="137160" tIns="68580" rIns="137160" bIns="68580" rtlCol="0">
            <a:normAutofit/>
          </a:bodyPr>
          <a:lstStyle/>
          <a:p>
            <a:pPr marL="342900" indent="-342900" defTabSz="1371600">
              <a:buClr>
                <a:srgbClr val="003865"/>
              </a:buClr>
              <a:buFont typeface="Arial" panose="020B0604020202020204" pitchFamily="34" charset="0"/>
              <a:buChar char="•"/>
              <a:tabLst>
                <a:tab pos="4279107" algn="l"/>
              </a:tabLst>
            </a:pPr>
            <a:r>
              <a:rPr lang="en-US" sz="3600" dirty="0">
                <a:solidFill>
                  <a:srgbClr val="000000"/>
                </a:solidFill>
                <a:latin typeface="Calibri"/>
              </a:rPr>
              <a:t>Public utility comment/review processes</a:t>
            </a:r>
            <a:br>
              <a:rPr lang="en-US" sz="3600" dirty="0">
                <a:solidFill>
                  <a:srgbClr val="000000"/>
                </a:solidFill>
                <a:latin typeface="Calibri"/>
              </a:rPr>
            </a:br>
            <a:endParaRPr lang="en-US" sz="3600" dirty="0">
              <a:solidFill>
                <a:srgbClr val="000000"/>
              </a:solidFill>
              <a:latin typeface="Calibri"/>
            </a:endParaRPr>
          </a:p>
          <a:p>
            <a:pPr marL="342900" indent="-342900" defTabSz="1371600">
              <a:buClr>
                <a:srgbClr val="003865"/>
              </a:buClr>
              <a:buFont typeface="Arial" panose="020B0604020202020204" pitchFamily="34" charset="0"/>
              <a:buChar char="•"/>
              <a:tabLst>
                <a:tab pos="4279107" algn="l"/>
              </a:tabLst>
            </a:pPr>
            <a:r>
              <a:rPr lang="en-US" sz="3600" dirty="0">
                <a:solidFill>
                  <a:srgbClr val="000000"/>
                </a:solidFill>
                <a:latin typeface="Calibri"/>
              </a:rPr>
              <a:t>Sharing outdoor recreation grant information</a:t>
            </a:r>
          </a:p>
          <a:p>
            <a:pPr marL="342900" indent="-342900" defTabSz="1371600">
              <a:buClr>
                <a:srgbClr val="003865"/>
              </a:buClr>
              <a:buFont typeface="Arial" panose="020B0604020202020204" pitchFamily="34" charset="0"/>
              <a:buChar char="•"/>
              <a:tabLst>
                <a:tab pos="4279107" algn="l"/>
              </a:tabLst>
            </a:pPr>
            <a:endParaRPr lang="en-US" sz="3600" dirty="0">
              <a:solidFill>
                <a:srgbClr val="000000"/>
              </a:solidFill>
              <a:latin typeface="Calibri"/>
            </a:endParaRPr>
          </a:p>
          <a:p>
            <a:pPr marL="342900" indent="-342900" defTabSz="1371600">
              <a:buClr>
                <a:srgbClr val="003865"/>
              </a:buClr>
              <a:buFont typeface="Arial" panose="020B0604020202020204" pitchFamily="34" charset="0"/>
              <a:buChar char="•"/>
              <a:tabLst>
                <a:tab pos="4279107" algn="l"/>
              </a:tabLst>
            </a:pPr>
            <a:r>
              <a:rPr lang="en-US" sz="3600" dirty="0">
                <a:solidFill>
                  <a:srgbClr val="000000"/>
                </a:solidFill>
                <a:latin typeface="Calibri"/>
              </a:rPr>
              <a:t>Connection to other River partnerships/efforts</a:t>
            </a:r>
            <a:br>
              <a:rPr lang="en-US" sz="3600" dirty="0">
                <a:solidFill>
                  <a:srgbClr val="000000"/>
                </a:solidFill>
                <a:latin typeface="Calibri"/>
              </a:rPr>
            </a:br>
            <a:endParaRPr lang="en-US" sz="3600" dirty="0">
              <a:solidFill>
                <a:srgbClr val="000000"/>
              </a:solidFill>
              <a:latin typeface="Calibri"/>
            </a:endParaRPr>
          </a:p>
          <a:p>
            <a:pPr marL="342900" indent="-342900" defTabSz="1371600">
              <a:buClr>
                <a:srgbClr val="003865"/>
              </a:buClr>
              <a:buFont typeface="Arial" panose="020B0604020202020204" pitchFamily="34" charset="0"/>
              <a:buChar char="•"/>
              <a:tabLst>
                <a:tab pos="4279107" algn="l"/>
              </a:tabLst>
            </a:pPr>
            <a:r>
              <a:rPr lang="en-US" sz="3600" dirty="0">
                <a:solidFill>
                  <a:srgbClr val="000000"/>
                </a:solidFill>
                <a:latin typeface="Calibri"/>
              </a:rPr>
              <a:t>Drive the Great River Road Month September 2024</a:t>
            </a:r>
          </a:p>
          <a:p>
            <a:pPr marL="342900" indent="-342900" defTabSz="1371600">
              <a:lnSpc>
                <a:spcPct val="90000"/>
              </a:lnSpc>
              <a:spcBef>
                <a:spcPts val="1500"/>
              </a:spcBef>
              <a:spcAft>
                <a:spcPts val="1500"/>
              </a:spcAft>
              <a:buClr>
                <a:srgbClr val="003865"/>
              </a:buClr>
              <a:buFont typeface="Arial" panose="020B0604020202020204" pitchFamily="34" charset="0"/>
              <a:buChar char="•"/>
            </a:pPr>
            <a:endParaRPr lang="en-US" sz="3150" dirty="0">
              <a:solidFill>
                <a:srgbClr val="000000"/>
              </a:solidFill>
              <a:latin typeface="Calibri"/>
            </a:endParaRPr>
          </a:p>
        </p:txBody>
      </p:sp>
      <p:pic>
        <p:nvPicPr>
          <p:cNvPr id="3" name="Picture 2">
            <a:extLst>
              <a:ext uri="{FF2B5EF4-FFF2-40B4-BE49-F238E27FC236}">
                <a16:creationId xmlns:a16="http://schemas.microsoft.com/office/drawing/2014/main" id="{A988FA11-BECB-E6AF-1C03-A9020F5E0DEB}"/>
              </a:ext>
            </a:extLst>
          </p:cNvPr>
          <p:cNvPicPr>
            <a:picLocks noChangeAspect="1"/>
          </p:cNvPicPr>
          <p:nvPr/>
        </p:nvPicPr>
        <p:blipFill>
          <a:blip r:embed="rId2" cstate="print">
            <a:extLst>
              <a:ext uri="{28A0092B-C50C-407E-A947-70E740481C1C}">
                <a14:useLocalDpi xmlns:a14="http://schemas.microsoft.com/office/drawing/2010/main" val="0"/>
              </a:ext>
            </a:extLst>
          </a:blip>
          <a:srcRect l="6502" r="8687" b="-3"/>
          <a:stretch/>
        </p:blipFill>
        <p:spPr>
          <a:xfrm>
            <a:off x="9258300" y="2391937"/>
            <a:ext cx="7772400" cy="6873509"/>
          </a:xfrm>
          <a:prstGeom prst="rect">
            <a:avLst/>
          </a:prstGeom>
          <a:noFill/>
        </p:spPr>
      </p:pic>
      <p:sp>
        <p:nvSpPr>
          <p:cNvPr id="14" name="Date Placeholder 4">
            <a:extLst>
              <a:ext uri="{FF2B5EF4-FFF2-40B4-BE49-F238E27FC236}">
                <a16:creationId xmlns:a16="http://schemas.microsoft.com/office/drawing/2014/main" id="{314E2DB5-64BE-11C6-B1D5-7E15DC20252D}"/>
              </a:ext>
            </a:extLst>
          </p:cNvPr>
          <p:cNvSpPr>
            <a:spLocks noGrp="1"/>
          </p:cNvSpPr>
          <p:nvPr>
            <p:ph type="dt" sz="half" idx="10"/>
          </p:nvPr>
        </p:nvSpPr>
        <p:spPr>
          <a:xfrm>
            <a:off x="1257300" y="9534526"/>
            <a:ext cx="2037885" cy="547688"/>
          </a:xfrm>
        </p:spPr>
        <p:txBody>
          <a:bodyPr/>
          <a:lstStyle/>
          <a:p>
            <a:pPr defTabSz="1371600">
              <a:spcAft>
                <a:spcPts val="900"/>
              </a:spcAft>
            </a:pPr>
            <a:fld id="{7C198DD1-C477-482D-A126-3FBDD1778E48}" type="datetime1">
              <a:rPr lang="en-US">
                <a:solidFill>
                  <a:srgbClr val="000000"/>
                </a:solidFill>
                <a:latin typeface="Calibri"/>
              </a:rPr>
              <a:pPr defTabSz="1371600">
                <a:spcAft>
                  <a:spcPts val="900"/>
                </a:spcAft>
              </a:pPr>
              <a:t>9/14/2024</a:t>
            </a:fld>
            <a:endParaRPr lang="en-US" dirty="0">
              <a:solidFill>
                <a:srgbClr val="000000"/>
              </a:solidFill>
              <a:latin typeface="Calibri"/>
            </a:endParaRPr>
          </a:p>
        </p:txBody>
      </p:sp>
      <p:sp>
        <p:nvSpPr>
          <p:cNvPr id="18" name="Slide Number Placeholder 6">
            <a:extLst>
              <a:ext uri="{FF2B5EF4-FFF2-40B4-BE49-F238E27FC236}">
                <a16:creationId xmlns:a16="http://schemas.microsoft.com/office/drawing/2014/main" id="{7AADAC70-CE00-B193-0976-FF754F0B8A2E}"/>
              </a:ext>
            </a:extLst>
          </p:cNvPr>
          <p:cNvSpPr>
            <a:spLocks noGrp="1"/>
          </p:cNvSpPr>
          <p:nvPr>
            <p:ph type="sldNum" sz="quarter" idx="12"/>
          </p:nvPr>
        </p:nvSpPr>
        <p:spPr>
          <a:xfrm>
            <a:off x="14836698" y="9534526"/>
            <a:ext cx="2194002" cy="547688"/>
          </a:xfrm>
        </p:spPr>
        <p:txBody>
          <a:bodyPr/>
          <a:lstStyle/>
          <a:p>
            <a:pPr defTabSz="1371600">
              <a:spcAft>
                <a:spcPts val="900"/>
              </a:spcAft>
            </a:pPr>
            <a:fld id="{48F63A3B-78C7-47BE-AE5E-E10140E04643}" type="slidenum">
              <a:rPr lang="en-US">
                <a:solidFill>
                  <a:srgbClr val="000000"/>
                </a:solidFill>
                <a:latin typeface="Calibri"/>
              </a:rPr>
              <a:pPr defTabSz="1371600">
                <a:spcAft>
                  <a:spcPts val="900"/>
                </a:spcAft>
              </a:pPr>
              <a:t>36</a:t>
            </a:fld>
            <a:endParaRPr lang="en-US">
              <a:solidFill>
                <a:srgbClr val="000000"/>
              </a:solidFill>
              <a:latin typeface="Calibri"/>
            </a:endParaRPr>
          </a:p>
        </p:txBody>
      </p:sp>
    </p:spTree>
    <p:extLst>
      <p:ext uri="{BB962C8B-B14F-4D97-AF65-F5344CB8AC3E}">
        <p14:creationId xmlns:p14="http://schemas.microsoft.com/office/powerpoint/2010/main" val="15559044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622C5-F554-A1D9-E135-8DCB14147546}"/>
              </a:ext>
            </a:extLst>
          </p:cNvPr>
          <p:cNvSpPr>
            <a:spLocks noGrp="1"/>
          </p:cNvSpPr>
          <p:nvPr>
            <p:ph type="title"/>
          </p:nvPr>
        </p:nvSpPr>
        <p:spPr/>
        <p:txBody>
          <a:bodyPr/>
          <a:lstStyle/>
          <a:p>
            <a:r>
              <a:rPr lang="en-US" dirty="0"/>
              <a:t>DNR as a partner</a:t>
            </a:r>
          </a:p>
        </p:txBody>
      </p:sp>
      <p:pic>
        <p:nvPicPr>
          <p:cNvPr id="8" name="Content Placeholder 7">
            <a:extLst>
              <a:ext uri="{FF2B5EF4-FFF2-40B4-BE49-F238E27FC236}">
                <a16:creationId xmlns:a16="http://schemas.microsoft.com/office/drawing/2014/main" id="{EF79030F-025D-2621-E29A-E11CA2EFB4C4}"/>
              </a:ext>
            </a:extLst>
          </p:cNvPr>
          <p:cNvPicPr>
            <a:picLocks noGrp="1" noChangeAspect="1"/>
          </p:cNvPicPr>
          <p:nvPr>
            <p:ph sz="half" idx="2"/>
          </p:nvPr>
        </p:nvPicPr>
        <p:blipFill>
          <a:blip r:embed="rId2"/>
          <a:stretch>
            <a:fillRect/>
          </a:stretch>
        </p:blipFill>
        <p:spPr>
          <a:xfrm>
            <a:off x="3783032" y="1824036"/>
            <a:ext cx="10972676" cy="8226681"/>
          </a:xfrm>
          <a:prstGeom prst="rect">
            <a:avLst/>
          </a:prstGeom>
        </p:spPr>
      </p:pic>
      <p:sp>
        <p:nvSpPr>
          <p:cNvPr id="5" name="Date Placeholder 4">
            <a:extLst>
              <a:ext uri="{FF2B5EF4-FFF2-40B4-BE49-F238E27FC236}">
                <a16:creationId xmlns:a16="http://schemas.microsoft.com/office/drawing/2014/main" id="{BE3F7C2B-E57C-0BE0-8360-7E2AEFC8BE20}"/>
              </a:ext>
            </a:extLst>
          </p:cNvPr>
          <p:cNvSpPr>
            <a:spLocks noGrp="1"/>
          </p:cNvSpPr>
          <p:nvPr>
            <p:ph type="dt" sz="half" idx="10"/>
          </p:nvPr>
        </p:nvSpPr>
        <p:spPr/>
        <p:txBody>
          <a:bodyPr/>
          <a:lstStyle/>
          <a:p>
            <a:pPr defTabSz="1371600"/>
            <a:fld id="{7C198DD1-C477-482D-A126-3FBDD1778E48}" type="datetime1">
              <a:rPr lang="en-US">
                <a:solidFill>
                  <a:srgbClr val="000000"/>
                </a:solidFill>
                <a:latin typeface="Calibri"/>
              </a:rPr>
              <a:pPr defTabSz="1371600"/>
              <a:t>9/14/2024</a:t>
            </a:fld>
            <a:endParaRPr lang="en-US" dirty="0">
              <a:solidFill>
                <a:srgbClr val="000000"/>
              </a:solidFill>
              <a:latin typeface="Calibri"/>
            </a:endParaRPr>
          </a:p>
        </p:txBody>
      </p:sp>
      <p:sp>
        <p:nvSpPr>
          <p:cNvPr id="7" name="Slide Number Placeholder 6">
            <a:extLst>
              <a:ext uri="{FF2B5EF4-FFF2-40B4-BE49-F238E27FC236}">
                <a16:creationId xmlns:a16="http://schemas.microsoft.com/office/drawing/2014/main" id="{95425C11-7E79-2431-82C8-0E76CE149FDA}"/>
              </a:ext>
            </a:extLst>
          </p:cNvPr>
          <p:cNvSpPr>
            <a:spLocks noGrp="1"/>
          </p:cNvSpPr>
          <p:nvPr>
            <p:ph type="sldNum" sz="quarter" idx="12"/>
          </p:nvPr>
        </p:nvSpPr>
        <p:spPr/>
        <p:txBody>
          <a:bodyPr/>
          <a:lstStyle/>
          <a:p>
            <a:pPr defTabSz="1371600"/>
            <a:fld id="{48F63A3B-78C7-47BE-AE5E-E10140E04643}" type="slidenum">
              <a:rPr lang="en-US">
                <a:solidFill>
                  <a:srgbClr val="000000"/>
                </a:solidFill>
                <a:latin typeface="Calibri"/>
              </a:rPr>
              <a:pPr defTabSz="1371600"/>
              <a:t>37</a:t>
            </a:fld>
            <a:endParaRPr lang="en-US" dirty="0">
              <a:solidFill>
                <a:srgbClr val="000000"/>
              </a:solidFill>
              <a:latin typeface="Calibri"/>
            </a:endParaRPr>
          </a:p>
        </p:txBody>
      </p:sp>
    </p:spTree>
    <p:extLst>
      <p:ext uri="{BB962C8B-B14F-4D97-AF65-F5344CB8AC3E}">
        <p14:creationId xmlns:p14="http://schemas.microsoft.com/office/powerpoint/2010/main" val="1548347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562560E-F1F4-402D-9476-2F76A28C347D}"/>
              </a:ext>
            </a:extLst>
          </p:cNvPr>
          <p:cNvSpPr>
            <a:spLocks noGrp="1" noChangeArrowheads="1"/>
          </p:cNvSpPr>
          <p:nvPr>
            <p:ph type="ctrTitle"/>
          </p:nvPr>
        </p:nvSpPr>
        <p:spPr bwMode="auto">
          <a:xfrm>
            <a:off x="3486150" y="800100"/>
            <a:ext cx="11658600" cy="1257300"/>
          </a:xfrm>
        </p:spPr>
        <p:txBody>
          <a:bodyPr vert="horz" wrap="square" lIns="137160" tIns="68580" rIns="137160" bIns="68580" numCol="1" anchor="t" anchorCtr="0" compatLnSpc="1">
            <a:prstTxWarp prst="textNoShape">
              <a:avLst/>
            </a:prstTxWarp>
          </a:bodyPr>
          <a:lstStyle/>
          <a:p>
            <a:pPr eaLnBrk="1" hangingPunct="1">
              <a:defRPr/>
            </a:pPr>
            <a:r>
              <a:rPr lang="en-US" altLang="en-US" sz="7200" b="1" dirty="0">
                <a:solidFill>
                  <a:schemeClr val="tx1"/>
                </a:solidFill>
                <a:effectLst>
                  <a:outerShdw blurRad="38100" dist="38100" dir="2700000" algn="tl">
                    <a:srgbClr val="000000">
                      <a:alpha val="43137"/>
                    </a:srgbClr>
                  </a:outerShdw>
                </a:effectLst>
              </a:rPr>
              <a:t>Thank You!</a:t>
            </a:r>
          </a:p>
        </p:txBody>
      </p:sp>
      <p:sp>
        <p:nvSpPr>
          <p:cNvPr id="15363" name="Subtitle 1">
            <a:extLst>
              <a:ext uri="{FF2B5EF4-FFF2-40B4-BE49-F238E27FC236}">
                <a16:creationId xmlns:a16="http://schemas.microsoft.com/office/drawing/2014/main" id="{A6A98F08-8742-4DAB-93B0-A6CFA590AD63}"/>
              </a:ext>
            </a:extLst>
          </p:cNvPr>
          <p:cNvSpPr>
            <a:spLocks noGrp="1"/>
          </p:cNvSpPr>
          <p:nvPr>
            <p:ph type="subTitle" idx="1"/>
          </p:nvPr>
        </p:nvSpPr>
        <p:spPr bwMode="auto">
          <a:xfrm>
            <a:off x="3543300" y="2057401"/>
            <a:ext cx="11544300" cy="7200899"/>
          </a:xfrm>
        </p:spPr>
        <p:txBody>
          <a:bodyPr vert="horz" wrap="square" lIns="137160" tIns="68580" rIns="137160" bIns="68580" numCol="1" anchor="t" anchorCtr="0" compatLnSpc="1">
            <a:prstTxWarp prst="textNoShape">
              <a:avLst/>
            </a:prstTxWarp>
          </a:bodyPr>
          <a:lstStyle/>
          <a:p>
            <a:pPr>
              <a:spcBef>
                <a:spcPts val="0"/>
              </a:spcBef>
              <a:defRPr/>
            </a:pPr>
            <a:endParaRPr lang="en-US" sz="3000" dirty="0"/>
          </a:p>
          <a:p>
            <a:pPr>
              <a:spcBef>
                <a:spcPts val="0"/>
              </a:spcBef>
              <a:defRPr/>
            </a:pPr>
            <a:r>
              <a:rPr lang="en-US" sz="3600" dirty="0"/>
              <a:t>Paul Hugunin, MN Department of Agriculture</a:t>
            </a:r>
          </a:p>
          <a:p>
            <a:pPr>
              <a:spcBef>
                <a:spcPts val="0"/>
              </a:spcBef>
              <a:defRPr/>
            </a:pPr>
            <a:endParaRPr lang="en-US" sz="3600" dirty="0"/>
          </a:p>
          <a:p>
            <a:pPr>
              <a:spcBef>
                <a:spcPts val="0"/>
              </a:spcBef>
              <a:defRPr/>
            </a:pPr>
            <a:r>
              <a:rPr lang="en-US" sz="3600" dirty="0"/>
              <a:t>Lisa Havelka, Explore Minnesota</a:t>
            </a:r>
          </a:p>
          <a:p>
            <a:pPr>
              <a:spcBef>
                <a:spcPts val="0"/>
              </a:spcBef>
              <a:defRPr/>
            </a:pPr>
            <a:endParaRPr lang="en-US" sz="3600" dirty="0"/>
          </a:p>
          <a:p>
            <a:pPr>
              <a:spcBef>
                <a:spcPts val="0"/>
              </a:spcBef>
              <a:defRPr/>
            </a:pPr>
            <a:r>
              <a:rPr lang="en-US" sz="3600" dirty="0"/>
              <a:t>David </a:t>
            </a:r>
            <a:r>
              <a:rPr lang="en-US" sz="3600" dirty="0" err="1"/>
              <a:t>Kelliher</a:t>
            </a:r>
            <a:r>
              <a:rPr lang="en-US" sz="3600" dirty="0"/>
              <a:t>, MN Historical Society</a:t>
            </a:r>
          </a:p>
          <a:p>
            <a:pPr>
              <a:spcBef>
                <a:spcPts val="0"/>
              </a:spcBef>
              <a:defRPr/>
            </a:pPr>
            <a:endParaRPr lang="en-US" sz="3600" dirty="0"/>
          </a:p>
          <a:p>
            <a:pPr>
              <a:spcBef>
                <a:spcPts val="0"/>
              </a:spcBef>
              <a:defRPr/>
            </a:pPr>
            <a:r>
              <a:rPr lang="en-US" sz="3600" dirty="0"/>
              <a:t>Grant Wilson, MN Department of Natural Resources</a:t>
            </a:r>
          </a:p>
          <a:p>
            <a:pPr>
              <a:spcBef>
                <a:spcPts val="0"/>
              </a:spcBef>
              <a:defRPr/>
            </a:pPr>
            <a:endParaRPr lang="en-US" sz="3600" dirty="0"/>
          </a:p>
          <a:p>
            <a:pPr>
              <a:spcBef>
                <a:spcPts val="0"/>
              </a:spcBef>
              <a:defRPr/>
            </a:pPr>
            <a:r>
              <a:rPr lang="en-US" sz="3600" dirty="0"/>
              <a:t>Marni Karnowski, MN Department of Transportation</a:t>
            </a:r>
          </a:p>
          <a:p>
            <a:pPr>
              <a:spcBef>
                <a:spcPts val="0"/>
              </a:spcBef>
              <a:defRPr/>
            </a:pPr>
            <a:endParaRPr lang="en-US" sz="3600" dirty="0"/>
          </a:p>
          <a:p>
            <a:pPr>
              <a:spcBef>
                <a:spcPts val="0"/>
              </a:spcBef>
              <a:defRPr/>
            </a:pPr>
            <a:r>
              <a:rPr lang="en-US" sz="3600" dirty="0"/>
              <a:t>Karl Samp, Moderator</a:t>
            </a:r>
          </a:p>
          <a:p>
            <a:pPr>
              <a:defRPr/>
            </a:pPr>
            <a:endParaRPr lang="en-US" altLang="en-US" sz="30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BB66A9C9-B55E-2B45-D815-ACAB57D5F4DB}"/>
              </a:ext>
            </a:extLst>
          </p:cNvPr>
          <p:cNvSpPr txBox="1"/>
          <p:nvPr/>
        </p:nvSpPr>
        <p:spPr>
          <a:xfrm>
            <a:off x="9296830" y="3078189"/>
            <a:ext cx="5791200" cy="400110"/>
          </a:xfrm>
          <a:prstGeom prst="rect">
            <a:avLst/>
          </a:prstGeom>
          <a:noFill/>
        </p:spPr>
        <p:txBody>
          <a:bodyPr wrap="square">
            <a:spAutoFit/>
          </a:bodyPr>
          <a:lstStyle/>
          <a:p>
            <a:pPr>
              <a:spcBef>
                <a:spcPct val="0"/>
              </a:spcBef>
            </a:pPr>
            <a:r>
              <a:rPr lang="en-US" sz="2000" dirty="0">
                <a:solidFill>
                  <a:schemeClr val="bg1">
                    <a:lumMod val="50000"/>
                  </a:schemeClr>
                </a:solidFill>
              </a:rPr>
              <a:t>Grow Minnesota’s economy</a:t>
            </a:r>
            <a:endParaRPr lang="en-US" sz="2400" dirty="0">
              <a:solidFill>
                <a:schemeClr val="bg1">
                  <a:lumMod val="50000"/>
                </a:schemeClr>
              </a:solidFill>
            </a:endParaRPr>
          </a:p>
        </p:txBody>
      </p:sp>
      <p:sp>
        <p:nvSpPr>
          <p:cNvPr id="35" name="TextBox 34">
            <a:extLst>
              <a:ext uri="{FF2B5EF4-FFF2-40B4-BE49-F238E27FC236}">
                <a16:creationId xmlns:a16="http://schemas.microsoft.com/office/drawing/2014/main" id="{AFF3D906-91AC-DE2A-0686-E7246ABFF7A1}"/>
              </a:ext>
            </a:extLst>
          </p:cNvPr>
          <p:cNvSpPr txBox="1"/>
          <p:nvPr/>
        </p:nvSpPr>
        <p:spPr>
          <a:xfrm>
            <a:off x="9296830" y="4435614"/>
            <a:ext cx="5105400" cy="707886"/>
          </a:xfrm>
          <a:prstGeom prst="rect">
            <a:avLst/>
          </a:prstGeom>
          <a:noFill/>
        </p:spPr>
        <p:txBody>
          <a:bodyPr wrap="square">
            <a:spAutoFit/>
          </a:bodyPr>
          <a:lstStyle/>
          <a:p>
            <a:pPr>
              <a:spcBef>
                <a:spcPct val="0"/>
              </a:spcBef>
            </a:pPr>
            <a:r>
              <a:rPr lang="en-US" sz="2000">
                <a:solidFill>
                  <a:schemeClr val="bg1">
                    <a:lumMod val="50000"/>
                  </a:schemeClr>
                </a:solidFill>
              </a:rPr>
              <a:t>Maximize partner and stakeholder leadership and collaboration</a:t>
            </a:r>
            <a:endParaRPr lang="en-US" sz="2400">
              <a:solidFill>
                <a:schemeClr val="bg1">
                  <a:lumMod val="50000"/>
                </a:schemeClr>
              </a:solidFill>
            </a:endParaRPr>
          </a:p>
        </p:txBody>
      </p:sp>
      <p:sp>
        <p:nvSpPr>
          <p:cNvPr id="38" name="TextBox 37">
            <a:extLst>
              <a:ext uri="{FF2B5EF4-FFF2-40B4-BE49-F238E27FC236}">
                <a16:creationId xmlns:a16="http://schemas.microsoft.com/office/drawing/2014/main" id="{5810016E-A08A-5225-AA58-7EB3BC652A3A}"/>
              </a:ext>
            </a:extLst>
          </p:cNvPr>
          <p:cNvSpPr txBox="1"/>
          <p:nvPr/>
        </p:nvSpPr>
        <p:spPr>
          <a:xfrm>
            <a:off x="9296830" y="5372100"/>
            <a:ext cx="5105400" cy="400110"/>
          </a:xfrm>
          <a:prstGeom prst="rect">
            <a:avLst/>
          </a:prstGeom>
          <a:noFill/>
        </p:spPr>
        <p:txBody>
          <a:bodyPr wrap="square">
            <a:spAutoFit/>
          </a:bodyPr>
          <a:lstStyle/>
          <a:p>
            <a:pPr>
              <a:spcBef>
                <a:spcPct val="0"/>
              </a:spcBef>
            </a:pPr>
            <a:r>
              <a:rPr lang="en-US" sz="2000">
                <a:solidFill>
                  <a:schemeClr val="bg1">
                    <a:lumMod val="50000"/>
                  </a:schemeClr>
                </a:solidFill>
              </a:rPr>
              <a:t>Foster state stewardship</a:t>
            </a:r>
            <a:endParaRPr lang="en-US" sz="2400">
              <a:solidFill>
                <a:schemeClr val="bg1">
                  <a:lumMod val="50000"/>
                </a:schemeClr>
              </a:solidFill>
            </a:endParaRPr>
          </a:p>
        </p:txBody>
      </p:sp>
      <p:sp>
        <p:nvSpPr>
          <p:cNvPr id="14" name="TextBox 13">
            <a:extLst>
              <a:ext uri="{FF2B5EF4-FFF2-40B4-BE49-F238E27FC236}">
                <a16:creationId xmlns:a16="http://schemas.microsoft.com/office/drawing/2014/main" id="{C836AE62-5F11-E32D-7D25-A4BC9CDF1303}"/>
              </a:ext>
            </a:extLst>
          </p:cNvPr>
          <p:cNvSpPr txBox="1"/>
          <p:nvPr/>
        </p:nvSpPr>
        <p:spPr>
          <a:xfrm>
            <a:off x="9296830" y="3812941"/>
            <a:ext cx="4876370" cy="400110"/>
          </a:xfrm>
          <a:prstGeom prst="rect">
            <a:avLst/>
          </a:prstGeom>
          <a:noFill/>
        </p:spPr>
        <p:txBody>
          <a:bodyPr wrap="square">
            <a:spAutoFit/>
          </a:bodyPr>
          <a:lstStyle/>
          <a:p>
            <a:pPr>
              <a:spcBef>
                <a:spcPct val="0"/>
              </a:spcBef>
            </a:pPr>
            <a:r>
              <a:rPr lang="en-US" sz="2000" dirty="0">
                <a:solidFill>
                  <a:schemeClr val="bg1">
                    <a:lumMod val="50000"/>
                  </a:schemeClr>
                </a:solidFill>
              </a:rPr>
              <a:t>Create a welcoming experience for all</a:t>
            </a:r>
            <a:endParaRPr lang="en-US" sz="2400" dirty="0">
              <a:solidFill>
                <a:schemeClr val="bg1">
                  <a:lumMod val="50000"/>
                </a:schemeClr>
              </a:solidFill>
            </a:endParaRPr>
          </a:p>
        </p:txBody>
      </p:sp>
      <p:sp>
        <p:nvSpPr>
          <p:cNvPr id="5" name="TextBox 4">
            <a:extLst>
              <a:ext uri="{FF2B5EF4-FFF2-40B4-BE49-F238E27FC236}">
                <a16:creationId xmlns:a16="http://schemas.microsoft.com/office/drawing/2014/main" id="{B3CD3B60-5AF0-FEA2-6E44-18A5DC6EC274}"/>
              </a:ext>
            </a:extLst>
          </p:cNvPr>
          <p:cNvSpPr txBox="1"/>
          <p:nvPr/>
        </p:nvSpPr>
        <p:spPr>
          <a:xfrm>
            <a:off x="9296830" y="6114990"/>
            <a:ext cx="5562600" cy="400110"/>
          </a:xfrm>
          <a:prstGeom prst="rect">
            <a:avLst/>
          </a:prstGeom>
          <a:noFill/>
        </p:spPr>
        <p:txBody>
          <a:bodyPr wrap="square">
            <a:spAutoFit/>
          </a:bodyPr>
          <a:lstStyle/>
          <a:p>
            <a:pPr>
              <a:spcBef>
                <a:spcPct val="0"/>
              </a:spcBef>
            </a:pPr>
            <a:r>
              <a:rPr lang="en-US" sz="2000">
                <a:solidFill>
                  <a:schemeClr val="bg1">
                    <a:lumMod val="50000"/>
                  </a:schemeClr>
                </a:solidFill>
              </a:rPr>
              <a:t>Ensure organizational excellence</a:t>
            </a:r>
            <a:endParaRPr lang="en-US" sz="2400">
              <a:solidFill>
                <a:schemeClr val="bg1">
                  <a:lumMod val="50000"/>
                </a:schemeClr>
              </a:solidFill>
            </a:endParaRPr>
          </a:p>
        </p:txBody>
      </p:sp>
      <p:grpSp>
        <p:nvGrpSpPr>
          <p:cNvPr id="8" name="Group 7">
            <a:extLst>
              <a:ext uri="{FF2B5EF4-FFF2-40B4-BE49-F238E27FC236}">
                <a16:creationId xmlns:a16="http://schemas.microsoft.com/office/drawing/2014/main" id="{1C2D6D4B-E08B-9A71-D074-B14792904616}"/>
              </a:ext>
            </a:extLst>
          </p:cNvPr>
          <p:cNvGrpSpPr/>
          <p:nvPr/>
        </p:nvGrpSpPr>
        <p:grpSpPr>
          <a:xfrm>
            <a:off x="8452183" y="3079796"/>
            <a:ext cx="691817" cy="3543594"/>
            <a:chOff x="9873632" y="1511893"/>
            <a:chExt cx="1405890" cy="7201194"/>
          </a:xfrm>
        </p:grpSpPr>
        <p:sp>
          <p:nvSpPr>
            <p:cNvPr id="20" name="Freeform: Shape 19">
              <a:extLst>
                <a:ext uri="{FF2B5EF4-FFF2-40B4-BE49-F238E27FC236}">
                  <a16:creationId xmlns:a16="http://schemas.microsoft.com/office/drawing/2014/main" id="{3A4A5996-4CB2-E180-6622-A67378606747}"/>
                </a:ext>
              </a:extLst>
            </p:cNvPr>
            <p:cNvSpPr/>
            <p:nvPr/>
          </p:nvSpPr>
          <p:spPr>
            <a:xfrm>
              <a:off x="10050796" y="1511893"/>
              <a:ext cx="971550" cy="971550"/>
            </a:xfrm>
            <a:custGeom>
              <a:avLst/>
              <a:gdLst>
                <a:gd name="connsiteX0" fmla="*/ 85725 w 971550"/>
                <a:gd name="connsiteY0" fmla="*/ 0 h 971550"/>
                <a:gd name="connsiteX1" fmla="*/ 0 w 971550"/>
                <a:gd name="connsiteY1" fmla="*/ 0 h 971550"/>
                <a:gd name="connsiteX2" fmla="*/ 0 w 971550"/>
                <a:gd name="connsiteY2" fmla="*/ 971550 h 971550"/>
                <a:gd name="connsiteX3" fmla="*/ 971550 w 971550"/>
                <a:gd name="connsiteY3" fmla="*/ 971550 h 971550"/>
                <a:gd name="connsiteX4" fmla="*/ 971550 w 971550"/>
                <a:gd name="connsiteY4" fmla="*/ 885825 h 971550"/>
                <a:gd name="connsiteX5" fmla="*/ 85725 w 971550"/>
                <a:gd name="connsiteY5" fmla="*/ 885825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50" h="971550">
                  <a:moveTo>
                    <a:pt x="85725" y="0"/>
                  </a:moveTo>
                  <a:lnTo>
                    <a:pt x="0" y="0"/>
                  </a:lnTo>
                  <a:lnTo>
                    <a:pt x="0" y="971550"/>
                  </a:lnTo>
                  <a:lnTo>
                    <a:pt x="971550" y="971550"/>
                  </a:lnTo>
                  <a:lnTo>
                    <a:pt x="971550" y="885825"/>
                  </a:lnTo>
                  <a:lnTo>
                    <a:pt x="85725" y="885825"/>
                  </a:lnTo>
                  <a:close/>
                </a:path>
              </a:pathLst>
            </a:custGeom>
            <a:solidFill>
              <a:schemeClr val="accent5"/>
            </a:solidFill>
            <a:ln w="14288" cap="flat">
              <a:noFill/>
              <a:prstDash val="solid"/>
              <a:miter/>
            </a:ln>
          </p:spPr>
          <p:txBody>
            <a:bodyPr rtlCol="0" anchor="ctr"/>
            <a:lstStyle/>
            <a:p>
              <a:endParaRPr lang="en-US"/>
            </a:p>
          </p:txBody>
        </p:sp>
        <p:sp>
          <p:nvSpPr>
            <p:cNvPr id="21" name="!!iconshift1">
              <a:extLst>
                <a:ext uri="{FF2B5EF4-FFF2-40B4-BE49-F238E27FC236}">
                  <a16:creationId xmlns:a16="http://schemas.microsoft.com/office/drawing/2014/main" id="{68771E9C-ACA0-398E-81CB-5FB263297C7E}"/>
                </a:ext>
              </a:extLst>
            </p:cNvPr>
            <p:cNvSpPr/>
            <p:nvPr/>
          </p:nvSpPr>
          <p:spPr>
            <a:xfrm>
              <a:off x="10192242" y="1754780"/>
              <a:ext cx="830103" cy="487203"/>
            </a:xfrm>
            <a:custGeom>
              <a:avLst/>
              <a:gdLst>
                <a:gd name="connsiteX0" fmla="*/ 601504 w 830103"/>
                <a:gd name="connsiteY0" fmla="*/ 0 h 487203"/>
                <a:gd name="connsiteX1" fmla="*/ 685800 w 830103"/>
                <a:gd name="connsiteY1" fmla="*/ 84296 h 487203"/>
                <a:gd name="connsiteX2" fmla="*/ 572929 w 830103"/>
                <a:gd name="connsiteY2" fmla="*/ 197167 h 487203"/>
                <a:gd name="connsiteX3" fmla="*/ 487204 w 830103"/>
                <a:gd name="connsiteY3" fmla="*/ 111442 h 487203"/>
                <a:gd name="connsiteX4" fmla="*/ 344329 w 830103"/>
                <a:gd name="connsiteY4" fmla="*/ 254317 h 487203"/>
                <a:gd name="connsiteX5" fmla="*/ 258604 w 830103"/>
                <a:gd name="connsiteY5" fmla="*/ 168592 h 487203"/>
                <a:gd name="connsiteX6" fmla="*/ 0 w 830103"/>
                <a:gd name="connsiteY6" fmla="*/ 427196 h 487203"/>
                <a:gd name="connsiteX7" fmla="*/ 60008 w 830103"/>
                <a:gd name="connsiteY7" fmla="*/ 487204 h 487203"/>
                <a:gd name="connsiteX8" fmla="*/ 258604 w 830103"/>
                <a:gd name="connsiteY8" fmla="*/ 288608 h 487203"/>
                <a:gd name="connsiteX9" fmla="*/ 344329 w 830103"/>
                <a:gd name="connsiteY9" fmla="*/ 374333 h 487203"/>
                <a:gd name="connsiteX10" fmla="*/ 487204 w 830103"/>
                <a:gd name="connsiteY10" fmla="*/ 231458 h 487203"/>
                <a:gd name="connsiteX11" fmla="*/ 572929 w 830103"/>
                <a:gd name="connsiteY11" fmla="*/ 317183 h 487203"/>
                <a:gd name="connsiteX12" fmla="*/ 745808 w 830103"/>
                <a:gd name="connsiteY12" fmla="*/ 144304 h 487203"/>
                <a:gd name="connsiteX13" fmla="*/ 830104 w 830103"/>
                <a:gd name="connsiteY13" fmla="*/ 228600 h 487203"/>
                <a:gd name="connsiteX14" fmla="*/ 830104 w 830103"/>
                <a:gd name="connsiteY14" fmla="*/ 0 h 48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30103" h="487203">
                  <a:moveTo>
                    <a:pt x="601504" y="0"/>
                  </a:moveTo>
                  <a:lnTo>
                    <a:pt x="685800" y="84296"/>
                  </a:lnTo>
                  <a:lnTo>
                    <a:pt x="572929" y="197167"/>
                  </a:lnTo>
                  <a:lnTo>
                    <a:pt x="487204" y="111442"/>
                  </a:lnTo>
                  <a:lnTo>
                    <a:pt x="344329" y="254317"/>
                  </a:lnTo>
                  <a:lnTo>
                    <a:pt x="258604" y="168592"/>
                  </a:lnTo>
                  <a:lnTo>
                    <a:pt x="0" y="427196"/>
                  </a:lnTo>
                  <a:lnTo>
                    <a:pt x="60008" y="487204"/>
                  </a:lnTo>
                  <a:lnTo>
                    <a:pt x="258604" y="288608"/>
                  </a:lnTo>
                  <a:lnTo>
                    <a:pt x="344329" y="374333"/>
                  </a:lnTo>
                  <a:lnTo>
                    <a:pt x="487204" y="231458"/>
                  </a:lnTo>
                  <a:lnTo>
                    <a:pt x="572929" y="317183"/>
                  </a:lnTo>
                  <a:lnTo>
                    <a:pt x="745808" y="144304"/>
                  </a:lnTo>
                  <a:lnTo>
                    <a:pt x="830104" y="228600"/>
                  </a:lnTo>
                  <a:lnTo>
                    <a:pt x="830104" y="0"/>
                  </a:lnTo>
                  <a:close/>
                </a:path>
              </a:pathLst>
            </a:custGeom>
            <a:solidFill>
              <a:schemeClr val="accent5"/>
            </a:solidFill>
            <a:ln w="14288" cap="flat">
              <a:noFill/>
              <a:prstDash val="solid"/>
              <a:miter/>
            </a:ln>
          </p:spPr>
          <p:txBody>
            <a:bodyPr rtlCol="0" anchor="ctr"/>
            <a:lstStyle/>
            <a:p>
              <a:endParaRPr lang="en-US"/>
            </a:p>
          </p:txBody>
        </p:sp>
        <p:grpSp>
          <p:nvGrpSpPr>
            <p:cNvPr id="54" name="Group 53">
              <a:extLst>
                <a:ext uri="{FF2B5EF4-FFF2-40B4-BE49-F238E27FC236}">
                  <a16:creationId xmlns:a16="http://schemas.microsoft.com/office/drawing/2014/main" id="{F498572E-6371-4107-BEA5-EF2EAF42F0ED}"/>
                </a:ext>
              </a:extLst>
            </p:cNvPr>
            <p:cNvGrpSpPr/>
            <p:nvPr/>
          </p:nvGrpSpPr>
          <p:grpSpPr>
            <a:xfrm>
              <a:off x="9873632" y="7467218"/>
              <a:ext cx="1325879" cy="1245869"/>
              <a:chOff x="9873632" y="7467218"/>
              <a:chExt cx="1325879" cy="1245869"/>
            </a:xfrm>
          </p:grpSpPr>
          <p:sp>
            <p:nvSpPr>
              <p:cNvPr id="33" name="Freeform: Shape 32">
                <a:extLst>
                  <a:ext uri="{FF2B5EF4-FFF2-40B4-BE49-F238E27FC236}">
                    <a16:creationId xmlns:a16="http://schemas.microsoft.com/office/drawing/2014/main" id="{CB65DF00-E079-5188-ADEA-A09963503DB1}"/>
                  </a:ext>
                </a:extLst>
              </p:cNvPr>
              <p:cNvSpPr/>
              <p:nvPr/>
            </p:nvSpPr>
            <p:spPr>
              <a:xfrm>
                <a:off x="10339726" y="8148731"/>
                <a:ext cx="411694" cy="564356"/>
              </a:xfrm>
              <a:custGeom>
                <a:avLst/>
                <a:gdLst>
                  <a:gd name="connsiteX0" fmla="*/ 408301 w 411694"/>
                  <a:gd name="connsiteY0" fmla="*/ 131445 h 564356"/>
                  <a:gd name="connsiteX1" fmla="*/ 396871 w 411694"/>
                  <a:gd name="connsiteY1" fmla="*/ 92869 h 564356"/>
                  <a:gd name="connsiteX2" fmla="*/ 358295 w 411694"/>
                  <a:gd name="connsiteY2" fmla="*/ 104299 h 564356"/>
                  <a:gd name="connsiteX3" fmla="*/ 301145 w 411694"/>
                  <a:gd name="connsiteY3" fmla="*/ 205740 h 564356"/>
                  <a:gd name="connsiteX4" fmla="*/ 339721 w 411694"/>
                  <a:gd name="connsiteY4" fmla="*/ 52864 h 564356"/>
                  <a:gd name="connsiteX5" fmla="*/ 318290 w 411694"/>
                  <a:gd name="connsiteY5" fmla="*/ 18574 h 564356"/>
                  <a:gd name="connsiteX6" fmla="*/ 284000 w 411694"/>
                  <a:gd name="connsiteY6" fmla="*/ 40005 h 564356"/>
                  <a:gd name="connsiteX7" fmla="*/ 251138 w 411694"/>
                  <a:gd name="connsiteY7" fmla="*/ 171450 h 564356"/>
                  <a:gd name="connsiteX8" fmla="*/ 251138 w 411694"/>
                  <a:gd name="connsiteY8" fmla="*/ 28575 h 564356"/>
                  <a:gd name="connsiteX9" fmla="*/ 222563 w 411694"/>
                  <a:gd name="connsiteY9" fmla="*/ 0 h 564356"/>
                  <a:gd name="connsiteX10" fmla="*/ 193988 w 411694"/>
                  <a:gd name="connsiteY10" fmla="*/ 28575 h 564356"/>
                  <a:gd name="connsiteX11" fmla="*/ 193988 w 411694"/>
                  <a:gd name="connsiteY11" fmla="*/ 181451 h 564356"/>
                  <a:gd name="connsiteX12" fmla="*/ 161127 w 411694"/>
                  <a:gd name="connsiteY12" fmla="*/ 40005 h 564356"/>
                  <a:gd name="connsiteX13" fmla="*/ 126837 w 411694"/>
                  <a:gd name="connsiteY13" fmla="*/ 18574 h 564356"/>
                  <a:gd name="connsiteX14" fmla="*/ 105406 w 411694"/>
                  <a:gd name="connsiteY14" fmla="*/ 52864 h 564356"/>
                  <a:gd name="connsiteX15" fmla="*/ 145411 w 411694"/>
                  <a:gd name="connsiteY15" fmla="*/ 222885 h 564356"/>
                  <a:gd name="connsiteX16" fmla="*/ 135410 w 411694"/>
                  <a:gd name="connsiteY16" fmla="*/ 280035 h 564356"/>
                  <a:gd name="connsiteX17" fmla="*/ 133981 w 411694"/>
                  <a:gd name="connsiteY17" fmla="*/ 278606 h 564356"/>
                  <a:gd name="connsiteX18" fmla="*/ 33968 w 411694"/>
                  <a:gd name="connsiteY18" fmla="*/ 198596 h 564356"/>
                  <a:gd name="connsiteX19" fmla="*/ 1107 w 411694"/>
                  <a:gd name="connsiteY19" fmla="*/ 217170 h 564356"/>
                  <a:gd name="connsiteX20" fmla="*/ 19681 w 411694"/>
                  <a:gd name="connsiteY20" fmla="*/ 250031 h 564356"/>
                  <a:gd name="connsiteX21" fmla="*/ 73973 w 411694"/>
                  <a:gd name="connsiteY21" fmla="*/ 310039 h 564356"/>
                  <a:gd name="connsiteX22" fmla="*/ 168271 w 411694"/>
                  <a:gd name="connsiteY22" fmla="*/ 411480 h 564356"/>
                  <a:gd name="connsiteX23" fmla="*/ 168271 w 411694"/>
                  <a:gd name="connsiteY23" fmla="*/ 564356 h 564356"/>
                  <a:gd name="connsiteX24" fmla="*/ 294001 w 411694"/>
                  <a:gd name="connsiteY24" fmla="*/ 564356 h 564356"/>
                  <a:gd name="connsiteX25" fmla="*/ 294001 w 411694"/>
                  <a:gd name="connsiteY25" fmla="*/ 402908 h 564356"/>
                  <a:gd name="connsiteX26" fmla="*/ 348293 w 411694"/>
                  <a:gd name="connsiteY26" fmla="*/ 238601 h 564356"/>
                  <a:gd name="connsiteX27" fmla="*/ 408301 w 411694"/>
                  <a:gd name="connsiteY27" fmla="*/ 131445 h 56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1694" h="564356">
                    <a:moveTo>
                      <a:pt x="408301" y="131445"/>
                    </a:moveTo>
                    <a:cubicBezTo>
                      <a:pt x="415445" y="117158"/>
                      <a:pt x="411158" y="100013"/>
                      <a:pt x="396871" y="92869"/>
                    </a:cubicBezTo>
                    <a:cubicBezTo>
                      <a:pt x="382583" y="85725"/>
                      <a:pt x="365438" y="90011"/>
                      <a:pt x="358295" y="104299"/>
                    </a:cubicBezTo>
                    <a:lnTo>
                      <a:pt x="301145" y="205740"/>
                    </a:lnTo>
                    <a:lnTo>
                      <a:pt x="339721" y="52864"/>
                    </a:lnTo>
                    <a:cubicBezTo>
                      <a:pt x="344007" y="37148"/>
                      <a:pt x="334006" y="21431"/>
                      <a:pt x="318290" y="18574"/>
                    </a:cubicBezTo>
                    <a:cubicBezTo>
                      <a:pt x="302573" y="14288"/>
                      <a:pt x="286857" y="24289"/>
                      <a:pt x="284000" y="40005"/>
                    </a:cubicBezTo>
                    <a:lnTo>
                      <a:pt x="251138" y="171450"/>
                    </a:lnTo>
                    <a:lnTo>
                      <a:pt x="251138" y="28575"/>
                    </a:lnTo>
                    <a:cubicBezTo>
                      <a:pt x="251138" y="12859"/>
                      <a:pt x="238280" y="0"/>
                      <a:pt x="222563" y="0"/>
                    </a:cubicBezTo>
                    <a:cubicBezTo>
                      <a:pt x="206847" y="0"/>
                      <a:pt x="193988" y="12859"/>
                      <a:pt x="193988" y="28575"/>
                    </a:cubicBezTo>
                    <a:lnTo>
                      <a:pt x="193988" y="181451"/>
                    </a:lnTo>
                    <a:lnTo>
                      <a:pt x="161127" y="40005"/>
                    </a:lnTo>
                    <a:cubicBezTo>
                      <a:pt x="158270" y="24289"/>
                      <a:pt x="142553" y="15716"/>
                      <a:pt x="126837" y="18574"/>
                    </a:cubicBezTo>
                    <a:cubicBezTo>
                      <a:pt x="111121" y="21431"/>
                      <a:pt x="102548" y="37148"/>
                      <a:pt x="105406" y="52864"/>
                    </a:cubicBezTo>
                    <a:lnTo>
                      <a:pt x="145411" y="222885"/>
                    </a:lnTo>
                    <a:cubicBezTo>
                      <a:pt x="143982" y="242888"/>
                      <a:pt x="139696" y="262890"/>
                      <a:pt x="135410" y="280035"/>
                    </a:cubicBezTo>
                    <a:cubicBezTo>
                      <a:pt x="135410" y="280035"/>
                      <a:pt x="135410" y="278606"/>
                      <a:pt x="133981" y="278606"/>
                    </a:cubicBezTo>
                    <a:cubicBezTo>
                      <a:pt x="109692" y="241459"/>
                      <a:pt x="71116" y="208597"/>
                      <a:pt x="33968" y="198596"/>
                    </a:cubicBezTo>
                    <a:cubicBezTo>
                      <a:pt x="19681" y="194310"/>
                      <a:pt x="5393" y="202883"/>
                      <a:pt x="1107" y="217170"/>
                    </a:cubicBezTo>
                    <a:cubicBezTo>
                      <a:pt x="-3179" y="231458"/>
                      <a:pt x="5393" y="245745"/>
                      <a:pt x="19681" y="250031"/>
                    </a:cubicBezTo>
                    <a:cubicBezTo>
                      <a:pt x="38255" y="254318"/>
                      <a:pt x="55400" y="281464"/>
                      <a:pt x="73973" y="310039"/>
                    </a:cubicBezTo>
                    <a:cubicBezTo>
                      <a:pt x="96833" y="345758"/>
                      <a:pt x="125408" y="387191"/>
                      <a:pt x="168271" y="411480"/>
                    </a:cubicBezTo>
                    <a:lnTo>
                      <a:pt x="168271" y="564356"/>
                    </a:lnTo>
                    <a:lnTo>
                      <a:pt x="294001" y="564356"/>
                    </a:lnTo>
                    <a:lnTo>
                      <a:pt x="294001" y="402908"/>
                    </a:lnTo>
                    <a:cubicBezTo>
                      <a:pt x="341150" y="378619"/>
                      <a:pt x="346865" y="277178"/>
                      <a:pt x="348293" y="238601"/>
                    </a:cubicBezTo>
                    <a:lnTo>
                      <a:pt x="408301" y="131445"/>
                    </a:lnTo>
                    <a:close/>
                  </a:path>
                </a:pathLst>
              </a:custGeom>
              <a:solidFill>
                <a:schemeClr val="accent5"/>
              </a:solidFill>
              <a:ln w="14288"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7B389A15-52C1-40F7-103C-B9F635C87A4E}"/>
                  </a:ext>
                </a:extLst>
              </p:cNvPr>
              <p:cNvSpPr/>
              <p:nvPr/>
            </p:nvSpPr>
            <p:spPr>
              <a:xfrm>
                <a:off x="9873632" y="7973876"/>
                <a:ext cx="551168" cy="423457"/>
              </a:xfrm>
              <a:custGeom>
                <a:avLst/>
                <a:gdLst>
                  <a:gd name="connsiteX0" fmla="*/ 370046 w 551168"/>
                  <a:gd name="connsiteY0" fmla="*/ 317730 h 423457"/>
                  <a:gd name="connsiteX1" fmla="*/ 494348 w 551168"/>
                  <a:gd name="connsiteY1" fmla="*/ 319159 h 423457"/>
                  <a:gd name="connsiteX2" fmla="*/ 494348 w 551168"/>
                  <a:gd name="connsiteY2" fmla="*/ 319159 h 423457"/>
                  <a:gd name="connsiteX3" fmla="*/ 522923 w 551168"/>
                  <a:gd name="connsiteY3" fmla="*/ 290584 h 423457"/>
                  <a:gd name="connsiteX4" fmla="*/ 494348 w 551168"/>
                  <a:gd name="connsiteY4" fmla="*/ 262009 h 423457"/>
                  <a:gd name="connsiteX5" fmla="*/ 378619 w 551168"/>
                  <a:gd name="connsiteY5" fmla="*/ 260580 h 423457"/>
                  <a:gd name="connsiteX6" fmla="*/ 530066 w 551168"/>
                  <a:gd name="connsiteY6" fmla="*/ 222004 h 423457"/>
                  <a:gd name="connsiteX7" fmla="*/ 550069 w 551168"/>
                  <a:gd name="connsiteY7" fmla="*/ 187714 h 423457"/>
                  <a:gd name="connsiteX8" fmla="*/ 515779 w 551168"/>
                  <a:gd name="connsiteY8" fmla="*/ 167711 h 423457"/>
                  <a:gd name="connsiteX9" fmla="*/ 384334 w 551168"/>
                  <a:gd name="connsiteY9" fmla="*/ 202001 h 423457"/>
                  <a:gd name="connsiteX10" fmla="*/ 510064 w 551168"/>
                  <a:gd name="connsiteY10" fmla="*/ 133421 h 423457"/>
                  <a:gd name="connsiteX11" fmla="*/ 521494 w 551168"/>
                  <a:gd name="connsiteY11" fmla="*/ 94845 h 423457"/>
                  <a:gd name="connsiteX12" fmla="*/ 482918 w 551168"/>
                  <a:gd name="connsiteY12" fmla="*/ 83415 h 423457"/>
                  <a:gd name="connsiteX13" fmla="*/ 348615 w 551168"/>
                  <a:gd name="connsiteY13" fmla="*/ 154853 h 423457"/>
                  <a:gd name="connsiteX14" fmla="*/ 457200 w 551168"/>
                  <a:gd name="connsiteY14" fmla="*/ 59126 h 423457"/>
                  <a:gd name="connsiteX15" fmla="*/ 460058 w 551168"/>
                  <a:gd name="connsiteY15" fmla="*/ 19121 h 423457"/>
                  <a:gd name="connsiteX16" fmla="*/ 420053 w 551168"/>
                  <a:gd name="connsiteY16" fmla="*/ 16264 h 423457"/>
                  <a:gd name="connsiteX17" fmla="*/ 288608 w 551168"/>
                  <a:gd name="connsiteY17" fmla="*/ 130564 h 423457"/>
                  <a:gd name="connsiteX18" fmla="*/ 232886 w 551168"/>
                  <a:gd name="connsiteY18" fmla="*/ 147709 h 423457"/>
                  <a:gd name="connsiteX19" fmla="*/ 234315 w 551168"/>
                  <a:gd name="connsiteY19" fmla="*/ 146280 h 423457"/>
                  <a:gd name="connsiteX20" fmla="*/ 257175 w 551168"/>
                  <a:gd name="connsiteY20" fmla="*/ 20550 h 423457"/>
                  <a:gd name="connsiteX21" fmla="*/ 224314 w 551168"/>
                  <a:gd name="connsiteY21" fmla="*/ 548 h 423457"/>
                  <a:gd name="connsiteX22" fmla="*/ 204311 w 551168"/>
                  <a:gd name="connsiteY22" fmla="*/ 33409 h 423457"/>
                  <a:gd name="connsiteX23" fmla="*/ 178594 w 551168"/>
                  <a:gd name="connsiteY23" fmla="*/ 109132 h 423457"/>
                  <a:gd name="connsiteX24" fmla="*/ 134303 w 551168"/>
                  <a:gd name="connsiteY24" fmla="*/ 240578 h 423457"/>
                  <a:gd name="connsiteX25" fmla="*/ 0 w 551168"/>
                  <a:gd name="connsiteY25" fmla="*/ 313444 h 423457"/>
                  <a:gd name="connsiteX26" fmla="*/ 60008 w 551168"/>
                  <a:gd name="connsiteY26" fmla="*/ 423458 h 423457"/>
                  <a:gd name="connsiteX27" fmla="*/ 201454 w 551168"/>
                  <a:gd name="connsiteY27" fmla="*/ 347734 h 423457"/>
                  <a:gd name="connsiteX28" fmla="*/ 370046 w 551168"/>
                  <a:gd name="connsiteY28" fmla="*/ 317730 h 42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1168" h="423457">
                    <a:moveTo>
                      <a:pt x="370046" y="317730"/>
                    </a:moveTo>
                    <a:lnTo>
                      <a:pt x="494348" y="319159"/>
                    </a:lnTo>
                    <a:cubicBezTo>
                      <a:pt x="494348" y="319159"/>
                      <a:pt x="494348" y="319159"/>
                      <a:pt x="494348" y="319159"/>
                    </a:cubicBezTo>
                    <a:cubicBezTo>
                      <a:pt x="510064" y="319159"/>
                      <a:pt x="522923" y="306300"/>
                      <a:pt x="522923" y="290584"/>
                    </a:cubicBezTo>
                    <a:cubicBezTo>
                      <a:pt x="522923" y="274867"/>
                      <a:pt x="510064" y="262009"/>
                      <a:pt x="494348" y="262009"/>
                    </a:cubicBezTo>
                    <a:lnTo>
                      <a:pt x="378619" y="260580"/>
                    </a:lnTo>
                    <a:lnTo>
                      <a:pt x="530066" y="222004"/>
                    </a:lnTo>
                    <a:cubicBezTo>
                      <a:pt x="545783" y="217717"/>
                      <a:pt x="554355" y="202001"/>
                      <a:pt x="550069" y="187714"/>
                    </a:cubicBezTo>
                    <a:cubicBezTo>
                      <a:pt x="545783" y="171998"/>
                      <a:pt x="530066" y="163425"/>
                      <a:pt x="515779" y="167711"/>
                    </a:cubicBezTo>
                    <a:lnTo>
                      <a:pt x="384334" y="202001"/>
                    </a:lnTo>
                    <a:lnTo>
                      <a:pt x="510064" y="133421"/>
                    </a:lnTo>
                    <a:cubicBezTo>
                      <a:pt x="524351" y="126277"/>
                      <a:pt x="528638" y="109132"/>
                      <a:pt x="521494" y="94845"/>
                    </a:cubicBezTo>
                    <a:cubicBezTo>
                      <a:pt x="514350" y="80557"/>
                      <a:pt x="497205" y="76271"/>
                      <a:pt x="482918" y="83415"/>
                    </a:cubicBezTo>
                    <a:lnTo>
                      <a:pt x="348615" y="154853"/>
                    </a:lnTo>
                    <a:lnTo>
                      <a:pt x="457200" y="59126"/>
                    </a:lnTo>
                    <a:cubicBezTo>
                      <a:pt x="468630" y="49125"/>
                      <a:pt x="470059" y="30551"/>
                      <a:pt x="460058" y="19121"/>
                    </a:cubicBezTo>
                    <a:cubicBezTo>
                      <a:pt x="450056" y="7691"/>
                      <a:pt x="431483" y="6262"/>
                      <a:pt x="420053" y="16264"/>
                    </a:cubicBezTo>
                    <a:lnTo>
                      <a:pt x="288608" y="130564"/>
                    </a:lnTo>
                    <a:cubicBezTo>
                      <a:pt x="270034" y="139136"/>
                      <a:pt x="251460" y="144851"/>
                      <a:pt x="232886" y="147709"/>
                    </a:cubicBezTo>
                    <a:cubicBezTo>
                      <a:pt x="232886" y="147709"/>
                      <a:pt x="232886" y="146280"/>
                      <a:pt x="234315" y="146280"/>
                    </a:cubicBezTo>
                    <a:cubicBezTo>
                      <a:pt x="255746" y="106275"/>
                      <a:pt x="265748" y="57698"/>
                      <a:pt x="257175" y="20550"/>
                    </a:cubicBezTo>
                    <a:cubicBezTo>
                      <a:pt x="254318" y="6262"/>
                      <a:pt x="238601" y="-2310"/>
                      <a:pt x="224314" y="548"/>
                    </a:cubicBezTo>
                    <a:cubicBezTo>
                      <a:pt x="210026" y="3405"/>
                      <a:pt x="201454" y="19121"/>
                      <a:pt x="204311" y="33409"/>
                    </a:cubicBezTo>
                    <a:cubicBezTo>
                      <a:pt x="208598" y="51982"/>
                      <a:pt x="194310" y="79129"/>
                      <a:pt x="178594" y="109132"/>
                    </a:cubicBezTo>
                    <a:cubicBezTo>
                      <a:pt x="158591" y="146280"/>
                      <a:pt x="135731" y="190571"/>
                      <a:pt x="134303" y="240578"/>
                    </a:cubicBezTo>
                    <a:lnTo>
                      <a:pt x="0" y="313444"/>
                    </a:lnTo>
                    <a:lnTo>
                      <a:pt x="60008" y="423458"/>
                    </a:lnTo>
                    <a:lnTo>
                      <a:pt x="201454" y="347734"/>
                    </a:lnTo>
                    <a:cubicBezTo>
                      <a:pt x="244316" y="377738"/>
                      <a:pt x="335756" y="334875"/>
                      <a:pt x="370046" y="317730"/>
                    </a:cubicBezTo>
                    <a:close/>
                  </a:path>
                </a:pathLst>
              </a:custGeom>
              <a:solidFill>
                <a:schemeClr val="accent5"/>
              </a:solidFill>
              <a:ln w="1428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9A244F9-FFC1-391B-5B80-9030037A89C1}"/>
                  </a:ext>
                </a:extLst>
              </p:cNvPr>
              <p:cNvSpPr/>
              <p:nvPr/>
            </p:nvSpPr>
            <p:spPr>
              <a:xfrm>
                <a:off x="10080800" y="7467218"/>
                <a:ext cx="500676" cy="501491"/>
              </a:xfrm>
              <a:custGeom>
                <a:avLst/>
                <a:gdLst>
                  <a:gd name="connsiteX0" fmla="*/ 178594 w 500676"/>
                  <a:gd name="connsiteY0" fmla="*/ 358616 h 501491"/>
                  <a:gd name="connsiteX1" fmla="*/ 208598 w 500676"/>
                  <a:gd name="connsiteY1" fmla="*/ 478631 h 501491"/>
                  <a:gd name="connsiteX2" fmla="*/ 235744 w 500676"/>
                  <a:gd name="connsiteY2" fmla="*/ 500063 h 501491"/>
                  <a:gd name="connsiteX3" fmla="*/ 242887 w 500676"/>
                  <a:gd name="connsiteY3" fmla="*/ 498634 h 501491"/>
                  <a:gd name="connsiteX4" fmla="*/ 264319 w 500676"/>
                  <a:gd name="connsiteY4" fmla="*/ 464344 h 501491"/>
                  <a:gd name="connsiteX5" fmla="*/ 237173 w 500676"/>
                  <a:gd name="connsiteY5" fmla="*/ 351473 h 501491"/>
                  <a:gd name="connsiteX6" fmla="*/ 312896 w 500676"/>
                  <a:gd name="connsiteY6" fmla="*/ 487204 h 501491"/>
                  <a:gd name="connsiteX7" fmla="*/ 338614 w 500676"/>
                  <a:gd name="connsiteY7" fmla="*/ 501491 h 501491"/>
                  <a:gd name="connsiteX8" fmla="*/ 352901 w 500676"/>
                  <a:gd name="connsiteY8" fmla="*/ 497205 h 501491"/>
                  <a:gd name="connsiteX9" fmla="*/ 364331 w 500676"/>
                  <a:gd name="connsiteY9" fmla="*/ 458629 h 501491"/>
                  <a:gd name="connsiteX10" fmla="*/ 298609 w 500676"/>
                  <a:gd name="connsiteY10" fmla="*/ 340043 h 501491"/>
                  <a:gd name="connsiteX11" fmla="*/ 395764 w 500676"/>
                  <a:gd name="connsiteY11" fmla="*/ 444341 h 501491"/>
                  <a:gd name="connsiteX12" fmla="*/ 417195 w 500676"/>
                  <a:gd name="connsiteY12" fmla="*/ 452914 h 501491"/>
                  <a:gd name="connsiteX13" fmla="*/ 437198 w 500676"/>
                  <a:gd name="connsiteY13" fmla="*/ 445770 h 501491"/>
                  <a:gd name="connsiteX14" fmla="*/ 438626 w 500676"/>
                  <a:gd name="connsiteY14" fmla="*/ 405765 h 501491"/>
                  <a:gd name="connsiteX15" fmla="*/ 334328 w 500676"/>
                  <a:gd name="connsiteY15" fmla="*/ 294323 h 501491"/>
                  <a:gd name="connsiteX16" fmla="*/ 455771 w 500676"/>
                  <a:gd name="connsiteY16" fmla="*/ 375761 h 501491"/>
                  <a:gd name="connsiteX17" fmla="*/ 471487 w 500676"/>
                  <a:gd name="connsiteY17" fmla="*/ 380048 h 501491"/>
                  <a:gd name="connsiteX18" fmla="*/ 495776 w 500676"/>
                  <a:gd name="connsiteY18" fmla="*/ 367189 h 501491"/>
                  <a:gd name="connsiteX19" fmla="*/ 488632 w 500676"/>
                  <a:gd name="connsiteY19" fmla="*/ 327184 h 501491"/>
                  <a:gd name="connsiteX20" fmla="*/ 342900 w 500676"/>
                  <a:gd name="connsiteY20" fmla="*/ 230029 h 501491"/>
                  <a:gd name="connsiteX21" fmla="*/ 311468 w 500676"/>
                  <a:gd name="connsiteY21" fmla="*/ 181451 h 501491"/>
                  <a:gd name="connsiteX22" fmla="*/ 312896 w 500676"/>
                  <a:gd name="connsiteY22" fmla="*/ 181451 h 501491"/>
                  <a:gd name="connsiteX23" fmla="*/ 440055 w 500676"/>
                  <a:gd name="connsiteY23" fmla="*/ 171450 h 501491"/>
                  <a:gd name="connsiteX24" fmla="*/ 450056 w 500676"/>
                  <a:gd name="connsiteY24" fmla="*/ 135731 h 501491"/>
                  <a:gd name="connsiteX25" fmla="*/ 414337 w 500676"/>
                  <a:gd name="connsiteY25" fmla="*/ 125730 h 501491"/>
                  <a:gd name="connsiteX26" fmla="*/ 334328 w 500676"/>
                  <a:gd name="connsiteY26" fmla="*/ 120015 h 501491"/>
                  <a:gd name="connsiteX27" fmla="*/ 195739 w 500676"/>
                  <a:gd name="connsiteY27" fmla="*/ 111442 h 501491"/>
                  <a:gd name="connsiteX28" fmla="*/ 91440 w 500676"/>
                  <a:gd name="connsiteY28" fmla="*/ 0 h 501491"/>
                  <a:gd name="connsiteX29" fmla="*/ 0 w 500676"/>
                  <a:gd name="connsiteY29" fmla="*/ 85725 h 501491"/>
                  <a:gd name="connsiteX30" fmla="*/ 110014 w 500676"/>
                  <a:gd name="connsiteY30" fmla="*/ 202883 h 501491"/>
                  <a:gd name="connsiteX31" fmla="*/ 178594 w 500676"/>
                  <a:gd name="connsiteY31" fmla="*/ 358616 h 50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00676" h="501491">
                    <a:moveTo>
                      <a:pt x="178594" y="358616"/>
                    </a:moveTo>
                    <a:lnTo>
                      <a:pt x="208598" y="478631"/>
                    </a:lnTo>
                    <a:cubicBezTo>
                      <a:pt x="211455" y="491490"/>
                      <a:pt x="222885" y="500063"/>
                      <a:pt x="235744" y="500063"/>
                    </a:cubicBezTo>
                    <a:cubicBezTo>
                      <a:pt x="238601" y="500063"/>
                      <a:pt x="240030" y="500063"/>
                      <a:pt x="242887" y="498634"/>
                    </a:cubicBezTo>
                    <a:cubicBezTo>
                      <a:pt x="258604" y="494348"/>
                      <a:pt x="267176" y="480060"/>
                      <a:pt x="264319" y="464344"/>
                    </a:cubicBezTo>
                    <a:lnTo>
                      <a:pt x="237173" y="351473"/>
                    </a:lnTo>
                    <a:lnTo>
                      <a:pt x="312896" y="487204"/>
                    </a:lnTo>
                    <a:cubicBezTo>
                      <a:pt x="318611" y="497205"/>
                      <a:pt x="327184" y="501491"/>
                      <a:pt x="338614" y="501491"/>
                    </a:cubicBezTo>
                    <a:cubicBezTo>
                      <a:pt x="342900" y="501491"/>
                      <a:pt x="348615" y="500063"/>
                      <a:pt x="352901" y="497205"/>
                    </a:cubicBezTo>
                    <a:cubicBezTo>
                      <a:pt x="367189" y="490061"/>
                      <a:pt x="371475" y="471488"/>
                      <a:pt x="364331" y="458629"/>
                    </a:cubicBezTo>
                    <a:lnTo>
                      <a:pt x="298609" y="340043"/>
                    </a:lnTo>
                    <a:lnTo>
                      <a:pt x="395764" y="444341"/>
                    </a:lnTo>
                    <a:cubicBezTo>
                      <a:pt x="401479" y="450056"/>
                      <a:pt x="408623" y="452914"/>
                      <a:pt x="417195" y="452914"/>
                    </a:cubicBezTo>
                    <a:cubicBezTo>
                      <a:pt x="424339" y="452914"/>
                      <a:pt x="431482" y="450056"/>
                      <a:pt x="437198" y="445770"/>
                    </a:cubicBezTo>
                    <a:cubicBezTo>
                      <a:pt x="448628" y="434340"/>
                      <a:pt x="448628" y="417195"/>
                      <a:pt x="438626" y="405765"/>
                    </a:cubicBezTo>
                    <a:lnTo>
                      <a:pt x="334328" y="294323"/>
                    </a:lnTo>
                    <a:lnTo>
                      <a:pt x="455771" y="375761"/>
                    </a:lnTo>
                    <a:cubicBezTo>
                      <a:pt x="460057" y="378619"/>
                      <a:pt x="465773" y="380048"/>
                      <a:pt x="471487" y="380048"/>
                    </a:cubicBezTo>
                    <a:cubicBezTo>
                      <a:pt x="480060" y="380048"/>
                      <a:pt x="490061" y="375761"/>
                      <a:pt x="495776" y="367189"/>
                    </a:cubicBezTo>
                    <a:cubicBezTo>
                      <a:pt x="504349" y="354330"/>
                      <a:pt x="501491" y="335756"/>
                      <a:pt x="488632" y="327184"/>
                    </a:cubicBezTo>
                    <a:lnTo>
                      <a:pt x="342900" y="230029"/>
                    </a:lnTo>
                    <a:cubicBezTo>
                      <a:pt x="330041" y="214313"/>
                      <a:pt x="320040" y="197168"/>
                      <a:pt x="311468" y="181451"/>
                    </a:cubicBezTo>
                    <a:cubicBezTo>
                      <a:pt x="311468" y="181451"/>
                      <a:pt x="312896" y="181451"/>
                      <a:pt x="312896" y="181451"/>
                    </a:cubicBezTo>
                    <a:cubicBezTo>
                      <a:pt x="355759" y="191452"/>
                      <a:pt x="405765" y="190024"/>
                      <a:pt x="440055" y="171450"/>
                    </a:cubicBezTo>
                    <a:cubicBezTo>
                      <a:pt x="452914" y="164306"/>
                      <a:pt x="457200" y="148590"/>
                      <a:pt x="450056" y="135731"/>
                    </a:cubicBezTo>
                    <a:cubicBezTo>
                      <a:pt x="442912" y="122873"/>
                      <a:pt x="427196" y="118586"/>
                      <a:pt x="414337" y="125730"/>
                    </a:cubicBezTo>
                    <a:cubicBezTo>
                      <a:pt x="398621" y="134303"/>
                      <a:pt x="367189" y="127159"/>
                      <a:pt x="334328" y="120015"/>
                    </a:cubicBezTo>
                    <a:cubicBezTo>
                      <a:pt x="292894" y="110014"/>
                      <a:pt x="244316" y="98584"/>
                      <a:pt x="195739" y="111442"/>
                    </a:cubicBezTo>
                    <a:lnTo>
                      <a:pt x="91440" y="0"/>
                    </a:lnTo>
                    <a:lnTo>
                      <a:pt x="0" y="85725"/>
                    </a:lnTo>
                    <a:lnTo>
                      <a:pt x="110014" y="202883"/>
                    </a:lnTo>
                    <a:cubicBezTo>
                      <a:pt x="87154" y="252889"/>
                      <a:pt x="151448" y="331470"/>
                      <a:pt x="178594" y="358616"/>
                    </a:cubicBezTo>
                    <a:close/>
                  </a:path>
                </a:pathLst>
              </a:custGeom>
              <a:solidFill>
                <a:schemeClr val="accent5"/>
              </a:solidFill>
              <a:ln w="14288"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FCCC940-88D3-3458-FDD4-557484A8B277}"/>
                  </a:ext>
                </a:extLst>
              </p:cNvPr>
              <p:cNvSpPr/>
              <p:nvPr/>
            </p:nvSpPr>
            <p:spPr>
              <a:xfrm>
                <a:off x="10703121" y="7965315"/>
                <a:ext cx="496390" cy="507742"/>
              </a:xfrm>
              <a:custGeom>
                <a:avLst/>
                <a:gdLst>
                  <a:gd name="connsiteX0" fmla="*/ 496390 w 496390"/>
                  <a:gd name="connsiteY0" fmla="*/ 422017 h 507742"/>
                  <a:gd name="connsiteX1" fmla="*/ 387805 w 496390"/>
                  <a:gd name="connsiteY1" fmla="*/ 303431 h 507742"/>
                  <a:gd name="connsiteX2" fmla="*/ 316368 w 496390"/>
                  <a:gd name="connsiteY2" fmla="*/ 146269 h 507742"/>
                  <a:gd name="connsiteX3" fmla="*/ 287793 w 496390"/>
                  <a:gd name="connsiteY3" fmla="*/ 26254 h 507742"/>
                  <a:gd name="connsiteX4" fmla="*/ 253503 w 496390"/>
                  <a:gd name="connsiteY4" fmla="*/ 4822 h 507742"/>
                  <a:gd name="connsiteX5" fmla="*/ 232071 w 496390"/>
                  <a:gd name="connsiteY5" fmla="*/ 39112 h 507742"/>
                  <a:gd name="connsiteX6" fmla="*/ 259218 w 496390"/>
                  <a:gd name="connsiteY6" fmla="*/ 151984 h 507742"/>
                  <a:gd name="connsiteX7" fmla="*/ 183494 w 496390"/>
                  <a:gd name="connsiteY7" fmla="*/ 14824 h 507742"/>
                  <a:gd name="connsiteX8" fmla="*/ 144918 w 496390"/>
                  <a:gd name="connsiteY8" fmla="*/ 3394 h 507742"/>
                  <a:gd name="connsiteX9" fmla="*/ 133488 w 496390"/>
                  <a:gd name="connsiteY9" fmla="*/ 41970 h 507742"/>
                  <a:gd name="connsiteX10" fmla="*/ 199210 w 496390"/>
                  <a:gd name="connsiteY10" fmla="*/ 161985 h 507742"/>
                  <a:gd name="connsiteX11" fmla="*/ 102055 w 496390"/>
                  <a:gd name="connsiteY11" fmla="*/ 57686 h 507742"/>
                  <a:gd name="connsiteX12" fmla="*/ 62050 w 496390"/>
                  <a:gd name="connsiteY12" fmla="*/ 56257 h 507742"/>
                  <a:gd name="connsiteX13" fmla="*/ 60621 w 496390"/>
                  <a:gd name="connsiteY13" fmla="*/ 96262 h 507742"/>
                  <a:gd name="connsiteX14" fmla="*/ 164920 w 496390"/>
                  <a:gd name="connsiteY14" fmla="*/ 209134 h 507742"/>
                  <a:gd name="connsiteX15" fmla="*/ 44905 w 496390"/>
                  <a:gd name="connsiteY15" fmla="*/ 127695 h 507742"/>
                  <a:gd name="connsiteX16" fmla="*/ 4900 w 496390"/>
                  <a:gd name="connsiteY16" fmla="*/ 134839 h 507742"/>
                  <a:gd name="connsiteX17" fmla="*/ 12044 w 496390"/>
                  <a:gd name="connsiteY17" fmla="*/ 174844 h 507742"/>
                  <a:gd name="connsiteX18" fmla="*/ 156348 w 496390"/>
                  <a:gd name="connsiteY18" fmla="*/ 273427 h 507742"/>
                  <a:gd name="connsiteX19" fmla="*/ 187780 w 496390"/>
                  <a:gd name="connsiteY19" fmla="*/ 322005 h 507742"/>
                  <a:gd name="connsiteX20" fmla="*/ 186351 w 496390"/>
                  <a:gd name="connsiteY20" fmla="*/ 322005 h 507742"/>
                  <a:gd name="connsiteX21" fmla="*/ 59193 w 496390"/>
                  <a:gd name="connsiteY21" fmla="*/ 332006 h 507742"/>
                  <a:gd name="connsiteX22" fmla="*/ 47763 w 496390"/>
                  <a:gd name="connsiteY22" fmla="*/ 367725 h 507742"/>
                  <a:gd name="connsiteX23" fmla="*/ 83481 w 496390"/>
                  <a:gd name="connsiteY23" fmla="*/ 379155 h 507742"/>
                  <a:gd name="connsiteX24" fmla="*/ 163491 w 496390"/>
                  <a:gd name="connsiteY24" fmla="*/ 386299 h 507742"/>
                  <a:gd name="connsiteX25" fmla="*/ 302080 w 496390"/>
                  <a:gd name="connsiteY25" fmla="*/ 396300 h 507742"/>
                  <a:gd name="connsiteX26" fmla="*/ 404950 w 496390"/>
                  <a:gd name="connsiteY26" fmla="*/ 507742 h 507742"/>
                  <a:gd name="connsiteX27" fmla="*/ 496390 w 496390"/>
                  <a:gd name="connsiteY27" fmla="*/ 422017 h 50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6390" h="507742">
                    <a:moveTo>
                      <a:pt x="496390" y="422017"/>
                    </a:moveTo>
                    <a:lnTo>
                      <a:pt x="387805" y="303431"/>
                    </a:lnTo>
                    <a:cubicBezTo>
                      <a:pt x="406379" y="253425"/>
                      <a:pt x="342085" y="174844"/>
                      <a:pt x="316368" y="146269"/>
                    </a:cubicBezTo>
                    <a:lnTo>
                      <a:pt x="287793" y="26254"/>
                    </a:lnTo>
                    <a:cubicBezTo>
                      <a:pt x="283506" y="10537"/>
                      <a:pt x="269219" y="1965"/>
                      <a:pt x="253503" y="4822"/>
                    </a:cubicBezTo>
                    <a:cubicBezTo>
                      <a:pt x="237786" y="9109"/>
                      <a:pt x="229214" y="23396"/>
                      <a:pt x="232071" y="39112"/>
                    </a:cubicBezTo>
                    <a:lnTo>
                      <a:pt x="259218" y="151984"/>
                    </a:lnTo>
                    <a:lnTo>
                      <a:pt x="183494" y="14824"/>
                    </a:lnTo>
                    <a:cubicBezTo>
                      <a:pt x="176350" y="536"/>
                      <a:pt x="159205" y="-3750"/>
                      <a:pt x="144918" y="3394"/>
                    </a:cubicBezTo>
                    <a:cubicBezTo>
                      <a:pt x="130630" y="10537"/>
                      <a:pt x="126344" y="27682"/>
                      <a:pt x="133488" y="41970"/>
                    </a:cubicBezTo>
                    <a:lnTo>
                      <a:pt x="199210" y="161985"/>
                    </a:lnTo>
                    <a:lnTo>
                      <a:pt x="102055" y="57686"/>
                    </a:lnTo>
                    <a:cubicBezTo>
                      <a:pt x="90625" y="46256"/>
                      <a:pt x="73480" y="44827"/>
                      <a:pt x="62050" y="56257"/>
                    </a:cubicBezTo>
                    <a:cubicBezTo>
                      <a:pt x="50620" y="67687"/>
                      <a:pt x="49191" y="84832"/>
                      <a:pt x="60621" y="96262"/>
                    </a:cubicBezTo>
                    <a:lnTo>
                      <a:pt x="164920" y="209134"/>
                    </a:lnTo>
                    <a:lnTo>
                      <a:pt x="44905" y="127695"/>
                    </a:lnTo>
                    <a:cubicBezTo>
                      <a:pt x="32046" y="119122"/>
                      <a:pt x="13473" y="121980"/>
                      <a:pt x="4900" y="134839"/>
                    </a:cubicBezTo>
                    <a:cubicBezTo>
                      <a:pt x="-3672" y="147697"/>
                      <a:pt x="-815" y="166271"/>
                      <a:pt x="12044" y="174844"/>
                    </a:cubicBezTo>
                    <a:lnTo>
                      <a:pt x="156348" y="273427"/>
                    </a:lnTo>
                    <a:cubicBezTo>
                      <a:pt x="169206" y="289144"/>
                      <a:pt x="179208" y="306289"/>
                      <a:pt x="187780" y="322005"/>
                    </a:cubicBezTo>
                    <a:cubicBezTo>
                      <a:pt x="187780" y="322005"/>
                      <a:pt x="186351" y="322005"/>
                      <a:pt x="186351" y="322005"/>
                    </a:cubicBezTo>
                    <a:cubicBezTo>
                      <a:pt x="143489" y="312004"/>
                      <a:pt x="93483" y="313432"/>
                      <a:pt x="59193" y="332006"/>
                    </a:cubicBezTo>
                    <a:cubicBezTo>
                      <a:pt x="46334" y="339150"/>
                      <a:pt x="40619" y="354866"/>
                      <a:pt x="47763" y="367725"/>
                    </a:cubicBezTo>
                    <a:cubicBezTo>
                      <a:pt x="54906" y="380584"/>
                      <a:pt x="70623" y="386299"/>
                      <a:pt x="83481" y="379155"/>
                    </a:cubicBezTo>
                    <a:cubicBezTo>
                      <a:pt x="99198" y="370582"/>
                      <a:pt x="130630" y="377726"/>
                      <a:pt x="163491" y="386299"/>
                    </a:cubicBezTo>
                    <a:cubicBezTo>
                      <a:pt x="204925" y="396300"/>
                      <a:pt x="253503" y="407730"/>
                      <a:pt x="302080" y="396300"/>
                    </a:cubicBezTo>
                    <a:lnTo>
                      <a:pt x="404950" y="507742"/>
                    </a:lnTo>
                    <a:lnTo>
                      <a:pt x="496390" y="422017"/>
                    </a:lnTo>
                    <a:close/>
                  </a:path>
                </a:pathLst>
              </a:custGeom>
              <a:solidFill>
                <a:schemeClr val="accent5"/>
              </a:solidFill>
              <a:ln w="14288" cap="flat">
                <a:noFill/>
                <a:prstDash val="solid"/>
                <a:miter/>
              </a:ln>
            </p:spPr>
            <p:txBody>
              <a:bodyPr rtlCol="0" anchor="ctr"/>
              <a:lstStyle/>
              <a:p>
                <a:endParaRPr lang="en-US"/>
              </a:p>
            </p:txBody>
          </p:sp>
          <p:sp>
            <p:nvSpPr>
              <p:cNvPr id="45" name="!!iconshift5">
                <a:extLst>
                  <a:ext uri="{FF2B5EF4-FFF2-40B4-BE49-F238E27FC236}">
                    <a16:creationId xmlns:a16="http://schemas.microsoft.com/office/drawing/2014/main" id="{E77BADC6-EDDF-979C-A3D8-8E13666E288B}"/>
                  </a:ext>
                </a:extLst>
              </p:cNvPr>
              <p:cNvSpPr/>
              <p:nvPr/>
            </p:nvSpPr>
            <p:spPr>
              <a:xfrm>
                <a:off x="10581930" y="7467218"/>
                <a:ext cx="484707" cy="525780"/>
              </a:xfrm>
              <a:custGeom>
                <a:avLst/>
                <a:gdLst>
                  <a:gd name="connsiteX0" fmla="*/ 30365 w 484707"/>
                  <a:gd name="connsiteY0" fmla="*/ 308610 h 525780"/>
                  <a:gd name="connsiteX1" fmla="*/ 40366 w 484707"/>
                  <a:gd name="connsiteY1" fmla="*/ 307181 h 525780"/>
                  <a:gd name="connsiteX2" fmla="*/ 148951 w 484707"/>
                  <a:gd name="connsiteY2" fmla="*/ 268605 h 525780"/>
                  <a:gd name="connsiteX3" fmla="*/ 20364 w 484707"/>
                  <a:gd name="connsiteY3" fmla="*/ 357188 h 525780"/>
                  <a:gd name="connsiteX4" fmla="*/ 13220 w 484707"/>
                  <a:gd name="connsiteY4" fmla="*/ 397193 h 525780"/>
                  <a:gd name="connsiteX5" fmla="*/ 36080 w 484707"/>
                  <a:gd name="connsiteY5" fmla="*/ 410051 h 525780"/>
                  <a:gd name="connsiteX6" fmla="*/ 51796 w 484707"/>
                  <a:gd name="connsiteY6" fmla="*/ 404336 h 525780"/>
                  <a:gd name="connsiteX7" fmla="*/ 163239 w 484707"/>
                  <a:gd name="connsiteY7" fmla="*/ 327184 h 525780"/>
                  <a:gd name="connsiteX8" fmla="*/ 68941 w 484707"/>
                  <a:gd name="connsiteY8" fmla="*/ 434340 h 525780"/>
                  <a:gd name="connsiteX9" fmla="*/ 71799 w 484707"/>
                  <a:gd name="connsiteY9" fmla="*/ 474345 h 525780"/>
                  <a:gd name="connsiteX10" fmla="*/ 90373 w 484707"/>
                  <a:gd name="connsiteY10" fmla="*/ 481489 h 525780"/>
                  <a:gd name="connsiteX11" fmla="*/ 111804 w 484707"/>
                  <a:gd name="connsiteY11" fmla="*/ 471488 h 525780"/>
                  <a:gd name="connsiteX12" fmla="*/ 213245 w 484707"/>
                  <a:gd name="connsiteY12" fmla="*/ 355759 h 525780"/>
                  <a:gd name="connsiteX13" fmla="*/ 144665 w 484707"/>
                  <a:gd name="connsiteY13" fmla="*/ 484346 h 525780"/>
                  <a:gd name="connsiteX14" fmla="*/ 156095 w 484707"/>
                  <a:gd name="connsiteY14" fmla="*/ 522923 h 525780"/>
                  <a:gd name="connsiteX15" fmla="*/ 168954 w 484707"/>
                  <a:gd name="connsiteY15" fmla="*/ 525780 h 525780"/>
                  <a:gd name="connsiteX16" fmla="*/ 194671 w 484707"/>
                  <a:gd name="connsiteY16" fmla="*/ 510064 h 525780"/>
                  <a:gd name="connsiteX17" fmla="*/ 277539 w 484707"/>
                  <a:gd name="connsiteY17" fmla="*/ 355759 h 525780"/>
                  <a:gd name="connsiteX18" fmla="*/ 323259 w 484707"/>
                  <a:gd name="connsiteY18" fmla="*/ 320040 h 525780"/>
                  <a:gd name="connsiteX19" fmla="*/ 323259 w 484707"/>
                  <a:gd name="connsiteY19" fmla="*/ 321469 h 525780"/>
                  <a:gd name="connsiteX20" fmla="*/ 346119 w 484707"/>
                  <a:gd name="connsiteY20" fmla="*/ 447199 h 525780"/>
                  <a:gd name="connsiteX21" fmla="*/ 383266 w 484707"/>
                  <a:gd name="connsiteY21" fmla="*/ 454343 h 525780"/>
                  <a:gd name="connsiteX22" fmla="*/ 390410 w 484707"/>
                  <a:gd name="connsiteY22" fmla="*/ 417195 h 525780"/>
                  <a:gd name="connsiteX23" fmla="*/ 388981 w 484707"/>
                  <a:gd name="connsiteY23" fmla="*/ 335756 h 525780"/>
                  <a:gd name="connsiteX24" fmla="*/ 384695 w 484707"/>
                  <a:gd name="connsiteY24" fmla="*/ 197168 h 525780"/>
                  <a:gd name="connsiteX25" fmla="*/ 484708 w 484707"/>
                  <a:gd name="connsiteY25" fmla="*/ 82867 h 525780"/>
                  <a:gd name="connsiteX26" fmla="*/ 390410 w 484707"/>
                  <a:gd name="connsiteY26" fmla="*/ 0 h 525780"/>
                  <a:gd name="connsiteX27" fmla="*/ 284683 w 484707"/>
                  <a:gd name="connsiteY27" fmla="*/ 121444 h 525780"/>
                  <a:gd name="connsiteX28" fmla="*/ 136093 w 484707"/>
                  <a:gd name="connsiteY28" fmla="*/ 208598 h 525780"/>
                  <a:gd name="connsiteX29" fmla="*/ 18935 w 484707"/>
                  <a:gd name="connsiteY29" fmla="*/ 250031 h 525780"/>
                  <a:gd name="connsiteX30" fmla="*/ 1790 w 484707"/>
                  <a:gd name="connsiteY30" fmla="*/ 287179 h 525780"/>
                  <a:gd name="connsiteX31" fmla="*/ 30365 w 484707"/>
                  <a:gd name="connsiteY31" fmla="*/ 308610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4707" h="525780">
                    <a:moveTo>
                      <a:pt x="30365" y="308610"/>
                    </a:moveTo>
                    <a:cubicBezTo>
                      <a:pt x="33223" y="308610"/>
                      <a:pt x="36080" y="308610"/>
                      <a:pt x="40366" y="307181"/>
                    </a:cubicBezTo>
                    <a:lnTo>
                      <a:pt x="148951" y="268605"/>
                    </a:lnTo>
                    <a:lnTo>
                      <a:pt x="20364" y="357188"/>
                    </a:lnTo>
                    <a:cubicBezTo>
                      <a:pt x="7505" y="365760"/>
                      <a:pt x="4648" y="384334"/>
                      <a:pt x="13220" y="397193"/>
                    </a:cubicBezTo>
                    <a:cubicBezTo>
                      <a:pt x="18935" y="405765"/>
                      <a:pt x="27508" y="410051"/>
                      <a:pt x="36080" y="410051"/>
                    </a:cubicBezTo>
                    <a:cubicBezTo>
                      <a:pt x="41795" y="410051"/>
                      <a:pt x="47510" y="408623"/>
                      <a:pt x="51796" y="404336"/>
                    </a:cubicBezTo>
                    <a:lnTo>
                      <a:pt x="163239" y="327184"/>
                    </a:lnTo>
                    <a:lnTo>
                      <a:pt x="68941" y="434340"/>
                    </a:lnTo>
                    <a:cubicBezTo>
                      <a:pt x="58940" y="445770"/>
                      <a:pt x="60369" y="464344"/>
                      <a:pt x="71799" y="474345"/>
                    </a:cubicBezTo>
                    <a:cubicBezTo>
                      <a:pt x="77514" y="478631"/>
                      <a:pt x="83229" y="481489"/>
                      <a:pt x="90373" y="481489"/>
                    </a:cubicBezTo>
                    <a:cubicBezTo>
                      <a:pt x="98945" y="481489"/>
                      <a:pt x="106089" y="478631"/>
                      <a:pt x="111804" y="471488"/>
                    </a:cubicBezTo>
                    <a:lnTo>
                      <a:pt x="213245" y="355759"/>
                    </a:lnTo>
                    <a:lnTo>
                      <a:pt x="144665" y="484346"/>
                    </a:lnTo>
                    <a:cubicBezTo>
                      <a:pt x="137521" y="498634"/>
                      <a:pt x="141808" y="515779"/>
                      <a:pt x="156095" y="522923"/>
                    </a:cubicBezTo>
                    <a:cubicBezTo>
                      <a:pt x="160381" y="525780"/>
                      <a:pt x="164668" y="525780"/>
                      <a:pt x="168954" y="525780"/>
                    </a:cubicBezTo>
                    <a:cubicBezTo>
                      <a:pt x="178955" y="525780"/>
                      <a:pt x="188956" y="520065"/>
                      <a:pt x="194671" y="510064"/>
                    </a:cubicBezTo>
                    <a:lnTo>
                      <a:pt x="277539" y="355759"/>
                    </a:lnTo>
                    <a:cubicBezTo>
                      <a:pt x="291826" y="341471"/>
                      <a:pt x="307543" y="330041"/>
                      <a:pt x="323259" y="320040"/>
                    </a:cubicBezTo>
                    <a:cubicBezTo>
                      <a:pt x="323259" y="320040"/>
                      <a:pt x="323259" y="321469"/>
                      <a:pt x="323259" y="321469"/>
                    </a:cubicBezTo>
                    <a:cubicBezTo>
                      <a:pt x="317544" y="365760"/>
                      <a:pt x="324688" y="415766"/>
                      <a:pt x="346119" y="447199"/>
                    </a:cubicBezTo>
                    <a:cubicBezTo>
                      <a:pt x="354691" y="460057"/>
                      <a:pt x="370408" y="462915"/>
                      <a:pt x="383266" y="454343"/>
                    </a:cubicBezTo>
                    <a:cubicBezTo>
                      <a:pt x="396125" y="445770"/>
                      <a:pt x="398983" y="430054"/>
                      <a:pt x="390410" y="417195"/>
                    </a:cubicBezTo>
                    <a:cubicBezTo>
                      <a:pt x="380409" y="401479"/>
                      <a:pt x="384695" y="370046"/>
                      <a:pt x="388981" y="335756"/>
                    </a:cubicBezTo>
                    <a:cubicBezTo>
                      <a:pt x="394696" y="294323"/>
                      <a:pt x="400411" y="244316"/>
                      <a:pt x="384695" y="197168"/>
                    </a:cubicBezTo>
                    <a:lnTo>
                      <a:pt x="484708" y="82867"/>
                    </a:lnTo>
                    <a:lnTo>
                      <a:pt x="390410" y="0"/>
                    </a:lnTo>
                    <a:lnTo>
                      <a:pt x="284683" y="121444"/>
                    </a:lnTo>
                    <a:cubicBezTo>
                      <a:pt x="233248" y="108585"/>
                      <a:pt x="161810" y="181451"/>
                      <a:pt x="136093" y="208598"/>
                    </a:cubicBezTo>
                    <a:lnTo>
                      <a:pt x="18935" y="250031"/>
                    </a:lnTo>
                    <a:cubicBezTo>
                      <a:pt x="4648" y="255746"/>
                      <a:pt x="-3925" y="271463"/>
                      <a:pt x="1790" y="287179"/>
                    </a:cubicBezTo>
                    <a:cubicBezTo>
                      <a:pt x="7505" y="301466"/>
                      <a:pt x="18935" y="308610"/>
                      <a:pt x="30365" y="308610"/>
                    </a:cubicBezTo>
                    <a:close/>
                  </a:path>
                </a:pathLst>
              </a:custGeom>
              <a:solidFill>
                <a:schemeClr val="accent5"/>
              </a:solidFill>
              <a:ln w="14288" cap="flat">
                <a:noFill/>
                <a:prstDash val="solid"/>
                <a:miter/>
              </a:ln>
            </p:spPr>
            <p:txBody>
              <a:bodyPr rtlCol="0" anchor="ctr"/>
              <a:lstStyle/>
              <a:p>
                <a:endParaRPr lang="en-US"/>
              </a:p>
            </p:txBody>
          </p:sp>
        </p:grpSp>
        <p:sp>
          <p:nvSpPr>
            <p:cNvPr id="27" name="!!iconshift3" descr="Social network with solid fill">
              <a:extLst>
                <a:ext uri="{FF2B5EF4-FFF2-40B4-BE49-F238E27FC236}">
                  <a16:creationId xmlns:a16="http://schemas.microsoft.com/office/drawing/2014/main" id="{C239FC0B-8D03-8339-149B-14F62A4E9962}"/>
                </a:ext>
              </a:extLst>
            </p:cNvPr>
            <p:cNvSpPr/>
            <p:nvPr/>
          </p:nvSpPr>
          <p:spPr>
            <a:xfrm>
              <a:off x="9907922" y="4298436"/>
              <a:ext cx="1371600" cy="1280160"/>
            </a:xfrm>
            <a:custGeom>
              <a:avLst/>
              <a:gdLst>
                <a:gd name="connsiteX0" fmla="*/ 986061 w 1114648"/>
                <a:gd name="connsiteY0" fmla="*/ 548882 h 1053808"/>
                <a:gd name="connsiteX1" fmla="*/ 1114648 w 1114648"/>
                <a:gd name="connsiteY1" fmla="*/ 420294 h 1053808"/>
                <a:gd name="connsiteX2" fmla="*/ 986061 w 1114648"/>
                <a:gd name="connsiteY2" fmla="*/ 291707 h 1053808"/>
                <a:gd name="connsiteX3" fmla="*/ 857473 w 1114648"/>
                <a:gd name="connsiteY3" fmla="*/ 420294 h 1053808"/>
                <a:gd name="connsiteX4" fmla="*/ 859045 w 1114648"/>
                <a:gd name="connsiteY4" fmla="*/ 439582 h 1053808"/>
                <a:gd name="connsiteX5" fmla="*/ 710312 w 1114648"/>
                <a:gd name="connsiteY5" fmla="*/ 501733 h 1053808"/>
                <a:gd name="connsiteX6" fmla="*/ 583582 w 1114648"/>
                <a:gd name="connsiteY6" fmla="*/ 413722 h 1053808"/>
                <a:gd name="connsiteX7" fmla="*/ 583582 w 1114648"/>
                <a:gd name="connsiteY7" fmla="*/ 253988 h 1053808"/>
                <a:gd name="connsiteX8" fmla="*/ 680380 w 1114648"/>
                <a:gd name="connsiteY8" fmla="*/ 100040 h 1053808"/>
                <a:gd name="connsiteX9" fmla="*/ 526432 w 1114648"/>
                <a:gd name="connsiteY9" fmla="*/ 3244 h 1053808"/>
                <a:gd name="connsiteX10" fmla="*/ 429634 w 1114648"/>
                <a:gd name="connsiteY10" fmla="*/ 157190 h 1053808"/>
                <a:gd name="connsiteX11" fmla="*/ 526432 w 1114648"/>
                <a:gd name="connsiteY11" fmla="*/ 253988 h 1053808"/>
                <a:gd name="connsiteX12" fmla="*/ 526432 w 1114648"/>
                <a:gd name="connsiteY12" fmla="*/ 413579 h 1053808"/>
                <a:gd name="connsiteX13" fmla="*/ 400416 w 1114648"/>
                <a:gd name="connsiteY13" fmla="*/ 500447 h 1053808"/>
                <a:gd name="connsiteX14" fmla="*/ 255684 w 1114648"/>
                <a:gd name="connsiteY14" fmla="*/ 440011 h 1053808"/>
                <a:gd name="connsiteX15" fmla="*/ 148252 w 1114648"/>
                <a:gd name="connsiteY15" fmla="*/ 293287 h 1053808"/>
                <a:gd name="connsiteX16" fmla="*/ 1528 w 1114648"/>
                <a:gd name="connsiteY16" fmla="*/ 400719 h 1053808"/>
                <a:gd name="connsiteX17" fmla="*/ 108959 w 1114648"/>
                <a:gd name="connsiteY17" fmla="*/ 547443 h 1053808"/>
                <a:gd name="connsiteX18" fmla="*/ 234109 w 1114648"/>
                <a:gd name="connsiteY18" fmla="*/ 493875 h 1053808"/>
                <a:gd name="connsiteX19" fmla="*/ 380128 w 1114648"/>
                <a:gd name="connsiteY19" fmla="*/ 553597 h 1053808"/>
                <a:gd name="connsiteX20" fmla="*/ 412132 w 1114648"/>
                <a:gd name="connsiteY20" fmla="*/ 696472 h 1053808"/>
                <a:gd name="connsiteX21" fmla="*/ 293974 w 1114648"/>
                <a:gd name="connsiteY21" fmla="*/ 815772 h 1053808"/>
                <a:gd name="connsiteX22" fmla="*/ 117018 w 1114648"/>
                <a:gd name="connsiteY22" fmla="*/ 857677 h 1053808"/>
                <a:gd name="connsiteX23" fmla="*/ 158924 w 1114648"/>
                <a:gd name="connsiteY23" fmla="*/ 1034634 h 1053808"/>
                <a:gd name="connsiteX24" fmla="*/ 335879 w 1114648"/>
                <a:gd name="connsiteY24" fmla="*/ 992729 h 1053808"/>
                <a:gd name="connsiteX25" fmla="*/ 334408 w 1114648"/>
                <a:gd name="connsiteY25" fmla="*/ 855349 h 1053808"/>
                <a:gd name="connsiteX26" fmla="*/ 453423 w 1114648"/>
                <a:gd name="connsiteY26" fmla="*/ 736334 h 1053808"/>
                <a:gd name="connsiteX27" fmla="*/ 656734 w 1114648"/>
                <a:gd name="connsiteY27" fmla="*/ 736334 h 1053808"/>
                <a:gd name="connsiteX28" fmla="*/ 775749 w 1114648"/>
                <a:gd name="connsiteY28" fmla="*/ 855206 h 1053808"/>
                <a:gd name="connsiteX29" fmla="*/ 813748 w 1114648"/>
                <a:gd name="connsiteY29" fmla="*/ 1033041 h 1053808"/>
                <a:gd name="connsiteX30" fmla="*/ 991584 w 1114648"/>
                <a:gd name="connsiteY30" fmla="*/ 995042 h 1053808"/>
                <a:gd name="connsiteX31" fmla="*/ 953584 w 1114648"/>
                <a:gd name="connsiteY31" fmla="*/ 817207 h 1053808"/>
                <a:gd name="connsiteX32" fmla="*/ 815325 w 1114648"/>
                <a:gd name="connsiteY32" fmla="*/ 816201 h 1053808"/>
                <a:gd name="connsiteX33" fmla="*/ 697882 w 1114648"/>
                <a:gd name="connsiteY33" fmla="*/ 697186 h 1053808"/>
                <a:gd name="connsiteX34" fmla="*/ 734172 w 1114648"/>
                <a:gd name="connsiteY34" fmla="*/ 589744 h 1053808"/>
                <a:gd name="connsiteX35" fmla="*/ 730743 w 1114648"/>
                <a:gd name="connsiteY35" fmla="*/ 555025 h 1053808"/>
                <a:gd name="connsiteX36" fmla="*/ 880905 w 1114648"/>
                <a:gd name="connsiteY36" fmla="*/ 493589 h 1053808"/>
                <a:gd name="connsiteX37" fmla="*/ 986061 w 1114648"/>
                <a:gd name="connsiteY37" fmla="*/ 548882 h 1053808"/>
                <a:gd name="connsiteX38" fmla="*/ 986061 w 1114648"/>
                <a:gd name="connsiteY38" fmla="*/ 341570 h 1053808"/>
                <a:gd name="connsiteX39" fmla="*/ 1022208 w 1114648"/>
                <a:gd name="connsiteY39" fmla="*/ 377717 h 1053808"/>
                <a:gd name="connsiteX40" fmla="*/ 986061 w 1114648"/>
                <a:gd name="connsiteY40" fmla="*/ 413865 h 1053808"/>
                <a:gd name="connsiteX41" fmla="*/ 949913 w 1114648"/>
                <a:gd name="connsiteY41" fmla="*/ 377717 h 1053808"/>
                <a:gd name="connsiteX42" fmla="*/ 949913 w 1114648"/>
                <a:gd name="connsiteY42" fmla="*/ 377575 h 1053808"/>
                <a:gd name="connsiteX43" fmla="*/ 986061 w 1114648"/>
                <a:gd name="connsiteY43" fmla="*/ 341570 h 1053808"/>
                <a:gd name="connsiteX44" fmla="*/ 914623 w 1114648"/>
                <a:gd name="connsiteY44" fmla="*/ 458728 h 1053808"/>
                <a:gd name="connsiteX45" fmla="*/ 921910 w 1114648"/>
                <a:gd name="connsiteY45" fmla="*/ 444440 h 1053808"/>
                <a:gd name="connsiteX46" fmla="*/ 957057 w 1114648"/>
                <a:gd name="connsiteY46" fmla="*/ 427295 h 1053808"/>
                <a:gd name="connsiteX47" fmla="*/ 986775 w 1114648"/>
                <a:gd name="connsiteY47" fmla="*/ 422866 h 1053808"/>
                <a:gd name="connsiteX48" fmla="*/ 1016493 w 1114648"/>
                <a:gd name="connsiteY48" fmla="*/ 427295 h 1053808"/>
                <a:gd name="connsiteX49" fmla="*/ 1051640 w 1114648"/>
                <a:gd name="connsiteY49" fmla="*/ 444440 h 1053808"/>
                <a:gd name="connsiteX50" fmla="*/ 1058784 w 1114648"/>
                <a:gd name="connsiteY50" fmla="*/ 458728 h 1053808"/>
                <a:gd name="connsiteX51" fmla="*/ 1058784 w 1114648"/>
                <a:gd name="connsiteY51" fmla="*/ 486160 h 1053808"/>
                <a:gd name="connsiteX52" fmla="*/ 913909 w 1114648"/>
                <a:gd name="connsiteY52" fmla="*/ 486160 h 1053808"/>
                <a:gd name="connsiteX53" fmla="*/ 129525 w 1114648"/>
                <a:gd name="connsiteY53" fmla="*/ 341570 h 1053808"/>
                <a:gd name="connsiteX54" fmla="*/ 165672 w 1114648"/>
                <a:gd name="connsiteY54" fmla="*/ 377717 h 1053808"/>
                <a:gd name="connsiteX55" fmla="*/ 129525 w 1114648"/>
                <a:gd name="connsiteY55" fmla="*/ 413865 h 1053808"/>
                <a:gd name="connsiteX56" fmla="*/ 93378 w 1114648"/>
                <a:gd name="connsiteY56" fmla="*/ 377717 h 1053808"/>
                <a:gd name="connsiteX57" fmla="*/ 93378 w 1114648"/>
                <a:gd name="connsiteY57" fmla="*/ 377575 h 1053808"/>
                <a:gd name="connsiteX58" fmla="*/ 128811 w 1114648"/>
                <a:gd name="connsiteY58" fmla="*/ 341570 h 1053808"/>
                <a:gd name="connsiteX59" fmla="*/ 200962 w 1114648"/>
                <a:gd name="connsiteY59" fmla="*/ 486302 h 1053808"/>
                <a:gd name="connsiteX60" fmla="*/ 56659 w 1114648"/>
                <a:gd name="connsiteY60" fmla="*/ 486302 h 1053808"/>
                <a:gd name="connsiteX61" fmla="*/ 56659 w 1114648"/>
                <a:gd name="connsiteY61" fmla="*/ 458728 h 1053808"/>
                <a:gd name="connsiteX62" fmla="*/ 63945 w 1114648"/>
                <a:gd name="connsiteY62" fmla="*/ 444440 h 1053808"/>
                <a:gd name="connsiteX63" fmla="*/ 99093 w 1114648"/>
                <a:gd name="connsiteY63" fmla="*/ 427295 h 1053808"/>
                <a:gd name="connsiteX64" fmla="*/ 128811 w 1114648"/>
                <a:gd name="connsiteY64" fmla="*/ 422866 h 1053808"/>
                <a:gd name="connsiteX65" fmla="*/ 158529 w 1114648"/>
                <a:gd name="connsiteY65" fmla="*/ 427295 h 1053808"/>
                <a:gd name="connsiteX66" fmla="*/ 193676 w 1114648"/>
                <a:gd name="connsiteY66" fmla="*/ 444440 h 1053808"/>
                <a:gd name="connsiteX67" fmla="*/ 200820 w 1114648"/>
                <a:gd name="connsiteY67" fmla="*/ 458728 h 1053808"/>
                <a:gd name="connsiteX68" fmla="*/ 226394 w 1114648"/>
                <a:gd name="connsiteY68" fmla="*/ 846490 h 1053808"/>
                <a:gd name="connsiteX69" fmla="*/ 262399 w 1114648"/>
                <a:gd name="connsiteY69" fmla="*/ 882495 h 1053808"/>
                <a:gd name="connsiteX70" fmla="*/ 226394 w 1114648"/>
                <a:gd name="connsiteY70" fmla="*/ 918499 h 1053808"/>
                <a:gd name="connsiteX71" fmla="*/ 190390 w 1114648"/>
                <a:gd name="connsiteY71" fmla="*/ 882495 h 1053808"/>
                <a:gd name="connsiteX72" fmla="*/ 226394 w 1114648"/>
                <a:gd name="connsiteY72" fmla="*/ 846490 h 1053808"/>
                <a:gd name="connsiteX73" fmla="*/ 297832 w 1114648"/>
                <a:gd name="connsiteY73" fmla="*/ 991080 h 1053808"/>
                <a:gd name="connsiteX74" fmla="*/ 154957 w 1114648"/>
                <a:gd name="connsiteY74" fmla="*/ 991080 h 1053808"/>
                <a:gd name="connsiteX75" fmla="*/ 154957 w 1114648"/>
                <a:gd name="connsiteY75" fmla="*/ 963505 h 1053808"/>
                <a:gd name="connsiteX76" fmla="*/ 162100 w 1114648"/>
                <a:gd name="connsiteY76" fmla="*/ 949218 h 1053808"/>
                <a:gd name="connsiteX77" fmla="*/ 197248 w 1114648"/>
                <a:gd name="connsiteY77" fmla="*/ 932215 h 1053808"/>
                <a:gd name="connsiteX78" fmla="*/ 226394 w 1114648"/>
                <a:gd name="connsiteY78" fmla="*/ 927500 h 1053808"/>
                <a:gd name="connsiteX79" fmla="*/ 256112 w 1114648"/>
                <a:gd name="connsiteY79" fmla="*/ 932072 h 1053808"/>
                <a:gd name="connsiteX80" fmla="*/ 291259 w 1114648"/>
                <a:gd name="connsiteY80" fmla="*/ 949075 h 1053808"/>
                <a:gd name="connsiteX81" fmla="*/ 298403 w 1114648"/>
                <a:gd name="connsiteY81" fmla="*/ 963362 h 1053808"/>
                <a:gd name="connsiteX82" fmla="*/ 555007 w 1114648"/>
                <a:gd name="connsiteY82" fmla="*/ 49962 h 1053808"/>
                <a:gd name="connsiteX83" fmla="*/ 591011 w 1114648"/>
                <a:gd name="connsiteY83" fmla="*/ 85967 h 1053808"/>
                <a:gd name="connsiteX84" fmla="*/ 555007 w 1114648"/>
                <a:gd name="connsiteY84" fmla="*/ 121971 h 1053808"/>
                <a:gd name="connsiteX85" fmla="*/ 519002 w 1114648"/>
                <a:gd name="connsiteY85" fmla="*/ 86110 h 1053808"/>
                <a:gd name="connsiteX86" fmla="*/ 554864 w 1114648"/>
                <a:gd name="connsiteY86" fmla="*/ 49962 h 1053808"/>
                <a:gd name="connsiteX87" fmla="*/ 555007 w 1114648"/>
                <a:gd name="connsiteY87" fmla="*/ 49962 h 1053808"/>
                <a:gd name="connsiteX88" fmla="*/ 483569 w 1114648"/>
                <a:gd name="connsiteY88" fmla="*/ 194552 h 1053808"/>
                <a:gd name="connsiteX89" fmla="*/ 483569 w 1114648"/>
                <a:gd name="connsiteY89" fmla="*/ 166977 h 1053808"/>
                <a:gd name="connsiteX90" fmla="*/ 490713 w 1114648"/>
                <a:gd name="connsiteY90" fmla="*/ 152689 h 1053808"/>
                <a:gd name="connsiteX91" fmla="*/ 525860 w 1114648"/>
                <a:gd name="connsiteY91" fmla="*/ 135687 h 1053808"/>
                <a:gd name="connsiteX92" fmla="*/ 555007 w 1114648"/>
                <a:gd name="connsiteY92" fmla="*/ 130972 h 1053808"/>
                <a:gd name="connsiteX93" fmla="*/ 584725 w 1114648"/>
                <a:gd name="connsiteY93" fmla="*/ 135544 h 1053808"/>
                <a:gd name="connsiteX94" fmla="*/ 619872 w 1114648"/>
                <a:gd name="connsiteY94" fmla="*/ 152546 h 1053808"/>
                <a:gd name="connsiteX95" fmla="*/ 627016 w 1114648"/>
                <a:gd name="connsiteY95" fmla="*/ 166834 h 1053808"/>
                <a:gd name="connsiteX96" fmla="*/ 627016 w 1114648"/>
                <a:gd name="connsiteY96" fmla="*/ 194409 h 1053808"/>
                <a:gd name="connsiteX97" fmla="*/ 555007 w 1114648"/>
                <a:gd name="connsiteY97" fmla="*/ 480302 h 1053808"/>
                <a:gd name="connsiteX98" fmla="*/ 605299 w 1114648"/>
                <a:gd name="connsiteY98" fmla="*/ 530308 h 1053808"/>
                <a:gd name="connsiteX99" fmla="*/ 555292 w 1114648"/>
                <a:gd name="connsiteY99" fmla="*/ 580600 h 1053808"/>
                <a:gd name="connsiteX100" fmla="*/ 505000 w 1114648"/>
                <a:gd name="connsiteY100" fmla="*/ 530594 h 1053808"/>
                <a:gd name="connsiteX101" fmla="*/ 505000 w 1114648"/>
                <a:gd name="connsiteY101" fmla="*/ 530451 h 1053808"/>
                <a:gd name="connsiteX102" fmla="*/ 555007 w 1114648"/>
                <a:gd name="connsiteY102" fmla="*/ 480302 h 1053808"/>
                <a:gd name="connsiteX103" fmla="*/ 655019 w 1114648"/>
                <a:gd name="connsiteY103" fmla="*/ 681327 h 1053808"/>
                <a:gd name="connsiteX104" fmla="*/ 454994 w 1114648"/>
                <a:gd name="connsiteY104" fmla="*/ 681327 h 1053808"/>
                <a:gd name="connsiteX105" fmla="*/ 454994 w 1114648"/>
                <a:gd name="connsiteY105" fmla="*/ 643322 h 1053808"/>
                <a:gd name="connsiteX106" fmla="*/ 464995 w 1114648"/>
                <a:gd name="connsiteY106" fmla="*/ 623320 h 1053808"/>
                <a:gd name="connsiteX107" fmla="*/ 513859 w 1114648"/>
                <a:gd name="connsiteY107" fmla="*/ 599459 h 1053808"/>
                <a:gd name="connsiteX108" fmla="*/ 555007 w 1114648"/>
                <a:gd name="connsiteY108" fmla="*/ 593030 h 1053808"/>
                <a:gd name="connsiteX109" fmla="*/ 596298 w 1114648"/>
                <a:gd name="connsiteY109" fmla="*/ 599174 h 1053808"/>
                <a:gd name="connsiteX110" fmla="*/ 645161 w 1114648"/>
                <a:gd name="connsiteY110" fmla="*/ 623034 h 1053808"/>
                <a:gd name="connsiteX111" fmla="*/ 655019 w 1114648"/>
                <a:gd name="connsiteY111" fmla="*/ 643322 h 1053808"/>
                <a:gd name="connsiteX112" fmla="*/ 883619 w 1114648"/>
                <a:gd name="connsiteY112" fmla="*/ 846490 h 1053808"/>
                <a:gd name="connsiteX113" fmla="*/ 919624 w 1114648"/>
                <a:gd name="connsiteY113" fmla="*/ 882495 h 1053808"/>
                <a:gd name="connsiteX114" fmla="*/ 883619 w 1114648"/>
                <a:gd name="connsiteY114" fmla="*/ 918499 h 1053808"/>
                <a:gd name="connsiteX115" fmla="*/ 847615 w 1114648"/>
                <a:gd name="connsiteY115" fmla="*/ 882495 h 1053808"/>
                <a:gd name="connsiteX116" fmla="*/ 883619 w 1114648"/>
                <a:gd name="connsiteY116" fmla="*/ 846490 h 1053808"/>
                <a:gd name="connsiteX117" fmla="*/ 812182 w 1114648"/>
                <a:gd name="connsiteY117" fmla="*/ 963505 h 1053808"/>
                <a:gd name="connsiteX118" fmla="*/ 819325 w 1114648"/>
                <a:gd name="connsiteY118" fmla="*/ 949218 h 1053808"/>
                <a:gd name="connsiteX119" fmla="*/ 854473 w 1114648"/>
                <a:gd name="connsiteY119" fmla="*/ 932215 h 1053808"/>
                <a:gd name="connsiteX120" fmla="*/ 883619 w 1114648"/>
                <a:gd name="connsiteY120" fmla="*/ 927500 h 1053808"/>
                <a:gd name="connsiteX121" fmla="*/ 913337 w 1114648"/>
                <a:gd name="connsiteY121" fmla="*/ 932072 h 1053808"/>
                <a:gd name="connsiteX122" fmla="*/ 948484 w 1114648"/>
                <a:gd name="connsiteY122" fmla="*/ 949075 h 1053808"/>
                <a:gd name="connsiteX123" fmla="*/ 955628 w 1114648"/>
                <a:gd name="connsiteY123" fmla="*/ 963362 h 1053808"/>
                <a:gd name="connsiteX124" fmla="*/ 955628 w 1114648"/>
                <a:gd name="connsiteY124" fmla="*/ 990937 h 1053808"/>
                <a:gd name="connsiteX125" fmla="*/ 812182 w 1114648"/>
                <a:gd name="connsiteY125" fmla="*/ 990937 h 105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14648" h="1053808">
                  <a:moveTo>
                    <a:pt x="986061" y="548882"/>
                  </a:moveTo>
                  <a:cubicBezTo>
                    <a:pt x="1057078" y="548882"/>
                    <a:pt x="1114648" y="491312"/>
                    <a:pt x="1114648" y="420294"/>
                  </a:cubicBezTo>
                  <a:cubicBezTo>
                    <a:pt x="1114648" y="349277"/>
                    <a:pt x="1057078" y="291707"/>
                    <a:pt x="986061" y="291707"/>
                  </a:cubicBezTo>
                  <a:cubicBezTo>
                    <a:pt x="915043" y="291707"/>
                    <a:pt x="857473" y="349277"/>
                    <a:pt x="857473" y="420294"/>
                  </a:cubicBezTo>
                  <a:cubicBezTo>
                    <a:pt x="857487" y="426755"/>
                    <a:pt x="858013" y="433204"/>
                    <a:pt x="859045" y="439582"/>
                  </a:cubicBezTo>
                  <a:lnTo>
                    <a:pt x="710312" y="501733"/>
                  </a:lnTo>
                  <a:cubicBezTo>
                    <a:pt x="683637" y="454663"/>
                    <a:pt x="637004" y="422277"/>
                    <a:pt x="583582" y="413722"/>
                  </a:cubicBezTo>
                  <a:lnTo>
                    <a:pt x="583582" y="253988"/>
                  </a:lnTo>
                  <a:cubicBezTo>
                    <a:pt x="652823" y="238206"/>
                    <a:pt x="696160" y="169281"/>
                    <a:pt x="680380" y="100040"/>
                  </a:cubicBezTo>
                  <a:cubicBezTo>
                    <a:pt x="664598" y="30800"/>
                    <a:pt x="595673" y="-12538"/>
                    <a:pt x="526432" y="3244"/>
                  </a:cubicBezTo>
                  <a:cubicBezTo>
                    <a:pt x="457190" y="19024"/>
                    <a:pt x="413853" y="87950"/>
                    <a:pt x="429634" y="157190"/>
                  </a:cubicBezTo>
                  <a:cubicBezTo>
                    <a:pt x="440617" y="205377"/>
                    <a:pt x="478246" y="243005"/>
                    <a:pt x="526432" y="253988"/>
                  </a:cubicBezTo>
                  <a:lnTo>
                    <a:pt x="526432" y="413579"/>
                  </a:lnTo>
                  <a:cubicBezTo>
                    <a:pt x="473511" y="422137"/>
                    <a:pt x="427241" y="454033"/>
                    <a:pt x="400416" y="500447"/>
                  </a:cubicBezTo>
                  <a:lnTo>
                    <a:pt x="255684" y="440011"/>
                  </a:lnTo>
                  <a:cubicBezTo>
                    <a:pt x="266533" y="369828"/>
                    <a:pt x="218435" y="304137"/>
                    <a:pt x="148252" y="293287"/>
                  </a:cubicBezTo>
                  <a:cubicBezTo>
                    <a:pt x="78068" y="282437"/>
                    <a:pt x="12378" y="330536"/>
                    <a:pt x="1528" y="400719"/>
                  </a:cubicBezTo>
                  <a:cubicBezTo>
                    <a:pt x="-9322" y="470902"/>
                    <a:pt x="38776" y="536593"/>
                    <a:pt x="108959" y="547443"/>
                  </a:cubicBezTo>
                  <a:cubicBezTo>
                    <a:pt x="157483" y="554944"/>
                    <a:pt x="206042" y="534160"/>
                    <a:pt x="234109" y="493875"/>
                  </a:cubicBezTo>
                  <a:lnTo>
                    <a:pt x="380128" y="553597"/>
                  </a:lnTo>
                  <a:cubicBezTo>
                    <a:pt x="369774" y="603607"/>
                    <a:pt x="381432" y="655657"/>
                    <a:pt x="412132" y="696472"/>
                  </a:cubicBezTo>
                  <a:lnTo>
                    <a:pt x="293974" y="815772"/>
                  </a:lnTo>
                  <a:cubicBezTo>
                    <a:pt x="233537" y="778479"/>
                    <a:pt x="154311" y="797241"/>
                    <a:pt x="117018" y="857677"/>
                  </a:cubicBezTo>
                  <a:cubicBezTo>
                    <a:pt x="79724" y="918115"/>
                    <a:pt x="98487" y="997341"/>
                    <a:pt x="158924" y="1034634"/>
                  </a:cubicBezTo>
                  <a:cubicBezTo>
                    <a:pt x="219360" y="1071927"/>
                    <a:pt x="298586" y="1053165"/>
                    <a:pt x="335879" y="992729"/>
                  </a:cubicBezTo>
                  <a:cubicBezTo>
                    <a:pt x="361944" y="950489"/>
                    <a:pt x="361371" y="897020"/>
                    <a:pt x="334408" y="855349"/>
                  </a:cubicBezTo>
                  <a:lnTo>
                    <a:pt x="453423" y="736334"/>
                  </a:lnTo>
                  <a:cubicBezTo>
                    <a:pt x="514542" y="778796"/>
                    <a:pt x="595615" y="778796"/>
                    <a:pt x="656734" y="736334"/>
                  </a:cubicBezTo>
                  <a:lnTo>
                    <a:pt x="775749" y="855206"/>
                  </a:lnTo>
                  <a:cubicBezTo>
                    <a:pt x="737134" y="914808"/>
                    <a:pt x="754147" y="994426"/>
                    <a:pt x="813748" y="1033041"/>
                  </a:cubicBezTo>
                  <a:cubicBezTo>
                    <a:pt x="873349" y="1071656"/>
                    <a:pt x="952969" y="1054644"/>
                    <a:pt x="991584" y="995042"/>
                  </a:cubicBezTo>
                  <a:cubicBezTo>
                    <a:pt x="1030199" y="935441"/>
                    <a:pt x="1013185" y="855822"/>
                    <a:pt x="953584" y="817207"/>
                  </a:cubicBezTo>
                  <a:cubicBezTo>
                    <a:pt x="911614" y="790015"/>
                    <a:pt x="857686" y="789622"/>
                    <a:pt x="815325" y="816201"/>
                  </a:cubicBezTo>
                  <a:lnTo>
                    <a:pt x="697882" y="697186"/>
                  </a:lnTo>
                  <a:cubicBezTo>
                    <a:pt x="721452" y="666331"/>
                    <a:pt x="734206" y="628572"/>
                    <a:pt x="734172" y="589744"/>
                  </a:cubicBezTo>
                  <a:cubicBezTo>
                    <a:pt x="734121" y="578090"/>
                    <a:pt x="732973" y="566465"/>
                    <a:pt x="730743" y="555025"/>
                  </a:cubicBezTo>
                  <a:lnTo>
                    <a:pt x="880905" y="493589"/>
                  </a:lnTo>
                  <a:cubicBezTo>
                    <a:pt x="904830" y="528079"/>
                    <a:pt x="944085" y="548719"/>
                    <a:pt x="986061" y="548882"/>
                  </a:cubicBezTo>
                  <a:close/>
                  <a:moveTo>
                    <a:pt x="986061" y="341570"/>
                  </a:moveTo>
                  <a:cubicBezTo>
                    <a:pt x="1006024" y="341570"/>
                    <a:pt x="1022208" y="357754"/>
                    <a:pt x="1022208" y="377717"/>
                  </a:cubicBezTo>
                  <a:cubicBezTo>
                    <a:pt x="1022208" y="397681"/>
                    <a:pt x="1006023" y="413865"/>
                    <a:pt x="986061" y="413865"/>
                  </a:cubicBezTo>
                  <a:cubicBezTo>
                    <a:pt x="966097" y="413865"/>
                    <a:pt x="949913" y="397681"/>
                    <a:pt x="949913" y="377717"/>
                  </a:cubicBezTo>
                  <a:cubicBezTo>
                    <a:pt x="949913" y="377670"/>
                    <a:pt x="949913" y="377622"/>
                    <a:pt x="949913" y="377575"/>
                  </a:cubicBezTo>
                  <a:cubicBezTo>
                    <a:pt x="950069" y="357699"/>
                    <a:pt x="966185" y="341647"/>
                    <a:pt x="986061" y="341570"/>
                  </a:cubicBezTo>
                  <a:close/>
                  <a:moveTo>
                    <a:pt x="914623" y="458728"/>
                  </a:moveTo>
                  <a:cubicBezTo>
                    <a:pt x="914765" y="453108"/>
                    <a:pt x="917443" y="447855"/>
                    <a:pt x="921910" y="444440"/>
                  </a:cubicBezTo>
                  <a:cubicBezTo>
                    <a:pt x="932592" y="436815"/>
                    <a:pt x="944471" y="431021"/>
                    <a:pt x="957057" y="427295"/>
                  </a:cubicBezTo>
                  <a:cubicBezTo>
                    <a:pt x="966718" y="424488"/>
                    <a:pt x="976715" y="422997"/>
                    <a:pt x="986775" y="422866"/>
                  </a:cubicBezTo>
                  <a:cubicBezTo>
                    <a:pt x="996845" y="422880"/>
                    <a:pt x="1006857" y="424372"/>
                    <a:pt x="1016493" y="427295"/>
                  </a:cubicBezTo>
                  <a:cubicBezTo>
                    <a:pt x="1029216" y="430660"/>
                    <a:pt x="1041157" y="436483"/>
                    <a:pt x="1051640" y="444440"/>
                  </a:cubicBezTo>
                  <a:cubicBezTo>
                    <a:pt x="1056021" y="447909"/>
                    <a:pt x="1058637" y="453143"/>
                    <a:pt x="1058784" y="458728"/>
                  </a:cubicBezTo>
                  <a:lnTo>
                    <a:pt x="1058784" y="486160"/>
                  </a:lnTo>
                  <a:lnTo>
                    <a:pt x="913909" y="486160"/>
                  </a:lnTo>
                  <a:close/>
                  <a:moveTo>
                    <a:pt x="129525" y="341570"/>
                  </a:moveTo>
                  <a:cubicBezTo>
                    <a:pt x="149489" y="341570"/>
                    <a:pt x="165672" y="357754"/>
                    <a:pt x="165672" y="377717"/>
                  </a:cubicBezTo>
                  <a:cubicBezTo>
                    <a:pt x="165672" y="397681"/>
                    <a:pt x="149487" y="413865"/>
                    <a:pt x="129525" y="413865"/>
                  </a:cubicBezTo>
                  <a:cubicBezTo>
                    <a:pt x="109561" y="413865"/>
                    <a:pt x="93378" y="397681"/>
                    <a:pt x="93378" y="377717"/>
                  </a:cubicBezTo>
                  <a:cubicBezTo>
                    <a:pt x="93378" y="377670"/>
                    <a:pt x="93378" y="377622"/>
                    <a:pt x="93378" y="377575"/>
                  </a:cubicBezTo>
                  <a:cubicBezTo>
                    <a:pt x="93526" y="357974"/>
                    <a:pt x="109214" y="342033"/>
                    <a:pt x="128811" y="341570"/>
                  </a:cubicBezTo>
                  <a:close/>
                  <a:moveTo>
                    <a:pt x="200962" y="486302"/>
                  </a:moveTo>
                  <a:lnTo>
                    <a:pt x="56659" y="486302"/>
                  </a:lnTo>
                  <a:lnTo>
                    <a:pt x="56659" y="458728"/>
                  </a:lnTo>
                  <a:cubicBezTo>
                    <a:pt x="56800" y="453108"/>
                    <a:pt x="59479" y="447855"/>
                    <a:pt x="63945" y="444440"/>
                  </a:cubicBezTo>
                  <a:cubicBezTo>
                    <a:pt x="74629" y="436815"/>
                    <a:pt x="86507" y="431021"/>
                    <a:pt x="99093" y="427295"/>
                  </a:cubicBezTo>
                  <a:cubicBezTo>
                    <a:pt x="108754" y="424488"/>
                    <a:pt x="118751" y="422997"/>
                    <a:pt x="128811" y="422866"/>
                  </a:cubicBezTo>
                  <a:cubicBezTo>
                    <a:pt x="138880" y="422880"/>
                    <a:pt x="148893" y="424372"/>
                    <a:pt x="158529" y="427295"/>
                  </a:cubicBezTo>
                  <a:cubicBezTo>
                    <a:pt x="171252" y="430660"/>
                    <a:pt x="183193" y="436483"/>
                    <a:pt x="193676" y="444440"/>
                  </a:cubicBezTo>
                  <a:cubicBezTo>
                    <a:pt x="198056" y="447909"/>
                    <a:pt x="200672" y="453143"/>
                    <a:pt x="200820" y="458728"/>
                  </a:cubicBezTo>
                  <a:close/>
                  <a:moveTo>
                    <a:pt x="226394" y="846490"/>
                  </a:moveTo>
                  <a:cubicBezTo>
                    <a:pt x="246280" y="846490"/>
                    <a:pt x="262399" y="862609"/>
                    <a:pt x="262399" y="882495"/>
                  </a:cubicBezTo>
                  <a:cubicBezTo>
                    <a:pt x="262399" y="902380"/>
                    <a:pt x="246280" y="918499"/>
                    <a:pt x="226394" y="918499"/>
                  </a:cubicBezTo>
                  <a:cubicBezTo>
                    <a:pt x="206509" y="918499"/>
                    <a:pt x="190390" y="902380"/>
                    <a:pt x="190390" y="882495"/>
                  </a:cubicBezTo>
                  <a:cubicBezTo>
                    <a:pt x="190390" y="862609"/>
                    <a:pt x="206509" y="846490"/>
                    <a:pt x="226394" y="846490"/>
                  </a:cubicBezTo>
                  <a:close/>
                  <a:moveTo>
                    <a:pt x="297832" y="991080"/>
                  </a:moveTo>
                  <a:lnTo>
                    <a:pt x="154957" y="991080"/>
                  </a:lnTo>
                  <a:lnTo>
                    <a:pt x="154957" y="963505"/>
                  </a:lnTo>
                  <a:cubicBezTo>
                    <a:pt x="155084" y="957914"/>
                    <a:pt x="157704" y="952674"/>
                    <a:pt x="162100" y="949218"/>
                  </a:cubicBezTo>
                  <a:cubicBezTo>
                    <a:pt x="172775" y="941609"/>
                    <a:pt x="184658" y="935861"/>
                    <a:pt x="197248" y="932215"/>
                  </a:cubicBezTo>
                  <a:cubicBezTo>
                    <a:pt x="206715" y="929375"/>
                    <a:pt x="216514" y="927789"/>
                    <a:pt x="226394" y="927500"/>
                  </a:cubicBezTo>
                  <a:cubicBezTo>
                    <a:pt x="236471" y="927548"/>
                    <a:pt x="246487" y="929089"/>
                    <a:pt x="256112" y="932072"/>
                  </a:cubicBezTo>
                  <a:cubicBezTo>
                    <a:pt x="268831" y="935376"/>
                    <a:pt x="280774" y="941154"/>
                    <a:pt x="291259" y="949075"/>
                  </a:cubicBezTo>
                  <a:cubicBezTo>
                    <a:pt x="295656" y="952531"/>
                    <a:pt x="298276" y="957771"/>
                    <a:pt x="298403" y="963362"/>
                  </a:cubicBezTo>
                  <a:close/>
                  <a:moveTo>
                    <a:pt x="555007" y="49962"/>
                  </a:moveTo>
                  <a:cubicBezTo>
                    <a:pt x="574892" y="49962"/>
                    <a:pt x="591011" y="66083"/>
                    <a:pt x="591011" y="85967"/>
                  </a:cubicBezTo>
                  <a:cubicBezTo>
                    <a:pt x="591011" y="105852"/>
                    <a:pt x="574891" y="121971"/>
                    <a:pt x="555007" y="121971"/>
                  </a:cubicBezTo>
                  <a:cubicBezTo>
                    <a:pt x="535177" y="121971"/>
                    <a:pt x="519081" y="105938"/>
                    <a:pt x="519002" y="86110"/>
                  </a:cubicBezTo>
                  <a:cubicBezTo>
                    <a:pt x="518924" y="66226"/>
                    <a:pt x="534979" y="50041"/>
                    <a:pt x="554864" y="49962"/>
                  </a:cubicBezTo>
                  <a:cubicBezTo>
                    <a:pt x="554911" y="49962"/>
                    <a:pt x="554960" y="49962"/>
                    <a:pt x="555007" y="49962"/>
                  </a:cubicBezTo>
                  <a:close/>
                  <a:moveTo>
                    <a:pt x="483569" y="194552"/>
                  </a:moveTo>
                  <a:lnTo>
                    <a:pt x="483569" y="166977"/>
                  </a:lnTo>
                  <a:cubicBezTo>
                    <a:pt x="483696" y="161386"/>
                    <a:pt x="486317" y="156145"/>
                    <a:pt x="490713" y="152689"/>
                  </a:cubicBezTo>
                  <a:cubicBezTo>
                    <a:pt x="501387" y="145081"/>
                    <a:pt x="513270" y="139333"/>
                    <a:pt x="525860" y="135687"/>
                  </a:cubicBezTo>
                  <a:cubicBezTo>
                    <a:pt x="535327" y="132847"/>
                    <a:pt x="545127" y="131261"/>
                    <a:pt x="555007" y="130972"/>
                  </a:cubicBezTo>
                  <a:cubicBezTo>
                    <a:pt x="565084" y="131019"/>
                    <a:pt x="575099" y="132561"/>
                    <a:pt x="584725" y="135544"/>
                  </a:cubicBezTo>
                  <a:cubicBezTo>
                    <a:pt x="597443" y="138848"/>
                    <a:pt x="609386" y="144625"/>
                    <a:pt x="619872" y="152546"/>
                  </a:cubicBezTo>
                  <a:cubicBezTo>
                    <a:pt x="624268" y="156003"/>
                    <a:pt x="626889" y="161243"/>
                    <a:pt x="627016" y="166834"/>
                  </a:cubicBezTo>
                  <a:lnTo>
                    <a:pt x="627016" y="194409"/>
                  </a:lnTo>
                  <a:close/>
                  <a:moveTo>
                    <a:pt x="555007" y="480302"/>
                  </a:moveTo>
                  <a:cubicBezTo>
                    <a:pt x="582703" y="480223"/>
                    <a:pt x="605220" y="502612"/>
                    <a:pt x="605299" y="530308"/>
                  </a:cubicBezTo>
                  <a:cubicBezTo>
                    <a:pt x="605377" y="558004"/>
                    <a:pt x="582989" y="580520"/>
                    <a:pt x="555292" y="580600"/>
                  </a:cubicBezTo>
                  <a:cubicBezTo>
                    <a:pt x="527596" y="580679"/>
                    <a:pt x="505079" y="558290"/>
                    <a:pt x="505000" y="530594"/>
                  </a:cubicBezTo>
                  <a:cubicBezTo>
                    <a:pt x="505000" y="530547"/>
                    <a:pt x="505000" y="530498"/>
                    <a:pt x="505000" y="530451"/>
                  </a:cubicBezTo>
                  <a:cubicBezTo>
                    <a:pt x="505000" y="502810"/>
                    <a:pt x="527366" y="480380"/>
                    <a:pt x="555007" y="480302"/>
                  </a:cubicBezTo>
                  <a:close/>
                  <a:moveTo>
                    <a:pt x="655019" y="681327"/>
                  </a:moveTo>
                  <a:lnTo>
                    <a:pt x="454994" y="681327"/>
                  </a:lnTo>
                  <a:lnTo>
                    <a:pt x="454994" y="643322"/>
                  </a:lnTo>
                  <a:cubicBezTo>
                    <a:pt x="455184" y="635498"/>
                    <a:pt x="458850" y="628166"/>
                    <a:pt x="464995" y="623320"/>
                  </a:cubicBezTo>
                  <a:cubicBezTo>
                    <a:pt x="479823" y="612670"/>
                    <a:pt x="496344" y="604603"/>
                    <a:pt x="513859" y="599459"/>
                  </a:cubicBezTo>
                  <a:cubicBezTo>
                    <a:pt x="527233" y="595519"/>
                    <a:pt x="541068" y="593357"/>
                    <a:pt x="555007" y="593030"/>
                  </a:cubicBezTo>
                  <a:cubicBezTo>
                    <a:pt x="568994" y="593072"/>
                    <a:pt x="582903" y="595142"/>
                    <a:pt x="596298" y="599174"/>
                  </a:cubicBezTo>
                  <a:cubicBezTo>
                    <a:pt x="614018" y="603776"/>
                    <a:pt x="630635" y="611890"/>
                    <a:pt x="645161" y="623034"/>
                  </a:cubicBezTo>
                  <a:cubicBezTo>
                    <a:pt x="651329" y="627972"/>
                    <a:pt x="654949" y="635421"/>
                    <a:pt x="655019" y="643322"/>
                  </a:cubicBezTo>
                  <a:close/>
                  <a:moveTo>
                    <a:pt x="883619" y="846490"/>
                  </a:moveTo>
                  <a:cubicBezTo>
                    <a:pt x="903505" y="846490"/>
                    <a:pt x="919624" y="862609"/>
                    <a:pt x="919624" y="882495"/>
                  </a:cubicBezTo>
                  <a:cubicBezTo>
                    <a:pt x="919624" y="902380"/>
                    <a:pt x="903505" y="918499"/>
                    <a:pt x="883619" y="918499"/>
                  </a:cubicBezTo>
                  <a:cubicBezTo>
                    <a:pt x="863734" y="918499"/>
                    <a:pt x="847615" y="902380"/>
                    <a:pt x="847615" y="882495"/>
                  </a:cubicBezTo>
                  <a:cubicBezTo>
                    <a:pt x="847615" y="862609"/>
                    <a:pt x="863734" y="846490"/>
                    <a:pt x="883619" y="846490"/>
                  </a:cubicBezTo>
                  <a:close/>
                  <a:moveTo>
                    <a:pt x="812182" y="963505"/>
                  </a:moveTo>
                  <a:cubicBezTo>
                    <a:pt x="812309" y="957914"/>
                    <a:pt x="814929" y="952674"/>
                    <a:pt x="819325" y="949218"/>
                  </a:cubicBezTo>
                  <a:cubicBezTo>
                    <a:pt x="830000" y="941609"/>
                    <a:pt x="841882" y="935861"/>
                    <a:pt x="854473" y="932215"/>
                  </a:cubicBezTo>
                  <a:cubicBezTo>
                    <a:pt x="863940" y="929375"/>
                    <a:pt x="873739" y="927789"/>
                    <a:pt x="883619" y="927500"/>
                  </a:cubicBezTo>
                  <a:cubicBezTo>
                    <a:pt x="893696" y="927548"/>
                    <a:pt x="903712" y="929089"/>
                    <a:pt x="913337" y="932072"/>
                  </a:cubicBezTo>
                  <a:cubicBezTo>
                    <a:pt x="926056" y="935376"/>
                    <a:pt x="937999" y="941154"/>
                    <a:pt x="948484" y="949075"/>
                  </a:cubicBezTo>
                  <a:cubicBezTo>
                    <a:pt x="952881" y="952531"/>
                    <a:pt x="955501" y="957771"/>
                    <a:pt x="955628" y="963362"/>
                  </a:cubicBezTo>
                  <a:lnTo>
                    <a:pt x="955628" y="990937"/>
                  </a:lnTo>
                  <a:lnTo>
                    <a:pt x="812182" y="990937"/>
                  </a:lnTo>
                  <a:close/>
                </a:path>
              </a:pathLst>
            </a:custGeom>
            <a:solidFill>
              <a:schemeClr val="accent5"/>
            </a:solidFill>
            <a:ln w="14288" cap="flat">
              <a:noFill/>
              <a:prstDash val="solid"/>
              <a:miter/>
            </a:ln>
          </p:spPr>
          <p:txBody>
            <a:bodyPr rtlCol="0" anchor="ctr"/>
            <a:lstStyle/>
            <a:p>
              <a:endParaRPr lang="en-US"/>
            </a:p>
          </p:txBody>
        </p:sp>
        <p:sp>
          <p:nvSpPr>
            <p:cNvPr id="30" name="!!iconshift4">
              <a:extLst>
                <a:ext uri="{FF2B5EF4-FFF2-40B4-BE49-F238E27FC236}">
                  <a16:creationId xmlns:a16="http://schemas.microsoft.com/office/drawing/2014/main" id="{98DA3BFF-9FCA-78D2-B36F-C036793856D2}"/>
                </a:ext>
              </a:extLst>
            </p:cNvPr>
            <p:cNvSpPr/>
            <p:nvPr/>
          </p:nvSpPr>
          <p:spPr>
            <a:xfrm>
              <a:off x="10350834" y="5982332"/>
              <a:ext cx="814387" cy="1050417"/>
            </a:xfrm>
            <a:custGeom>
              <a:avLst/>
              <a:gdLst>
                <a:gd name="connsiteX0" fmla="*/ 613505 w 814387"/>
                <a:gd name="connsiteY0" fmla="*/ 901970 h 1050417"/>
                <a:gd name="connsiteX1" fmla="*/ 613505 w 814387"/>
                <a:gd name="connsiteY1" fmla="*/ 787670 h 1050417"/>
                <a:gd name="connsiteX2" fmla="*/ 781383 w 814387"/>
                <a:gd name="connsiteY2" fmla="*/ 801957 h 1050417"/>
                <a:gd name="connsiteX3" fmla="*/ 669369 w 814387"/>
                <a:gd name="connsiteY3" fmla="*/ 629650 h 1050417"/>
                <a:gd name="connsiteX4" fmla="*/ 737949 w 814387"/>
                <a:gd name="connsiteY4" fmla="*/ 648081 h 1050417"/>
                <a:gd name="connsiteX5" fmla="*/ 657225 w 814387"/>
                <a:gd name="connsiteY5" fmla="*/ 524923 h 1050417"/>
                <a:gd name="connsiteX6" fmla="*/ 707088 w 814387"/>
                <a:gd name="connsiteY6" fmla="*/ 531209 h 1050417"/>
                <a:gd name="connsiteX7" fmla="*/ 588502 w 814387"/>
                <a:gd name="connsiteY7" fmla="*/ 358759 h 1050417"/>
                <a:gd name="connsiteX8" fmla="*/ 527637 w 814387"/>
                <a:gd name="connsiteY8" fmla="*/ 447627 h 1050417"/>
                <a:gd name="connsiteX9" fmla="*/ 406479 w 814387"/>
                <a:gd name="connsiteY9" fmla="*/ 261890 h 1050417"/>
                <a:gd name="connsiteX10" fmla="*/ 483918 w 814387"/>
                <a:gd name="connsiteY10" fmla="*/ 271605 h 1050417"/>
                <a:gd name="connsiteX11" fmla="*/ 300038 w 814387"/>
                <a:gd name="connsiteY11" fmla="*/ 0 h 1050417"/>
                <a:gd name="connsiteX12" fmla="*/ 116157 w 814387"/>
                <a:gd name="connsiteY12" fmla="*/ 271463 h 1050417"/>
                <a:gd name="connsiteX13" fmla="*/ 193596 w 814387"/>
                <a:gd name="connsiteY13" fmla="*/ 261747 h 1050417"/>
                <a:gd name="connsiteX14" fmla="*/ 67723 w 814387"/>
                <a:gd name="connsiteY14" fmla="*/ 454914 h 1050417"/>
                <a:gd name="connsiteX15" fmla="*/ 174165 w 814387"/>
                <a:gd name="connsiteY15" fmla="*/ 426339 h 1050417"/>
                <a:gd name="connsiteX16" fmla="*/ 0 w 814387"/>
                <a:gd name="connsiteY16" fmla="*/ 696944 h 1050417"/>
                <a:gd name="connsiteX17" fmla="*/ 257175 w 814387"/>
                <a:gd name="connsiteY17" fmla="*/ 648510 h 1050417"/>
                <a:gd name="connsiteX18" fmla="*/ 257175 w 814387"/>
                <a:gd name="connsiteY18" fmla="*/ 824389 h 1050417"/>
                <a:gd name="connsiteX19" fmla="*/ 32147 w 814387"/>
                <a:gd name="connsiteY19" fmla="*/ 884111 h 1050417"/>
                <a:gd name="connsiteX20" fmla="*/ 204883 w 814387"/>
                <a:gd name="connsiteY20" fmla="*/ 1050417 h 1050417"/>
                <a:gd name="connsiteX21" fmla="*/ 814388 w 814387"/>
                <a:gd name="connsiteY21" fmla="*/ 1050417 h 1050417"/>
                <a:gd name="connsiteX22" fmla="*/ 613505 w 814387"/>
                <a:gd name="connsiteY22" fmla="*/ 901970 h 1050417"/>
                <a:gd name="connsiteX23" fmla="*/ 524066 w 814387"/>
                <a:gd name="connsiteY23" fmla="*/ 452771 h 1050417"/>
                <a:gd name="connsiteX24" fmla="*/ 482346 w 814387"/>
                <a:gd name="connsiteY24" fmla="*/ 513779 h 1050417"/>
                <a:gd name="connsiteX25" fmla="*/ 425196 w 814387"/>
                <a:gd name="connsiteY25" fmla="*/ 425910 h 1050417"/>
                <a:gd name="connsiteX26" fmla="*/ 478060 w 814387"/>
                <a:gd name="connsiteY26" fmla="*/ 675227 h 1050417"/>
                <a:gd name="connsiteX27" fmla="*/ 395621 w 814387"/>
                <a:gd name="connsiteY27" fmla="*/ 801957 h 1050417"/>
                <a:gd name="connsiteX28" fmla="*/ 557213 w 814387"/>
                <a:gd name="connsiteY28" fmla="*/ 787670 h 1050417"/>
                <a:gd name="connsiteX29" fmla="*/ 557213 w 814387"/>
                <a:gd name="connsiteY29" fmla="*/ 878967 h 1050417"/>
                <a:gd name="connsiteX30" fmla="*/ 328613 w 814387"/>
                <a:gd name="connsiteY30" fmla="*/ 827103 h 1050417"/>
                <a:gd name="connsiteX31" fmla="*/ 328613 w 814387"/>
                <a:gd name="connsiteY31" fmla="*/ 648510 h 105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4387" h="1050417">
                  <a:moveTo>
                    <a:pt x="613505" y="901970"/>
                  </a:moveTo>
                  <a:lnTo>
                    <a:pt x="613505" y="787670"/>
                  </a:lnTo>
                  <a:lnTo>
                    <a:pt x="781383" y="801957"/>
                  </a:lnTo>
                  <a:lnTo>
                    <a:pt x="669369" y="629650"/>
                  </a:lnTo>
                  <a:lnTo>
                    <a:pt x="737949" y="648081"/>
                  </a:lnTo>
                  <a:lnTo>
                    <a:pt x="657225" y="524923"/>
                  </a:lnTo>
                  <a:lnTo>
                    <a:pt x="707088" y="531209"/>
                  </a:lnTo>
                  <a:lnTo>
                    <a:pt x="588502" y="358759"/>
                  </a:lnTo>
                  <a:lnTo>
                    <a:pt x="527637" y="447627"/>
                  </a:lnTo>
                  <a:lnTo>
                    <a:pt x="406479" y="261890"/>
                  </a:lnTo>
                  <a:lnTo>
                    <a:pt x="483918" y="271605"/>
                  </a:lnTo>
                  <a:lnTo>
                    <a:pt x="300038" y="0"/>
                  </a:lnTo>
                  <a:lnTo>
                    <a:pt x="116157" y="271463"/>
                  </a:lnTo>
                  <a:lnTo>
                    <a:pt x="193596" y="261747"/>
                  </a:lnTo>
                  <a:lnTo>
                    <a:pt x="67723" y="454914"/>
                  </a:lnTo>
                  <a:lnTo>
                    <a:pt x="174165" y="426339"/>
                  </a:lnTo>
                  <a:lnTo>
                    <a:pt x="0" y="696944"/>
                  </a:lnTo>
                  <a:lnTo>
                    <a:pt x="257175" y="648510"/>
                  </a:lnTo>
                  <a:lnTo>
                    <a:pt x="257175" y="824389"/>
                  </a:lnTo>
                  <a:cubicBezTo>
                    <a:pt x="172593" y="826246"/>
                    <a:pt x="93726" y="844677"/>
                    <a:pt x="32147" y="884111"/>
                  </a:cubicBezTo>
                  <a:cubicBezTo>
                    <a:pt x="89297" y="913829"/>
                    <a:pt x="149733" y="964835"/>
                    <a:pt x="204883" y="1050417"/>
                  </a:cubicBezTo>
                  <a:lnTo>
                    <a:pt x="814388" y="1050417"/>
                  </a:lnTo>
                  <a:cubicBezTo>
                    <a:pt x="768382" y="991981"/>
                    <a:pt x="696801" y="940832"/>
                    <a:pt x="613505" y="901970"/>
                  </a:cubicBezTo>
                  <a:close/>
                  <a:moveTo>
                    <a:pt x="524066" y="452771"/>
                  </a:moveTo>
                  <a:lnTo>
                    <a:pt x="482346" y="513779"/>
                  </a:lnTo>
                  <a:lnTo>
                    <a:pt x="425196" y="425910"/>
                  </a:lnTo>
                  <a:close/>
                  <a:moveTo>
                    <a:pt x="478060" y="675227"/>
                  </a:moveTo>
                  <a:lnTo>
                    <a:pt x="395621" y="801957"/>
                  </a:lnTo>
                  <a:lnTo>
                    <a:pt x="557213" y="787670"/>
                  </a:lnTo>
                  <a:lnTo>
                    <a:pt x="557213" y="878967"/>
                  </a:lnTo>
                  <a:cubicBezTo>
                    <a:pt x="483772" y="851208"/>
                    <a:pt x="406841" y="833754"/>
                    <a:pt x="328613" y="827103"/>
                  </a:cubicBezTo>
                  <a:lnTo>
                    <a:pt x="328613" y="648510"/>
                  </a:lnTo>
                  <a:close/>
                </a:path>
              </a:pathLst>
            </a:custGeom>
            <a:solidFill>
              <a:schemeClr val="accent5"/>
            </a:solidFill>
            <a:ln w="14288"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30EF432-4A62-3F92-1C7D-9543BDDAA53D}"/>
                </a:ext>
              </a:extLst>
            </p:cNvPr>
            <p:cNvSpPr/>
            <p:nvPr/>
          </p:nvSpPr>
          <p:spPr>
            <a:xfrm>
              <a:off x="9907922" y="6410671"/>
              <a:ext cx="596074" cy="622077"/>
            </a:xfrm>
            <a:custGeom>
              <a:avLst/>
              <a:gdLst>
                <a:gd name="connsiteX0" fmla="*/ 402765 w 596074"/>
                <a:gd name="connsiteY0" fmla="*/ 471488 h 622077"/>
                <a:gd name="connsiteX1" fmla="*/ 400050 w 596074"/>
                <a:gd name="connsiteY1" fmla="*/ 471488 h 622077"/>
                <a:gd name="connsiteX2" fmla="*/ 400050 w 596074"/>
                <a:gd name="connsiteY2" fmla="*/ 422053 h 622077"/>
                <a:gd name="connsiteX3" fmla="*/ 471488 w 596074"/>
                <a:gd name="connsiteY3" fmla="*/ 436340 h 622077"/>
                <a:gd name="connsiteX4" fmla="*/ 419195 w 596074"/>
                <a:gd name="connsiteY4" fmla="*/ 340043 h 622077"/>
                <a:gd name="connsiteX5" fmla="*/ 457200 w 596074"/>
                <a:gd name="connsiteY5" fmla="*/ 350615 h 622077"/>
                <a:gd name="connsiteX6" fmla="*/ 412194 w 596074"/>
                <a:gd name="connsiteY6" fmla="*/ 282178 h 622077"/>
                <a:gd name="connsiteX7" fmla="*/ 439912 w 596074"/>
                <a:gd name="connsiteY7" fmla="*/ 285607 h 622077"/>
                <a:gd name="connsiteX8" fmla="*/ 371475 w 596074"/>
                <a:gd name="connsiteY8" fmla="*/ 193453 h 622077"/>
                <a:gd name="connsiteX9" fmla="*/ 308610 w 596074"/>
                <a:gd name="connsiteY9" fmla="*/ 285321 h 622077"/>
                <a:gd name="connsiteX10" fmla="*/ 336185 w 596074"/>
                <a:gd name="connsiteY10" fmla="*/ 281892 h 622077"/>
                <a:gd name="connsiteX11" fmla="*/ 311896 w 596074"/>
                <a:gd name="connsiteY11" fmla="*/ 318897 h 622077"/>
                <a:gd name="connsiteX12" fmla="*/ 258318 w 596074"/>
                <a:gd name="connsiteY12" fmla="*/ 233172 h 622077"/>
                <a:gd name="connsiteX13" fmla="*/ 317183 w 596074"/>
                <a:gd name="connsiteY13" fmla="*/ 249031 h 622077"/>
                <a:gd name="connsiteX14" fmla="*/ 247602 w 596074"/>
                <a:gd name="connsiteY14" fmla="*/ 143161 h 622077"/>
                <a:gd name="connsiteX15" fmla="*/ 290465 w 596074"/>
                <a:gd name="connsiteY15" fmla="*/ 148447 h 622077"/>
                <a:gd name="connsiteX16" fmla="*/ 188738 w 596074"/>
                <a:gd name="connsiteY16" fmla="*/ 0 h 622077"/>
                <a:gd name="connsiteX17" fmla="*/ 87011 w 596074"/>
                <a:gd name="connsiteY17" fmla="*/ 148161 h 622077"/>
                <a:gd name="connsiteX18" fmla="*/ 129873 w 596074"/>
                <a:gd name="connsiteY18" fmla="*/ 142875 h 622077"/>
                <a:gd name="connsiteX19" fmla="*/ 60293 w 596074"/>
                <a:gd name="connsiteY19" fmla="*/ 248745 h 622077"/>
                <a:gd name="connsiteX20" fmla="*/ 119158 w 596074"/>
                <a:gd name="connsiteY20" fmla="*/ 232886 h 622077"/>
                <a:gd name="connsiteX21" fmla="*/ 22860 w 596074"/>
                <a:gd name="connsiteY21" fmla="*/ 381191 h 622077"/>
                <a:gd name="connsiteX22" fmla="*/ 157163 w 596074"/>
                <a:gd name="connsiteY22" fmla="*/ 364903 h 622077"/>
                <a:gd name="connsiteX23" fmla="*/ 157163 w 596074"/>
                <a:gd name="connsiteY23" fmla="*/ 507778 h 622077"/>
                <a:gd name="connsiteX24" fmla="*/ 0 w 596074"/>
                <a:gd name="connsiteY24" fmla="*/ 622078 h 622077"/>
                <a:gd name="connsiteX25" fmla="*/ 596075 w 596074"/>
                <a:gd name="connsiteY25" fmla="*/ 622078 h 622077"/>
                <a:gd name="connsiteX26" fmla="*/ 402765 w 596074"/>
                <a:gd name="connsiteY26" fmla="*/ 471488 h 622077"/>
                <a:gd name="connsiteX27" fmla="*/ 200025 w 596074"/>
                <a:gd name="connsiteY27" fmla="*/ 491061 h 622077"/>
                <a:gd name="connsiteX28" fmla="*/ 200025 w 596074"/>
                <a:gd name="connsiteY28" fmla="*/ 364903 h 622077"/>
                <a:gd name="connsiteX29" fmla="*/ 312182 w 596074"/>
                <a:gd name="connsiteY29" fmla="*/ 377762 h 622077"/>
                <a:gd name="connsiteX30" fmla="*/ 285750 w 596074"/>
                <a:gd name="connsiteY30" fmla="*/ 436340 h 622077"/>
                <a:gd name="connsiteX31" fmla="*/ 357188 w 596074"/>
                <a:gd name="connsiteY31" fmla="*/ 422053 h 622077"/>
                <a:gd name="connsiteX32" fmla="*/ 357188 w 596074"/>
                <a:gd name="connsiteY32" fmla="*/ 467916 h 622077"/>
                <a:gd name="connsiteX33" fmla="*/ 200025 w 596074"/>
                <a:gd name="connsiteY33" fmla="*/ 491061 h 6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6074" h="622077">
                  <a:moveTo>
                    <a:pt x="402765" y="471488"/>
                  </a:moveTo>
                  <a:lnTo>
                    <a:pt x="400050" y="471488"/>
                  </a:lnTo>
                  <a:lnTo>
                    <a:pt x="400050" y="422053"/>
                  </a:lnTo>
                  <a:lnTo>
                    <a:pt x="471488" y="436340"/>
                  </a:lnTo>
                  <a:lnTo>
                    <a:pt x="419195" y="340043"/>
                  </a:lnTo>
                  <a:lnTo>
                    <a:pt x="457200" y="350615"/>
                  </a:lnTo>
                  <a:lnTo>
                    <a:pt x="412194" y="282178"/>
                  </a:lnTo>
                  <a:lnTo>
                    <a:pt x="439912" y="285607"/>
                  </a:lnTo>
                  <a:lnTo>
                    <a:pt x="371475" y="193453"/>
                  </a:lnTo>
                  <a:lnTo>
                    <a:pt x="308610" y="285321"/>
                  </a:lnTo>
                  <a:lnTo>
                    <a:pt x="336185" y="281892"/>
                  </a:lnTo>
                  <a:lnTo>
                    <a:pt x="311896" y="318897"/>
                  </a:lnTo>
                  <a:lnTo>
                    <a:pt x="258318" y="233172"/>
                  </a:lnTo>
                  <a:lnTo>
                    <a:pt x="317183" y="249031"/>
                  </a:lnTo>
                  <a:lnTo>
                    <a:pt x="247602" y="143161"/>
                  </a:lnTo>
                  <a:lnTo>
                    <a:pt x="290465" y="148447"/>
                  </a:lnTo>
                  <a:lnTo>
                    <a:pt x="188738" y="0"/>
                  </a:lnTo>
                  <a:lnTo>
                    <a:pt x="87011" y="148161"/>
                  </a:lnTo>
                  <a:lnTo>
                    <a:pt x="129873" y="142875"/>
                  </a:lnTo>
                  <a:lnTo>
                    <a:pt x="60293" y="248745"/>
                  </a:lnTo>
                  <a:lnTo>
                    <a:pt x="119158" y="232886"/>
                  </a:lnTo>
                  <a:lnTo>
                    <a:pt x="22860" y="381191"/>
                  </a:lnTo>
                  <a:lnTo>
                    <a:pt x="157163" y="364903"/>
                  </a:lnTo>
                  <a:lnTo>
                    <a:pt x="157163" y="507778"/>
                  </a:lnTo>
                  <a:cubicBezTo>
                    <a:pt x="97645" y="534961"/>
                    <a:pt x="44199" y="573830"/>
                    <a:pt x="0" y="622078"/>
                  </a:cubicBezTo>
                  <a:lnTo>
                    <a:pt x="596075" y="622078"/>
                  </a:lnTo>
                  <a:cubicBezTo>
                    <a:pt x="531352" y="531352"/>
                    <a:pt x="461343" y="489633"/>
                    <a:pt x="402765" y="471488"/>
                  </a:cubicBezTo>
                  <a:close/>
                  <a:moveTo>
                    <a:pt x="200025" y="491061"/>
                  </a:moveTo>
                  <a:lnTo>
                    <a:pt x="200025" y="364903"/>
                  </a:lnTo>
                  <a:lnTo>
                    <a:pt x="312182" y="377762"/>
                  </a:lnTo>
                  <a:lnTo>
                    <a:pt x="285750" y="436340"/>
                  </a:lnTo>
                  <a:lnTo>
                    <a:pt x="357188" y="422053"/>
                  </a:lnTo>
                  <a:lnTo>
                    <a:pt x="357188" y="467916"/>
                  </a:lnTo>
                  <a:cubicBezTo>
                    <a:pt x="303854" y="466438"/>
                    <a:pt x="250670" y="474272"/>
                    <a:pt x="200025" y="491061"/>
                  </a:cubicBezTo>
                  <a:close/>
                </a:path>
              </a:pathLst>
            </a:custGeom>
            <a:solidFill>
              <a:schemeClr val="accent5"/>
            </a:solidFill>
            <a:ln w="14288" cap="flat">
              <a:noFill/>
              <a:prstDash val="solid"/>
              <a:miter/>
            </a:ln>
          </p:spPr>
          <p:txBody>
            <a:bodyPr rtlCol="0" anchor="ctr"/>
            <a:lstStyle/>
            <a:p>
              <a:endParaRPr lang="en-US"/>
            </a:p>
          </p:txBody>
        </p:sp>
        <p:sp>
          <p:nvSpPr>
            <p:cNvPr id="23" name="!!iconshift2">
              <a:extLst>
                <a:ext uri="{FF2B5EF4-FFF2-40B4-BE49-F238E27FC236}">
                  <a16:creationId xmlns:a16="http://schemas.microsoft.com/office/drawing/2014/main" id="{FC90982B-EE64-977D-0901-6F3EBAA23CE4}"/>
                </a:ext>
              </a:extLst>
            </p:cNvPr>
            <p:cNvSpPr/>
            <p:nvPr/>
          </p:nvSpPr>
          <p:spPr>
            <a:xfrm>
              <a:off x="9993646" y="2856023"/>
              <a:ext cx="1085850" cy="1085850"/>
            </a:xfrm>
            <a:custGeom>
              <a:avLst/>
              <a:gdLst>
                <a:gd name="connsiteX0" fmla="*/ 542925 w 1085850"/>
                <a:gd name="connsiteY0" fmla="*/ 0 h 1085850"/>
                <a:gd name="connsiteX1" fmla="*/ 0 w 1085850"/>
                <a:gd name="connsiteY1" fmla="*/ 542925 h 1085850"/>
                <a:gd name="connsiteX2" fmla="*/ 542925 w 1085850"/>
                <a:gd name="connsiteY2" fmla="*/ 1085850 h 1085850"/>
                <a:gd name="connsiteX3" fmla="*/ 1085850 w 1085850"/>
                <a:gd name="connsiteY3" fmla="*/ 542925 h 1085850"/>
                <a:gd name="connsiteX4" fmla="*/ 542925 w 1085850"/>
                <a:gd name="connsiteY4" fmla="*/ 0 h 1085850"/>
                <a:gd name="connsiteX5" fmla="*/ 57150 w 1085850"/>
                <a:gd name="connsiteY5" fmla="*/ 542925 h 1085850"/>
                <a:gd name="connsiteX6" fmla="*/ 185738 w 1085850"/>
                <a:gd name="connsiteY6" fmla="*/ 214313 h 1085850"/>
                <a:gd name="connsiteX7" fmla="*/ 214313 w 1085850"/>
                <a:gd name="connsiteY7" fmla="*/ 242888 h 1085850"/>
                <a:gd name="connsiteX8" fmla="*/ 214313 w 1085850"/>
                <a:gd name="connsiteY8" fmla="*/ 332899 h 1085850"/>
                <a:gd name="connsiteX9" fmla="*/ 220028 w 1085850"/>
                <a:gd name="connsiteY9" fmla="*/ 350044 h 1085850"/>
                <a:gd name="connsiteX10" fmla="*/ 314325 w 1085850"/>
                <a:gd name="connsiteY10" fmla="*/ 471488 h 1085850"/>
                <a:gd name="connsiteX11" fmla="*/ 321469 w 1085850"/>
                <a:gd name="connsiteY11" fmla="*/ 464344 h 1085850"/>
                <a:gd name="connsiteX12" fmla="*/ 324326 w 1085850"/>
                <a:gd name="connsiteY12" fmla="*/ 447199 h 1085850"/>
                <a:gd name="connsiteX13" fmla="*/ 307181 w 1085850"/>
                <a:gd name="connsiteY13" fmla="*/ 418624 h 1085850"/>
                <a:gd name="connsiteX14" fmla="*/ 324326 w 1085850"/>
                <a:gd name="connsiteY14" fmla="*/ 397193 h 1085850"/>
                <a:gd name="connsiteX15" fmla="*/ 332899 w 1085850"/>
                <a:gd name="connsiteY15" fmla="*/ 404336 h 1085850"/>
                <a:gd name="connsiteX16" fmla="*/ 380047 w 1085850"/>
                <a:gd name="connsiteY16" fmla="*/ 497205 h 1085850"/>
                <a:gd name="connsiteX17" fmla="*/ 404336 w 1085850"/>
                <a:gd name="connsiteY17" fmla="*/ 518636 h 1085850"/>
                <a:gd name="connsiteX18" fmla="*/ 467201 w 1085850"/>
                <a:gd name="connsiteY18" fmla="*/ 540068 h 1085850"/>
                <a:gd name="connsiteX19" fmla="*/ 475774 w 1085850"/>
                <a:gd name="connsiteY19" fmla="*/ 547211 h 1085850"/>
                <a:gd name="connsiteX20" fmla="*/ 480060 w 1085850"/>
                <a:gd name="connsiteY20" fmla="*/ 554355 h 1085850"/>
                <a:gd name="connsiteX21" fmla="*/ 505778 w 1085850"/>
                <a:gd name="connsiteY21" fmla="*/ 570071 h 1085850"/>
                <a:gd name="connsiteX22" fmla="*/ 522922 w 1085850"/>
                <a:gd name="connsiteY22" fmla="*/ 570071 h 1085850"/>
                <a:gd name="connsiteX23" fmla="*/ 534353 w 1085850"/>
                <a:gd name="connsiteY23" fmla="*/ 575786 h 1085850"/>
                <a:gd name="connsiteX24" fmla="*/ 552926 w 1085850"/>
                <a:gd name="connsiteY24" fmla="*/ 602933 h 1085850"/>
                <a:gd name="connsiteX25" fmla="*/ 570071 w 1085850"/>
                <a:gd name="connsiteY25" fmla="*/ 614363 h 1085850"/>
                <a:gd name="connsiteX26" fmla="*/ 600075 w 1085850"/>
                <a:gd name="connsiteY26" fmla="*/ 621506 h 1085850"/>
                <a:gd name="connsiteX27" fmla="*/ 610076 w 1085850"/>
                <a:gd name="connsiteY27" fmla="*/ 640080 h 1085850"/>
                <a:gd name="connsiteX28" fmla="*/ 587216 w 1085850"/>
                <a:gd name="connsiteY28" fmla="*/ 695801 h 1085850"/>
                <a:gd name="connsiteX29" fmla="*/ 672941 w 1085850"/>
                <a:gd name="connsiteY29" fmla="*/ 838676 h 1085850"/>
                <a:gd name="connsiteX30" fmla="*/ 660083 w 1085850"/>
                <a:gd name="connsiteY30" fmla="*/ 1010126 h 1085850"/>
                <a:gd name="connsiteX31" fmla="*/ 544354 w 1085850"/>
                <a:gd name="connsiteY31" fmla="*/ 1024414 h 1085850"/>
                <a:gd name="connsiteX32" fmla="*/ 57150 w 1085850"/>
                <a:gd name="connsiteY32" fmla="*/ 542925 h 1085850"/>
                <a:gd name="connsiteX33" fmla="*/ 725805 w 1085850"/>
                <a:gd name="connsiteY33" fmla="*/ 992981 h 1085850"/>
                <a:gd name="connsiteX34" fmla="*/ 828675 w 1085850"/>
                <a:gd name="connsiteY34" fmla="*/ 900113 h 1085850"/>
                <a:gd name="connsiteX35" fmla="*/ 857250 w 1085850"/>
                <a:gd name="connsiteY35" fmla="*/ 828675 h 1085850"/>
                <a:gd name="connsiteX36" fmla="*/ 957263 w 1085850"/>
                <a:gd name="connsiteY36" fmla="*/ 728663 h 1085850"/>
                <a:gd name="connsiteX37" fmla="*/ 857250 w 1085850"/>
                <a:gd name="connsiteY37" fmla="*/ 657225 h 1085850"/>
                <a:gd name="connsiteX38" fmla="*/ 685800 w 1085850"/>
                <a:gd name="connsiteY38" fmla="*/ 571500 h 1085850"/>
                <a:gd name="connsiteX39" fmla="*/ 614363 w 1085850"/>
                <a:gd name="connsiteY39" fmla="*/ 600075 h 1085850"/>
                <a:gd name="connsiteX40" fmla="*/ 585788 w 1085850"/>
                <a:gd name="connsiteY40" fmla="*/ 585788 h 1085850"/>
                <a:gd name="connsiteX41" fmla="*/ 585788 w 1085850"/>
                <a:gd name="connsiteY41" fmla="*/ 542925 h 1085850"/>
                <a:gd name="connsiteX42" fmla="*/ 571500 w 1085850"/>
                <a:gd name="connsiteY42" fmla="*/ 528638 h 1085850"/>
                <a:gd name="connsiteX43" fmla="*/ 542925 w 1085850"/>
                <a:gd name="connsiteY43" fmla="*/ 528638 h 1085850"/>
                <a:gd name="connsiteX44" fmla="*/ 542925 w 1085850"/>
                <a:gd name="connsiteY44" fmla="*/ 485775 h 1085850"/>
                <a:gd name="connsiteX45" fmla="*/ 528638 w 1085850"/>
                <a:gd name="connsiteY45" fmla="*/ 471488 h 1085850"/>
                <a:gd name="connsiteX46" fmla="*/ 514350 w 1085850"/>
                <a:gd name="connsiteY46" fmla="*/ 471488 h 1085850"/>
                <a:gd name="connsiteX47" fmla="*/ 498634 w 1085850"/>
                <a:gd name="connsiteY47" fmla="*/ 481489 h 1085850"/>
                <a:gd name="connsiteX48" fmla="*/ 457200 w 1085850"/>
                <a:gd name="connsiteY48" fmla="*/ 470059 h 1085850"/>
                <a:gd name="connsiteX49" fmla="*/ 442913 w 1085850"/>
                <a:gd name="connsiteY49" fmla="*/ 441484 h 1085850"/>
                <a:gd name="connsiteX50" fmla="*/ 514350 w 1085850"/>
                <a:gd name="connsiteY50" fmla="*/ 384334 h 1085850"/>
                <a:gd name="connsiteX51" fmla="*/ 545783 w 1085850"/>
                <a:gd name="connsiteY51" fmla="*/ 384334 h 1085850"/>
                <a:gd name="connsiteX52" fmla="*/ 560070 w 1085850"/>
                <a:gd name="connsiteY52" fmla="*/ 395764 h 1085850"/>
                <a:gd name="connsiteX53" fmla="*/ 568643 w 1085850"/>
                <a:gd name="connsiteY53" fmla="*/ 431483 h 1085850"/>
                <a:gd name="connsiteX54" fmla="*/ 582930 w 1085850"/>
                <a:gd name="connsiteY54" fmla="*/ 442913 h 1085850"/>
                <a:gd name="connsiteX55" fmla="*/ 588645 w 1085850"/>
                <a:gd name="connsiteY55" fmla="*/ 442913 h 1085850"/>
                <a:gd name="connsiteX56" fmla="*/ 602933 w 1085850"/>
                <a:gd name="connsiteY56" fmla="*/ 431483 h 1085850"/>
                <a:gd name="connsiteX57" fmla="*/ 612934 w 1085850"/>
                <a:gd name="connsiteY57" fmla="*/ 378619 h 1085850"/>
                <a:gd name="connsiteX58" fmla="*/ 618649 w 1085850"/>
                <a:gd name="connsiteY58" fmla="*/ 365760 h 1085850"/>
                <a:gd name="connsiteX59" fmla="*/ 658654 w 1085850"/>
                <a:gd name="connsiteY59" fmla="*/ 315754 h 1085850"/>
                <a:gd name="connsiteX60" fmla="*/ 691515 w 1085850"/>
                <a:gd name="connsiteY60" fmla="*/ 300038 h 1085850"/>
                <a:gd name="connsiteX61" fmla="*/ 728663 w 1085850"/>
                <a:gd name="connsiteY61" fmla="*/ 300038 h 1085850"/>
                <a:gd name="connsiteX62" fmla="*/ 742950 w 1085850"/>
                <a:gd name="connsiteY62" fmla="*/ 285750 h 1085850"/>
                <a:gd name="connsiteX63" fmla="*/ 742950 w 1085850"/>
                <a:gd name="connsiteY63" fmla="*/ 271463 h 1085850"/>
                <a:gd name="connsiteX64" fmla="*/ 738664 w 1085850"/>
                <a:gd name="connsiteY64" fmla="*/ 267176 h 1085850"/>
                <a:gd name="connsiteX65" fmla="*/ 748665 w 1085850"/>
                <a:gd name="connsiteY65" fmla="*/ 242888 h 1085850"/>
                <a:gd name="connsiteX66" fmla="*/ 757238 w 1085850"/>
                <a:gd name="connsiteY66" fmla="*/ 242888 h 1085850"/>
                <a:gd name="connsiteX67" fmla="*/ 771525 w 1085850"/>
                <a:gd name="connsiteY67" fmla="*/ 257175 h 1085850"/>
                <a:gd name="connsiteX68" fmla="*/ 785813 w 1085850"/>
                <a:gd name="connsiteY68" fmla="*/ 271463 h 1085850"/>
                <a:gd name="connsiteX69" fmla="*/ 800100 w 1085850"/>
                <a:gd name="connsiteY69" fmla="*/ 271463 h 1085850"/>
                <a:gd name="connsiteX70" fmla="*/ 808673 w 1085850"/>
                <a:gd name="connsiteY70" fmla="*/ 234315 h 1085850"/>
                <a:gd name="connsiteX71" fmla="*/ 795814 w 1085850"/>
                <a:gd name="connsiteY71" fmla="*/ 202883 h 1085850"/>
                <a:gd name="connsiteX72" fmla="*/ 674370 w 1085850"/>
                <a:gd name="connsiteY72" fmla="*/ 130016 h 1085850"/>
                <a:gd name="connsiteX73" fmla="*/ 667226 w 1085850"/>
                <a:gd name="connsiteY73" fmla="*/ 128588 h 1085850"/>
                <a:gd name="connsiteX74" fmla="*/ 642938 w 1085850"/>
                <a:gd name="connsiteY74" fmla="*/ 128588 h 1085850"/>
                <a:gd name="connsiteX75" fmla="*/ 614363 w 1085850"/>
                <a:gd name="connsiteY75" fmla="*/ 157163 h 1085850"/>
                <a:gd name="connsiteX76" fmla="*/ 614363 w 1085850"/>
                <a:gd name="connsiteY76" fmla="*/ 171450 h 1085850"/>
                <a:gd name="connsiteX77" fmla="*/ 600075 w 1085850"/>
                <a:gd name="connsiteY77" fmla="*/ 185738 h 1085850"/>
                <a:gd name="connsiteX78" fmla="*/ 585788 w 1085850"/>
                <a:gd name="connsiteY78" fmla="*/ 185738 h 1085850"/>
                <a:gd name="connsiteX79" fmla="*/ 571500 w 1085850"/>
                <a:gd name="connsiteY79" fmla="*/ 171450 h 1085850"/>
                <a:gd name="connsiteX80" fmla="*/ 528638 w 1085850"/>
                <a:gd name="connsiteY80" fmla="*/ 171450 h 1085850"/>
                <a:gd name="connsiteX81" fmla="*/ 514350 w 1085850"/>
                <a:gd name="connsiteY81" fmla="*/ 157163 h 1085850"/>
                <a:gd name="connsiteX82" fmla="*/ 514350 w 1085850"/>
                <a:gd name="connsiteY82" fmla="*/ 121444 h 1085850"/>
                <a:gd name="connsiteX83" fmla="*/ 520065 w 1085850"/>
                <a:gd name="connsiteY83" fmla="*/ 110014 h 1085850"/>
                <a:gd name="connsiteX84" fmla="*/ 611505 w 1085850"/>
                <a:gd name="connsiteY84" fmla="*/ 71438 h 1085850"/>
                <a:gd name="connsiteX85" fmla="*/ 625793 w 1085850"/>
                <a:gd name="connsiteY85" fmla="*/ 95726 h 1085850"/>
                <a:gd name="connsiteX86" fmla="*/ 635794 w 1085850"/>
                <a:gd name="connsiteY86" fmla="*/ 100013 h 1085850"/>
                <a:gd name="connsiteX87" fmla="*/ 671513 w 1085850"/>
                <a:gd name="connsiteY87" fmla="*/ 100013 h 1085850"/>
                <a:gd name="connsiteX88" fmla="*/ 685800 w 1085850"/>
                <a:gd name="connsiteY88" fmla="*/ 85725 h 1085850"/>
                <a:gd name="connsiteX89" fmla="*/ 685800 w 1085850"/>
                <a:gd name="connsiteY89" fmla="*/ 78581 h 1085850"/>
                <a:gd name="connsiteX90" fmla="*/ 1028700 w 1085850"/>
                <a:gd name="connsiteY90" fmla="*/ 542925 h 1085850"/>
                <a:gd name="connsiteX91" fmla="*/ 725805 w 1085850"/>
                <a:gd name="connsiteY91" fmla="*/ 992981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085850" h="1085850">
                  <a:moveTo>
                    <a:pt x="542925" y="0"/>
                  </a:moveTo>
                  <a:cubicBezTo>
                    <a:pt x="242888" y="0"/>
                    <a:pt x="0" y="242888"/>
                    <a:pt x="0" y="542925"/>
                  </a:cubicBezTo>
                  <a:cubicBezTo>
                    <a:pt x="0" y="842963"/>
                    <a:pt x="242888" y="1085850"/>
                    <a:pt x="542925" y="1085850"/>
                  </a:cubicBezTo>
                  <a:cubicBezTo>
                    <a:pt x="842963" y="1085850"/>
                    <a:pt x="1085850" y="842963"/>
                    <a:pt x="1085850" y="542925"/>
                  </a:cubicBezTo>
                  <a:cubicBezTo>
                    <a:pt x="1085850" y="242888"/>
                    <a:pt x="842963" y="0"/>
                    <a:pt x="542925" y="0"/>
                  </a:cubicBezTo>
                  <a:close/>
                  <a:moveTo>
                    <a:pt x="57150" y="542925"/>
                  </a:moveTo>
                  <a:cubicBezTo>
                    <a:pt x="57150" y="415766"/>
                    <a:pt x="105727" y="301466"/>
                    <a:pt x="185738" y="214313"/>
                  </a:cubicBezTo>
                  <a:cubicBezTo>
                    <a:pt x="198596" y="221456"/>
                    <a:pt x="211455" y="232886"/>
                    <a:pt x="214313" y="242888"/>
                  </a:cubicBezTo>
                  <a:lnTo>
                    <a:pt x="214313" y="332899"/>
                  </a:lnTo>
                  <a:cubicBezTo>
                    <a:pt x="214313" y="338614"/>
                    <a:pt x="215741" y="345758"/>
                    <a:pt x="220028" y="350044"/>
                  </a:cubicBezTo>
                  <a:lnTo>
                    <a:pt x="314325" y="471488"/>
                  </a:lnTo>
                  <a:lnTo>
                    <a:pt x="321469" y="464344"/>
                  </a:lnTo>
                  <a:cubicBezTo>
                    <a:pt x="325755" y="460058"/>
                    <a:pt x="327184" y="452914"/>
                    <a:pt x="324326" y="447199"/>
                  </a:cubicBezTo>
                  <a:lnTo>
                    <a:pt x="307181" y="418624"/>
                  </a:lnTo>
                  <a:cubicBezTo>
                    <a:pt x="300038" y="407194"/>
                    <a:pt x="311468" y="392906"/>
                    <a:pt x="324326" y="397193"/>
                  </a:cubicBezTo>
                  <a:cubicBezTo>
                    <a:pt x="328613" y="398621"/>
                    <a:pt x="331470" y="401479"/>
                    <a:pt x="332899" y="404336"/>
                  </a:cubicBezTo>
                  <a:lnTo>
                    <a:pt x="380047" y="497205"/>
                  </a:lnTo>
                  <a:cubicBezTo>
                    <a:pt x="385763" y="507206"/>
                    <a:pt x="394335" y="515779"/>
                    <a:pt x="404336" y="518636"/>
                  </a:cubicBezTo>
                  <a:lnTo>
                    <a:pt x="467201" y="540068"/>
                  </a:lnTo>
                  <a:cubicBezTo>
                    <a:pt x="471488" y="541496"/>
                    <a:pt x="474345" y="544354"/>
                    <a:pt x="475774" y="547211"/>
                  </a:cubicBezTo>
                  <a:lnTo>
                    <a:pt x="480060" y="554355"/>
                  </a:lnTo>
                  <a:cubicBezTo>
                    <a:pt x="484346" y="564356"/>
                    <a:pt x="494347" y="570071"/>
                    <a:pt x="505778" y="570071"/>
                  </a:cubicBezTo>
                  <a:lnTo>
                    <a:pt x="522922" y="570071"/>
                  </a:lnTo>
                  <a:cubicBezTo>
                    <a:pt x="527209" y="570071"/>
                    <a:pt x="531495" y="572929"/>
                    <a:pt x="534353" y="575786"/>
                  </a:cubicBezTo>
                  <a:lnTo>
                    <a:pt x="552926" y="602933"/>
                  </a:lnTo>
                  <a:cubicBezTo>
                    <a:pt x="557213" y="608648"/>
                    <a:pt x="562928" y="612934"/>
                    <a:pt x="570071" y="614363"/>
                  </a:cubicBezTo>
                  <a:lnTo>
                    <a:pt x="600075" y="621506"/>
                  </a:lnTo>
                  <a:cubicBezTo>
                    <a:pt x="608648" y="622935"/>
                    <a:pt x="612934" y="632936"/>
                    <a:pt x="610076" y="640080"/>
                  </a:cubicBezTo>
                  <a:cubicBezTo>
                    <a:pt x="610076" y="640080"/>
                    <a:pt x="587216" y="662940"/>
                    <a:pt x="587216" y="695801"/>
                  </a:cubicBezTo>
                  <a:cubicBezTo>
                    <a:pt x="587216" y="790099"/>
                    <a:pt x="672941" y="817245"/>
                    <a:pt x="672941" y="838676"/>
                  </a:cubicBezTo>
                  <a:cubicBezTo>
                    <a:pt x="672941" y="897255"/>
                    <a:pt x="664369" y="978694"/>
                    <a:pt x="660083" y="1010126"/>
                  </a:cubicBezTo>
                  <a:cubicBezTo>
                    <a:pt x="622935" y="1018699"/>
                    <a:pt x="584359" y="1024414"/>
                    <a:pt x="544354" y="1024414"/>
                  </a:cubicBezTo>
                  <a:cubicBezTo>
                    <a:pt x="275749" y="1028700"/>
                    <a:pt x="57150" y="810101"/>
                    <a:pt x="57150" y="542925"/>
                  </a:cubicBezTo>
                  <a:close/>
                  <a:moveTo>
                    <a:pt x="725805" y="992981"/>
                  </a:moveTo>
                  <a:cubicBezTo>
                    <a:pt x="757238" y="965835"/>
                    <a:pt x="810101" y="920115"/>
                    <a:pt x="828675" y="900113"/>
                  </a:cubicBezTo>
                  <a:cubicBezTo>
                    <a:pt x="852964" y="872966"/>
                    <a:pt x="857250" y="828675"/>
                    <a:pt x="857250" y="828675"/>
                  </a:cubicBezTo>
                  <a:cubicBezTo>
                    <a:pt x="857250" y="828675"/>
                    <a:pt x="957263" y="801529"/>
                    <a:pt x="957263" y="728663"/>
                  </a:cubicBezTo>
                  <a:cubicBezTo>
                    <a:pt x="957263" y="678656"/>
                    <a:pt x="857250" y="657225"/>
                    <a:pt x="857250" y="657225"/>
                  </a:cubicBezTo>
                  <a:cubicBezTo>
                    <a:pt x="840105" y="601504"/>
                    <a:pt x="755809" y="571500"/>
                    <a:pt x="685800" y="571500"/>
                  </a:cubicBezTo>
                  <a:cubicBezTo>
                    <a:pt x="670084" y="571500"/>
                    <a:pt x="614363" y="600075"/>
                    <a:pt x="614363" y="600075"/>
                  </a:cubicBezTo>
                  <a:lnTo>
                    <a:pt x="585788" y="585788"/>
                  </a:lnTo>
                  <a:lnTo>
                    <a:pt x="585788" y="542925"/>
                  </a:lnTo>
                  <a:cubicBezTo>
                    <a:pt x="585788" y="534353"/>
                    <a:pt x="580073" y="528638"/>
                    <a:pt x="571500" y="528638"/>
                  </a:cubicBezTo>
                  <a:lnTo>
                    <a:pt x="542925" y="528638"/>
                  </a:lnTo>
                  <a:lnTo>
                    <a:pt x="542925" y="485775"/>
                  </a:lnTo>
                  <a:cubicBezTo>
                    <a:pt x="542925" y="477203"/>
                    <a:pt x="537210" y="471488"/>
                    <a:pt x="528638" y="471488"/>
                  </a:cubicBezTo>
                  <a:lnTo>
                    <a:pt x="514350" y="471488"/>
                  </a:lnTo>
                  <a:lnTo>
                    <a:pt x="498634" y="481489"/>
                  </a:lnTo>
                  <a:cubicBezTo>
                    <a:pt x="484346" y="491490"/>
                    <a:pt x="464344" y="485775"/>
                    <a:pt x="457200" y="470059"/>
                  </a:cubicBezTo>
                  <a:cubicBezTo>
                    <a:pt x="457200" y="470059"/>
                    <a:pt x="442913" y="450056"/>
                    <a:pt x="442913" y="441484"/>
                  </a:cubicBezTo>
                  <a:cubicBezTo>
                    <a:pt x="442913" y="380047"/>
                    <a:pt x="514350" y="384334"/>
                    <a:pt x="514350" y="384334"/>
                  </a:cubicBezTo>
                  <a:lnTo>
                    <a:pt x="545783" y="384334"/>
                  </a:lnTo>
                  <a:cubicBezTo>
                    <a:pt x="552926" y="384334"/>
                    <a:pt x="558641" y="388620"/>
                    <a:pt x="560070" y="395764"/>
                  </a:cubicBezTo>
                  <a:lnTo>
                    <a:pt x="568643" y="431483"/>
                  </a:lnTo>
                  <a:cubicBezTo>
                    <a:pt x="570071" y="437197"/>
                    <a:pt x="575786" y="442913"/>
                    <a:pt x="582930" y="442913"/>
                  </a:cubicBezTo>
                  <a:lnTo>
                    <a:pt x="588645" y="442913"/>
                  </a:lnTo>
                  <a:cubicBezTo>
                    <a:pt x="595789" y="442913"/>
                    <a:pt x="601504" y="438626"/>
                    <a:pt x="602933" y="431483"/>
                  </a:cubicBezTo>
                  <a:lnTo>
                    <a:pt x="612934" y="378619"/>
                  </a:lnTo>
                  <a:cubicBezTo>
                    <a:pt x="614363" y="374333"/>
                    <a:pt x="615791" y="370046"/>
                    <a:pt x="618649" y="365760"/>
                  </a:cubicBezTo>
                  <a:lnTo>
                    <a:pt x="658654" y="315754"/>
                  </a:lnTo>
                  <a:cubicBezTo>
                    <a:pt x="667226" y="305753"/>
                    <a:pt x="678656" y="300038"/>
                    <a:pt x="691515" y="300038"/>
                  </a:cubicBezTo>
                  <a:lnTo>
                    <a:pt x="728663" y="300038"/>
                  </a:lnTo>
                  <a:cubicBezTo>
                    <a:pt x="737235" y="300038"/>
                    <a:pt x="742950" y="294323"/>
                    <a:pt x="742950" y="285750"/>
                  </a:cubicBezTo>
                  <a:lnTo>
                    <a:pt x="742950" y="271463"/>
                  </a:lnTo>
                  <a:lnTo>
                    <a:pt x="738664" y="267176"/>
                  </a:lnTo>
                  <a:cubicBezTo>
                    <a:pt x="730091" y="258604"/>
                    <a:pt x="735806" y="242888"/>
                    <a:pt x="748665" y="242888"/>
                  </a:cubicBezTo>
                  <a:lnTo>
                    <a:pt x="757238" y="242888"/>
                  </a:lnTo>
                  <a:cubicBezTo>
                    <a:pt x="765810" y="242888"/>
                    <a:pt x="771525" y="248603"/>
                    <a:pt x="771525" y="257175"/>
                  </a:cubicBezTo>
                  <a:cubicBezTo>
                    <a:pt x="771525" y="265748"/>
                    <a:pt x="777240" y="271463"/>
                    <a:pt x="785813" y="271463"/>
                  </a:cubicBezTo>
                  <a:lnTo>
                    <a:pt x="800100" y="271463"/>
                  </a:lnTo>
                  <a:lnTo>
                    <a:pt x="808673" y="234315"/>
                  </a:lnTo>
                  <a:cubicBezTo>
                    <a:pt x="811530" y="221456"/>
                    <a:pt x="805815" y="210026"/>
                    <a:pt x="795814" y="202883"/>
                  </a:cubicBezTo>
                  <a:lnTo>
                    <a:pt x="674370" y="130016"/>
                  </a:lnTo>
                  <a:cubicBezTo>
                    <a:pt x="672941" y="128588"/>
                    <a:pt x="670084" y="128588"/>
                    <a:pt x="667226" y="128588"/>
                  </a:cubicBezTo>
                  <a:lnTo>
                    <a:pt x="642938" y="128588"/>
                  </a:lnTo>
                  <a:cubicBezTo>
                    <a:pt x="627221" y="128588"/>
                    <a:pt x="614363" y="141446"/>
                    <a:pt x="614363" y="157163"/>
                  </a:cubicBezTo>
                  <a:lnTo>
                    <a:pt x="614363" y="171450"/>
                  </a:lnTo>
                  <a:cubicBezTo>
                    <a:pt x="614363" y="180023"/>
                    <a:pt x="608648" y="185738"/>
                    <a:pt x="600075" y="185738"/>
                  </a:cubicBezTo>
                  <a:lnTo>
                    <a:pt x="585788" y="185738"/>
                  </a:lnTo>
                  <a:lnTo>
                    <a:pt x="571500" y="171450"/>
                  </a:lnTo>
                  <a:lnTo>
                    <a:pt x="528638" y="171450"/>
                  </a:lnTo>
                  <a:cubicBezTo>
                    <a:pt x="520065" y="171450"/>
                    <a:pt x="514350" y="165735"/>
                    <a:pt x="514350" y="157163"/>
                  </a:cubicBezTo>
                  <a:lnTo>
                    <a:pt x="514350" y="121444"/>
                  </a:lnTo>
                  <a:cubicBezTo>
                    <a:pt x="514350" y="117158"/>
                    <a:pt x="515779" y="112871"/>
                    <a:pt x="520065" y="110014"/>
                  </a:cubicBezTo>
                  <a:lnTo>
                    <a:pt x="611505" y="71438"/>
                  </a:lnTo>
                  <a:lnTo>
                    <a:pt x="625793" y="95726"/>
                  </a:lnTo>
                  <a:cubicBezTo>
                    <a:pt x="628650" y="98584"/>
                    <a:pt x="631508" y="100013"/>
                    <a:pt x="635794" y="100013"/>
                  </a:cubicBezTo>
                  <a:lnTo>
                    <a:pt x="671513" y="100013"/>
                  </a:lnTo>
                  <a:cubicBezTo>
                    <a:pt x="680085" y="100013"/>
                    <a:pt x="685800" y="94298"/>
                    <a:pt x="685800" y="85725"/>
                  </a:cubicBezTo>
                  <a:lnTo>
                    <a:pt x="685800" y="78581"/>
                  </a:lnTo>
                  <a:cubicBezTo>
                    <a:pt x="884396" y="140017"/>
                    <a:pt x="1028700" y="324326"/>
                    <a:pt x="1028700" y="542925"/>
                  </a:cubicBezTo>
                  <a:cubicBezTo>
                    <a:pt x="1028700" y="745808"/>
                    <a:pt x="902970" y="920115"/>
                    <a:pt x="725805" y="992981"/>
                  </a:cubicBezTo>
                  <a:close/>
                </a:path>
              </a:pathLst>
            </a:custGeom>
            <a:solidFill>
              <a:schemeClr val="accent5"/>
            </a:solidFill>
            <a:ln w="14288"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9C30BC0-C3A8-6B64-81A7-B90041BE9C16}"/>
                </a:ext>
              </a:extLst>
            </p:cNvPr>
            <p:cNvSpPr/>
            <p:nvPr/>
          </p:nvSpPr>
          <p:spPr>
            <a:xfrm>
              <a:off x="10575664" y="3315008"/>
              <a:ext cx="146644" cy="48963"/>
            </a:xfrm>
            <a:custGeom>
              <a:avLst/>
              <a:gdLst>
                <a:gd name="connsiteX0" fmla="*/ 136643 w 146644"/>
                <a:gd name="connsiteY0" fmla="*/ 23932 h 48963"/>
                <a:gd name="connsiteX1" fmla="*/ 68063 w 146644"/>
                <a:gd name="connsiteY1" fmla="*/ 1072 h 48963"/>
                <a:gd name="connsiteX2" fmla="*/ 52347 w 146644"/>
                <a:gd name="connsiteY2" fmla="*/ 1072 h 48963"/>
                <a:gd name="connsiteX3" fmla="*/ 3769 w 146644"/>
                <a:gd name="connsiteY3" fmla="*/ 12502 h 48963"/>
                <a:gd name="connsiteX4" fmla="*/ 3769 w 146644"/>
                <a:gd name="connsiteY4" fmla="*/ 26789 h 48963"/>
                <a:gd name="connsiteX5" fmla="*/ 69492 w 146644"/>
                <a:gd name="connsiteY5" fmla="*/ 26789 h 48963"/>
                <a:gd name="connsiteX6" fmla="*/ 79493 w 146644"/>
                <a:gd name="connsiteY6" fmla="*/ 28218 h 48963"/>
                <a:gd name="connsiteX7" fmla="*/ 129499 w 146644"/>
                <a:gd name="connsiteY7" fmla="*/ 48220 h 48963"/>
                <a:gd name="connsiteX8" fmla="*/ 146644 w 146644"/>
                <a:gd name="connsiteY8" fmla="*/ 36790 h 48963"/>
                <a:gd name="connsiteX9" fmla="*/ 136643 w 146644"/>
                <a:gd name="connsiteY9" fmla="*/ 23932 h 4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44" h="48963">
                  <a:moveTo>
                    <a:pt x="136643" y="23932"/>
                  </a:moveTo>
                  <a:lnTo>
                    <a:pt x="68063" y="1072"/>
                  </a:lnTo>
                  <a:cubicBezTo>
                    <a:pt x="62348" y="-357"/>
                    <a:pt x="58062" y="-357"/>
                    <a:pt x="52347" y="1072"/>
                  </a:cubicBezTo>
                  <a:lnTo>
                    <a:pt x="3769" y="12502"/>
                  </a:lnTo>
                  <a:cubicBezTo>
                    <a:pt x="-517" y="15359"/>
                    <a:pt x="-1946" y="21074"/>
                    <a:pt x="3769" y="26789"/>
                  </a:cubicBezTo>
                  <a:lnTo>
                    <a:pt x="69492" y="26789"/>
                  </a:lnTo>
                  <a:cubicBezTo>
                    <a:pt x="73778" y="26789"/>
                    <a:pt x="76636" y="26789"/>
                    <a:pt x="79493" y="28218"/>
                  </a:cubicBezTo>
                  <a:lnTo>
                    <a:pt x="129499" y="48220"/>
                  </a:lnTo>
                  <a:cubicBezTo>
                    <a:pt x="138072" y="51078"/>
                    <a:pt x="146644" y="45363"/>
                    <a:pt x="146644" y="36790"/>
                  </a:cubicBezTo>
                  <a:cubicBezTo>
                    <a:pt x="146644" y="31075"/>
                    <a:pt x="142358" y="25360"/>
                    <a:pt x="136643" y="23932"/>
                  </a:cubicBezTo>
                  <a:close/>
                </a:path>
              </a:pathLst>
            </a:custGeom>
            <a:solidFill>
              <a:schemeClr val="accent5"/>
            </a:solidFill>
            <a:ln w="14288" cap="flat">
              <a:noFill/>
              <a:prstDash val="solid"/>
              <a:miter/>
            </a:ln>
          </p:spPr>
          <p:txBody>
            <a:bodyPr rtlCol="0" anchor="ctr"/>
            <a:lstStyle/>
            <a:p>
              <a:endParaRPr lang="en-US"/>
            </a:p>
          </p:txBody>
        </p:sp>
      </p:grpSp>
      <p:sp>
        <p:nvSpPr>
          <p:cNvPr id="4" name="Freeform 3">
            <a:extLst>
              <a:ext uri="{FF2B5EF4-FFF2-40B4-BE49-F238E27FC236}">
                <a16:creationId xmlns:a16="http://schemas.microsoft.com/office/drawing/2014/main" id="{9A3D1246-3A81-BF66-C58F-96FAE84EA52D}"/>
              </a:ext>
            </a:extLst>
          </p:cNvPr>
          <p:cNvSpPr/>
          <p:nvPr/>
        </p:nvSpPr>
        <p:spPr>
          <a:xfrm>
            <a:off x="0" y="0"/>
            <a:ext cx="5029200" cy="10287000"/>
          </a:xfrm>
          <a:custGeom>
            <a:avLst/>
            <a:gdLst/>
            <a:ahLst/>
            <a:cxnLst/>
            <a:rect l="l" t="t" r="r" b="b"/>
            <a:pathLst>
              <a:path w="6705600" h="13716000">
                <a:moveTo>
                  <a:pt x="0" y="0"/>
                </a:moveTo>
                <a:lnTo>
                  <a:pt x="6705600" y="0"/>
                </a:lnTo>
                <a:lnTo>
                  <a:pt x="6705600" y="13716000"/>
                </a:lnTo>
                <a:lnTo>
                  <a:pt x="0" y="13716000"/>
                </a:lnTo>
                <a:close/>
              </a:path>
            </a:pathLst>
          </a:custGeom>
          <a:solidFill>
            <a:srgbClr val="0A2338"/>
          </a:solidFill>
        </p:spPr>
        <p:txBody>
          <a:bodyPr/>
          <a:lstStyle/>
          <a:p>
            <a:endParaRPr lang="en-US"/>
          </a:p>
        </p:txBody>
      </p:sp>
      <p:pic>
        <p:nvPicPr>
          <p:cNvPr id="7" name="Picture 6">
            <a:extLst>
              <a:ext uri="{FF2B5EF4-FFF2-40B4-BE49-F238E27FC236}">
                <a16:creationId xmlns:a16="http://schemas.microsoft.com/office/drawing/2014/main" id="{5BA4B99E-DE67-D1B4-90AF-8003B0A6510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71610" y="1194452"/>
            <a:ext cx="5943601" cy="7898095"/>
          </a:xfrm>
          <a:prstGeom prst="rect">
            <a:avLst/>
          </a:prstGeom>
        </p:spPr>
      </p:pic>
      <p:sp>
        <p:nvSpPr>
          <p:cNvPr id="9" name="Freeform 2" descr="A blue text on a black background  Description automatically generated">
            <a:extLst>
              <a:ext uri="{FF2B5EF4-FFF2-40B4-BE49-F238E27FC236}">
                <a16:creationId xmlns:a16="http://schemas.microsoft.com/office/drawing/2014/main" id="{EB4E2B9C-EB09-D3EA-7143-8696AB7FA6E9}"/>
              </a:ext>
            </a:extLst>
          </p:cNvPr>
          <p:cNvSpPr/>
          <p:nvPr/>
        </p:nvSpPr>
        <p:spPr>
          <a:xfrm>
            <a:off x="15925800" y="9715500"/>
            <a:ext cx="2033657" cy="301137"/>
          </a:xfrm>
          <a:custGeom>
            <a:avLst/>
            <a:gdLst/>
            <a:ahLst/>
            <a:cxnLst/>
            <a:rect l="l" t="t" r="r" b="b"/>
            <a:pathLst>
              <a:path w="2033657" h="301137">
                <a:moveTo>
                  <a:pt x="0" y="0"/>
                </a:moveTo>
                <a:lnTo>
                  <a:pt x="2033656" y="0"/>
                </a:lnTo>
                <a:lnTo>
                  <a:pt x="2033656" y="301137"/>
                </a:lnTo>
                <a:lnTo>
                  <a:pt x="0" y="301137"/>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3BD7EED9-19ED-C6CF-24A2-AEC714AB116D}"/>
              </a:ext>
            </a:extLst>
          </p:cNvPr>
          <p:cNvSpPr txBox="1"/>
          <p:nvPr/>
        </p:nvSpPr>
        <p:spPr>
          <a:xfrm>
            <a:off x="8382000" y="7048032"/>
            <a:ext cx="9448800" cy="1976951"/>
          </a:xfrm>
          <a:prstGeom prst="rect">
            <a:avLst/>
          </a:prstGeom>
          <a:noFill/>
        </p:spPr>
        <p:txBody>
          <a:bodyPr wrap="square">
            <a:spAutoFit/>
          </a:bodyPr>
          <a:lstStyle/>
          <a:p>
            <a:pPr>
              <a:lnSpc>
                <a:spcPct val="114000"/>
              </a:lnSpc>
              <a:spcBef>
                <a:spcPts val="600"/>
              </a:spcBef>
              <a:spcAft>
                <a:spcPts val="600"/>
              </a:spcAft>
            </a:pPr>
            <a:r>
              <a:rPr lang="en-US" sz="2000" b="1" dirty="0">
                <a:solidFill>
                  <a:schemeClr val="accent4"/>
                </a:solidFill>
              </a:rPr>
              <a:t>Mission: </a:t>
            </a:r>
            <a:r>
              <a:rPr lang="en-US" sz="2000" dirty="0">
                <a:solidFill>
                  <a:schemeClr val="bg1">
                    <a:lumMod val="50000"/>
                  </a:schemeClr>
                </a:solidFill>
              </a:rPr>
              <a:t>We support Minnesota’s economy and promote sustainable travel by welcoming all to experience our diverse cultures and destinations through innovative marketing, industry partnerships and unique storytelling. </a:t>
            </a:r>
          </a:p>
          <a:p>
            <a:pPr>
              <a:lnSpc>
                <a:spcPct val="114000"/>
              </a:lnSpc>
              <a:spcBef>
                <a:spcPts val="600"/>
              </a:spcBef>
              <a:spcAft>
                <a:spcPts val="600"/>
              </a:spcAft>
            </a:pPr>
            <a:r>
              <a:rPr lang="en-US" sz="2000" b="1" dirty="0">
                <a:solidFill>
                  <a:schemeClr val="accent4"/>
                </a:solidFill>
              </a:rPr>
              <a:t>Position: </a:t>
            </a:r>
            <a:r>
              <a:rPr lang="en-US" sz="2000" dirty="0">
                <a:solidFill>
                  <a:schemeClr val="bg1">
                    <a:lumMod val="50000"/>
                  </a:schemeClr>
                </a:solidFill>
              </a:rPr>
              <a:t>We lead Minnesota’s travel industry by collaborating with partners and stakeholders to market our state for the economic benefit of all Minnesotans.</a:t>
            </a:r>
          </a:p>
        </p:txBody>
      </p:sp>
      <p:sp>
        <p:nvSpPr>
          <p:cNvPr id="13" name="TextBox 12">
            <a:extLst>
              <a:ext uri="{FF2B5EF4-FFF2-40B4-BE49-F238E27FC236}">
                <a16:creationId xmlns:a16="http://schemas.microsoft.com/office/drawing/2014/main" id="{18AD73DE-E15C-17E2-6BC7-7C3F4CEB6EE6}"/>
              </a:ext>
            </a:extLst>
          </p:cNvPr>
          <p:cNvSpPr txBox="1"/>
          <p:nvPr/>
        </p:nvSpPr>
        <p:spPr>
          <a:xfrm>
            <a:off x="14451230" y="3078189"/>
            <a:ext cx="2949140" cy="2678682"/>
          </a:xfrm>
          <a:prstGeom prst="rect">
            <a:avLst/>
          </a:prstGeom>
          <a:noFill/>
        </p:spPr>
        <p:txBody>
          <a:bodyPr wrap="square">
            <a:spAutoFit/>
          </a:bodyPr>
          <a:lstStyle/>
          <a:p>
            <a:pPr>
              <a:lnSpc>
                <a:spcPct val="114000"/>
              </a:lnSpc>
              <a:spcBef>
                <a:spcPts val="600"/>
              </a:spcBef>
              <a:spcAft>
                <a:spcPts val="600"/>
              </a:spcAft>
            </a:pPr>
            <a:r>
              <a:rPr lang="en-US" sz="2000" b="1">
                <a:solidFill>
                  <a:schemeClr val="accent4"/>
                </a:solidFill>
              </a:rPr>
              <a:t>Vision: </a:t>
            </a:r>
            <a:r>
              <a:rPr lang="en-US" sz="2000">
                <a:solidFill>
                  <a:schemeClr val="bg1">
                    <a:lumMod val="50000"/>
                  </a:schemeClr>
                </a:solidFill>
              </a:rPr>
              <a:t>To be a top 10 destination for extraordinary travel in all four seasons.</a:t>
            </a:r>
          </a:p>
          <a:p>
            <a:pPr>
              <a:lnSpc>
                <a:spcPct val="114000"/>
              </a:lnSpc>
              <a:spcBef>
                <a:spcPts val="600"/>
              </a:spcBef>
              <a:spcAft>
                <a:spcPts val="600"/>
              </a:spcAft>
            </a:pPr>
            <a:r>
              <a:rPr lang="en-US" sz="2000" b="1">
                <a:solidFill>
                  <a:schemeClr val="accent4"/>
                </a:solidFill>
              </a:rPr>
              <a:t>Values: </a:t>
            </a:r>
            <a:r>
              <a:rPr lang="en-US" sz="2000">
                <a:solidFill>
                  <a:schemeClr val="bg1">
                    <a:lumMod val="50000"/>
                  </a:schemeClr>
                </a:solidFill>
              </a:rPr>
              <a:t>Teamwork, creativity, agility and inclusivity. </a:t>
            </a:r>
          </a:p>
        </p:txBody>
      </p:sp>
      <p:sp>
        <p:nvSpPr>
          <p:cNvPr id="12" name="TextBox 11">
            <a:extLst>
              <a:ext uri="{FF2B5EF4-FFF2-40B4-BE49-F238E27FC236}">
                <a16:creationId xmlns:a16="http://schemas.microsoft.com/office/drawing/2014/main" id="{30F548C5-D15F-505B-AEA2-E784007A0F2B}"/>
              </a:ext>
            </a:extLst>
          </p:cNvPr>
          <p:cNvSpPr txBox="1"/>
          <p:nvPr/>
        </p:nvSpPr>
        <p:spPr>
          <a:xfrm>
            <a:off x="6746025" y="735925"/>
            <a:ext cx="11213432" cy="2431435"/>
          </a:xfrm>
          <a:prstGeom prst="rect">
            <a:avLst/>
          </a:prstGeom>
          <a:noFill/>
        </p:spPr>
        <p:txBody>
          <a:bodyPr wrap="square" lIns="91440" tIns="45720" rIns="91440" bIns="45720" anchor="t">
            <a:spAutoFit/>
          </a:bodyPr>
          <a:lstStyle/>
          <a:p>
            <a:pPr algn="ctr"/>
            <a:r>
              <a:rPr lang="en-US" sz="5400" dirty="0">
                <a:latin typeface="Tilda Sans Bold"/>
                <a:hlinkClick r:id="rId5"/>
              </a:rPr>
              <a:t>Explore Minnesota </a:t>
            </a:r>
            <a:br>
              <a:rPr lang="en-US" sz="5400" dirty="0">
                <a:latin typeface="Tilda Sans Bold"/>
                <a:hlinkClick r:id="rId5"/>
              </a:rPr>
            </a:br>
            <a:r>
              <a:rPr lang="en-US" sz="5400" dirty="0">
                <a:latin typeface="Tilda Sans Bold"/>
                <a:hlinkClick r:id="rId5"/>
              </a:rPr>
              <a:t>State Office of Tourism </a:t>
            </a:r>
            <a:br>
              <a:rPr lang="en-US" sz="4400" dirty="0">
                <a:latin typeface="Tilda Sans Bold"/>
                <a:hlinkClick r:id="rId5"/>
              </a:rPr>
            </a:br>
            <a:endParaRPr lang="en-US" sz="4400" dirty="0">
              <a:latin typeface="Tilda Sans Bold" panose="020B0702020204020303" pitchFamily="34" charset="0"/>
            </a:endParaRPr>
          </a:p>
        </p:txBody>
      </p:sp>
    </p:spTree>
    <p:extLst>
      <p:ext uri="{BB962C8B-B14F-4D97-AF65-F5344CB8AC3E}">
        <p14:creationId xmlns:p14="http://schemas.microsoft.com/office/powerpoint/2010/main" val="1793554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1BF80FEF-2B23-6A30-DB8D-67A511D055E4}"/>
              </a:ext>
            </a:extLst>
          </p:cNvPr>
          <p:cNvSpPr/>
          <p:nvPr/>
        </p:nvSpPr>
        <p:spPr>
          <a:xfrm>
            <a:off x="0" y="0"/>
            <a:ext cx="1250110" cy="10287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A4D817DB-77C1-92AA-7C7F-7534FC11D20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846" y="1028700"/>
            <a:ext cx="2726055" cy="4114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A81EF1A-AD0D-B746-BBEF-9D11DAAE0FB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05211" y="1028700"/>
            <a:ext cx="30861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70EC9B4C-806D-FDCD-9973-2EEAA6DFACB7}"/>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846" y="5317121"/>
            <a:ext cx="2726055" cy="4114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9E4504B8-CA71-6A89-0DA7-C9027ACE3A1F}"/>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22025" y="5317121"/>
            <a:ext cx="3085148" cy="41148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3B80840D-97EC-98C6-556C-E5CAC5A7F98B}"/>
              </a:ext>
            </a:extLst>
          </p:cNvPr>
          <p:cNvSpPr txBox="1">
            <a:spLocks/>
          </p:cNvSpPr>
          <p:nvPr/>
        </p:nvSpPr>
        <p:spPr>
          <a:xfrm>
            <a:off x="3478902" y="1869254"/>
            <a:ext cx="4819463" cy="895650"/>
          </a:xfrm>
          <a:prstGeom prst="rect">
            <a:avLst/>
          </a:prstGeom>
        </p:spPr>
        <p:txBody>
          <a:bodyPr>
            <a:normAutofit fontScale="97500"/>
          </a:bodyPr>
          <a:lstStyle>
            <a:lvl1pPr algn="l" defTabSz="914400" rtl="0" eaLnBrk="1" latinLnBrk="0" hangingPunct="1">
              <a:lnSpc>
                <a:spcPct val="90000"/>
              </a:lnSpc>
              <a:spcBef>
                <a:spcPct val="0"/>
              </a:spcBef>
              <a:buNone/>
              <a:defRPr sz="1800" b="1" kern="1200">
                <a:solidFill>
                  <a:schemeClr val="tx1"/>
                </a:solidFill>
                <a:latin typeface="Arial" panose="020B0604020202020204" pitchFamily="34" charset="0"/>
                <a:ea typeface="+mj-ea"/>
                <a:cs typeface="Arial" panose="020B0604020202020204" pitchFamily="34" charset="0"/>
              </a:defRPr>
            </a:lvl1pPr>
          </a:lstStyle>
          <a:p>
            <a:r>
              <a:rPr lang="en-US" sz="5400" dirty="0">
                <a:latin typeface="+mj-lt"/>
              </a:rPr>
              <a:t>$22.8 BILLION</a:t>
            </a:r>
          </a:p>
        </p:txBody>
      </p:sp>
      <p:sp>
        <p:nvSpPr>
          <p:cNvPr id="13" name="Title 1">
            <a:extLst>
              <a:ext uri="{FF2B5EF4-FFF2-40B4-BE49-F238E27FC236}">
                <a16:creationId xmlns:a16="http://schemas.microsoft.com/office/drawing/2014/main" id="{DE16116E-66A5-64A1-E2E1-25DBE40E6783}"/>
              </a:ext>
            </a:extLst>
          </p:cNvPr>
          <p:cNvSpPr txBox="1">
            <a:spLocks/>
          </p:cNvSpPr>
          <p:nvPr/>
        </p:nvSpPr>
        <p:spPr>
          <a:xfrm>
            <a:off x="3478901" y="2851713"/>
            <a:ext cx="5090004" cy="1283166"/>
          </a:xfrm>
          <a:prstGeom prst="rect">
            <a:avLst/>
          </a:prstGeom>
        </p:spPr>
        <p:txBody>
          <a:bodyPr>
            <a:normAutofit fontScale="97500"/>
          </a:bodyPr>
          <a:lstStyle>
            <a:lvl1pPr algn="l" defTabSz="914400" rtl="0" eaLnBrk="1" latinLnBrk="0" hangingPunct="1">
              <a:lnSpc>
                <a:spcPct val="90000"/>
              </a:lnSpc>
              <a:spcBef>
                <a:spcPct val="0"/>
              </a:spcBef>
              <a:buNone/>
              <a:defRPr sz="1800" b="1" kern="1200">
                <a:solidFill>
                  <a:schemeClr val="tx1"/>
                </a:solidFill>
                <a:latin typeface="Arial" panose="020B0604020202020204" pitchFamily="34" charset="0"/>
                <a:ea typeface="+mj-ea"/>
                <a:cs typeface="Arial" panose="020B0604020202020204" pitchFamily="34" charset="0"/>
              </a:defRPr>
            </a:lvl1pPr>
          </a:lstStyle>
          <a:p>
            <a:r>
              <a:rPr lang="en-US" sz="2700" b="0" i="1">
                <a:latin typeface="+mn-lt"/>
              </a:rPr>
              <a:t>in visitor spending in 2022 via Tourism Economics </a:t>
            </a:r>
          </a:p>
        </p:txBody>
      </p:sp>
      <p:sp>
        <p:nvSpPr>
          <p:cNvPr id="14" name="Title 1">
            <a:extLst>
              <a:ext uri="{FF2B5EF4-FFF2-40B4-BE49-F238E27FC236}">
                <a16:creationId xmlns:a16="http://schemas.microsoft.com/office/drawing/2014/main" id="{AE515357-09B2-7A14-85AF-A91DC9575B6A}"/>
              </a:ext>
            </a:extLst>
          </p:cNvPr>
          <p:cNvSpPr txBox="1">
            <a:spLocks/>
          </p:cNvSpPr>
          <p:nvPr/>
        </p:nvSpPr>
        <p:spPr>
          <a:xfrm>
            <a:off x="3478902" y="6687096"/>
            <a:ext cx="4819463" cy="895650"/>
          </a:xfrm>
          <a:prstGeom prst="rect">
            <a:avLst/>
          </a:prstGeom>
        </p:spPr>
        <p:txBody>
          <a:bodyPr>
            <a:normAutofit fontScale="97500"/>
          </a:bodyPr>
          <a:lstStyle>
            <a:lvl1pPr algn="l" defTabSz="914400" rtl="0" eaLnBrk="1" latinLnBrk="0" hangingPunct="1">
              <a:lnSpc>
                <a:spcPct val="90000"/>
              </a:lnSpc>
              <a:spcBef>
                <a:spcPct val="0"/>
              </a:spcBef>
              <a:buNone/>
              <a:defRPr sz="1800" b="1" kern="1200">
                <a:solidFill>
                  <a:schemeClr val="tx1"/>
                </a:solidFill>
                <a:latin typeface="Arial" panose="020B0604020202020204" pitchFamily="34" charset="0"/>
                <a:ea typeface="+mj-ea"/>
                <a:cs typeface="Arial" panose="020B0604020202020204" pitchFamily="34" charset="0"/>
              </a:defRPr>
            </a:lvl1pPr>
          </a:lstStyle>
          <a:p>
            <a:r>
              <a:rPr lang="en-US" sz="5400">
                <a:latin typeface="+mj-lt"/>
              </a:rPr>
              <a:t>$2.2 BILLION</a:t>
            </a:r>
          </a:p>
        </p:txBody>
      </p:sp>
      <p:sp>
        <p:nvSpPr>
          <p:cNvPr id="15" name="Title 1">
            <a:extLst>
              <a:ext uri="{FF2B5EF4-FFF2-40B4-BE49-F238E27FC236}">
                <a16:creationId xmlns:a16="http://schemas.microsoft.com/office/drawing/2014/main" id="{790A78E3-33B8-75CD-AE88-DD42F3420A81}"/>
              </a:ext>
            </a:extLst>
          </p:cNvPr>
          <p:cNvSpPr txBox="1">
            <a:spLocks/>
          </p:cNvSpPr>
          <p:nvPr/>
        </p:nvSpPr>
        <p:spPr>
          <a:xfrm>
            <a:off x="3478901" y="7669557"/>
            <a:ext cx="5090004" cy="473868"/>
          </a:xfrm>
          <a:prstGeom prst="rect">
            <a:avLst/>
          </a:prstGeom>
        </p:spPr>
        <p:txBody>
          <a:bodyPr>
            <a:noAutofit/>
          </a:bodyPr>
          <a:lstStyle>
            <a:lvl1pPr algn="l" defTabSz="914400" rtl="0" eaLnBrk="1" latinLnBrk="0" hangingPunct="1">
              <a:lnSpc>
                <a:spcPct val="90000"/>
              </a:lnSpc>
              <a:spcBef>
                <a:spcPct val="0"/>
              </a:spcBef>
              <a:buNone/>
              <a:defRPr sz="1800" b="1" kern="1200">
                <a:solidFill>
                  <a:schemeClr val="tx1"/>
                </a:solidFill>
                <a:latin typeface="Arial" panose="020B0604020202020204" pitchFamily="34" charset="0"/>
                <a:ea typeface="+mj-ea"/>
                <a:cs typeface="Arial" panose="020B0604020202020204" pitchFamily="34" charset="0"/>
              </a:defRPr>
            </a:lvl1pPr>
          </a:lstStyle>
          <a:p>
            <a:r>
              <a:rPr lang="en-US" sz="2700" b="0" i="1">
                <a:latin typeface="+mn-lt"/>
              </a:rPr>
              <a:t>in taxes generated in 2022 via Tourism Economics </a:t>
            </a:r>
          </a:p>
        </p:txBody>
      </p:sp>
      <p:sp>
        <p:nvSpPr>
          <p:cNvPr id="16" name="Title 1">
            <a:extLst>
              <a:ext uri="{FF2B5EF4-FFF2-40B4-BE49-F238E27FC236}">
                <a16:creationId xmlns:a16="http://schemas.microsoft.com/office/drawing/2014/main" id="{5FB83603-1C33-5C63-4B9D-FCCA8E254FE1}"/>
              </a:ext>
            </a:extLst>
          </p:cNvPr>
          <p:cNvSpPr txBox="1">
            <a:spLocks/>
          </p:cNvSpPr>
          <p:nvPr/>
        </p:nvSpPr>
        <p:spPr>
          <a:xfrm>
            <a:off x="12647631" y="1869254"/>
            <a:ext cx="4819463" cy="895650"/>
          </a:xfrm>
          <a:prstGeom prst="rect">
            <a:avLst/>
          </a:prstGeom>
        </p:spPr>
        <p:txBody>
          <a:bodyPr>
            <a:normAutofit fontScale="97500"/>
          </a:bodyPr>
          <a:lstStyle>
            <a:lvl1pPr algn="l" defTabSz="914400" rtl="0" eaLnBrk="1" latinLnBrk="0" hangingPunct="1">
              <a:lnSpc>
                <a:spcPct val="90000"/>
              </a:lnSpc>
              <a:spcBef>
                <a:spcPct val="0"/>
              </a:spcBef>
              <a:buNone/>
              <a:defRPr sz="1800" b="1" kern="1200">
                <a:solidFill>
                  <a:schemeClr val="tx1"/>
                </a:solidFill>
                <a:latin typeface="Arial" panose="020B0604020202020204" pitchFamily="34" charset="0"/>
                <a:ea typeface="+mj-ea"/>
                <a:cs typeface="Arial" panose="020B0604020202020204" pitchFamily="34" charset="0"/>
              </a:defRPr>
            </a:lvl1pPr>
          </a:lstStyle>
          <a:p>
            <a:r>
              <a:rPr lang="en-US" sz="5400">
                <a:latin typeface="+mj-lt"/>
              </a:rPr>
              <a:t>172K JOBS</a:t>
            </a:r>
          </a:p>
        </p:txBody>
      </p:sp>
      <p:sp>
        <p:nvSpPr>
          <p:cNvPr id="17" name="Title 1">
            <a:extLst>
              <a:ext uri="{FF2B5EF4-FFF2-40B4-BE49-F238E27FC236}">
                <a16:creationId xmlns:a16="http://schemas.microsoft.com/office/drawing/2014/main" id="{BE69AE57-44D9-06E3-401F-E0960CAC0EA9}"/>
              </a:ext>
            </a:extLst>
          </p:cNvPr>
          <p:cNvSpPr txBox="1">
            <a:spLocks/>
          </p:cNvSpPr>
          <p:nvPr/>
        </p:nvSpPr>
        <p:spPr>
          <a:xfrm>
            <a:off x="12647630" y="2851713"/>
            <a:ext cx="5090004" cy="1283166"/>
          </a:xfrm>
          <a:prstGeom prst="rect">
            <a:avLst/>
          </a:prstGeom>
        </p:spPr>
        <p:txBody>
          <a:bodyPr>
            <a:normAutofit fontScale="97500"/>
          </a:bodyPr>
          <a:lstStyle>
            <a:lvl1pPr algn="l" defTabSz="914400" rtl="0" eaLnBrk="1" latinLnBrk="0" hangingPunct="1">
              <a:lnSpc>
                <a:spcPct val="90000"/>
              </a:lnSpc>
              <a:spcBef>
                <a:spcPct val="0"/>
              </a:spcBef>
              <a:buNone/>
              <a:defRPr sz="1800" b="1" kern="1200">
                <a:solidFill>
                  <a:schemeClr val="tx1"/>
                </a:solidFill>
                <a:latin typeface="Arial" panose="020B0604020202020204" pitchFamily="34" charset="0"/>
                <a:ea typeface="+mj-ea"/>
                <a:cs typeface="Arial" panose="020B0604020202020204" pitchFamily="34" charset="0"/>
              </a:defRPr>
            </a:lvl1pPr>
          </a:lstStyle>
          <a:p>
            <a:r>
              <a:rPr lang="en-US" sz="2700" b="0" i="1">
                <a:latin typeface="+mn-lt"/>
              </a:rPr>
              <a:t>in 2022 via Tourism Economics </a:t>
            </a:r>
          </a:p>
        </p:txBody>
      </p:sp>
      <p:sp>
        <p:nvSpPr>
          <p:cNvPr id="18" name="Title 1">
            <a:extLst>
              <a:ext uri="{FF2B5EF4-FFF2-40B4-BE49-F238E27FC236}">
                <a16:creationId xmlns:a16="http://schemas.microsoft.com/office/drawing/2014/main" id="{7E6C7B68-8524-FEB4-287F-C61662378B9A}"/>
              </a:ext>
            </a:extLst>
          </p:cNvPr>
          <p:cNvSpPr txBox="1">
            <a:spLocks/>
          </p:cNvSpPr>
          <p:nvPr/>
        </p:nvSpPr>
        <p:spPr>
          <a:xfrm>
            <a:off x="12647631" y="6519383"/>
            <a:ext cx="4819463" cy="895650"/>
          </a:xfrm>
          <a:prstGeom prst="rect">
            <a:avLst/>
          </a:prstGeom>
        </p:spPr>
        <p:txBody>
          <a:bodyPr>
            <a:normAutofit fontScale="97500"/>
          </a:bodyPr>
          <a:lstStyle>
            <a:lvl1pPr algn="l" defTabSz="914400" rtl="0" eaLnBrk="1" latinLnBrk="0" hangingPunct="1">
              <a:lnSpc>
                <a:spcPct val="90000"/>
              </a:lnSpc>
              <a:spcBef>
                <a:spcPct val="0"/>
              </a:spcBef>
              <a:buNone/>
              <a:defRPr sz="1800" b="1" kern="1200">
                <a:solidFill>
                  <a:schemeClr val="tx1"/>
                </a:solidFill>
                <a:latin typeface="Arial" panose="020B0604020202020204" pitchFamily="34" charset="0"/>
                <a:ea typeface="+mj-ea"/>
                <a:cs typeface="Arial" panose="020B0604020202020204" pitchFamily="34" charset="0"/>
              </a:defRPr>
            </a:lvl1pPr>
          </a:lstStyle>
          <a:p>
            <a:r>
              <a:rPr lang="en-US" sz="5400">
                <a:latin typeface="+mj-lt"/>
              </a:rPr>
              <a:t>$985</a:t>
            </a:r>
          </a:p>
        </p:txBody>
      </p:sp>
      <p:sp>
        <p:nvSpPr>
          <p:cNvPr id="19" name="Title 1">
            <a:extLst>
              <a:ext uri="{FF2B5EF4-FFF2-40B4-BE49-F238E27FC236}">
                <a16:creationId xmlns:a16="http://schemas.microsoft.com/office/drawing/2014/main" id="{7C34C523-BB4E-BBA8-5B3D-40B8F19AE687}"/>
              </a:ext>
            </a:extLst>
          </p:cNvPr>
          <p:cNvSpPr txBox="1">
            <a:spLocks/>
          </p:cNvSpPr>
          <p:nvPr/>
        </p:nvSpPr>
        <p:spPr>
          <a:xfrm>
            <a:off x="12647630" y="7501842"/>
            <a:ext cx="5090004" cy="1283166"/>
          </a:xfrm>
          <a:prstGeom prst="rect">
            <a:avLst/>
          </a:prstGeom>
        </p:spPr>
        <p:txBody>
          <a:bodyPr>
            <a:normAutofit fontScale="97500"/>
          </a:bodyPr>
          <a:lstStyle>
            <a:lvl1pPr algn="l" defTabSz="914400" rtl="0" eaLnBrk="1" latinLnBrk="0" hangingPunct="1">
              <a:lnSpc>
                <a:spcPct val="90000"/>
              </a:lnSpc>
              <a:spcBef>
                <a:spcPct val="0"/>
              </a:spcBef>
              <a:buNone/>
              <a:defRPr sz="1800" b="1" kern="1200">
                <a:solidFill>
                  <a:schemeClr val="tx1"/>
                </a:solidFill>
                <a:latin typeface="Arial" panose="020B0604020202020204" pitchFamily="34" charset="0"/>
                <a:ea typeface="+mj-ea"/>
                <a:cs typeface="Arial" panose="020B0604020202020204" pitchFamily="34" charset="0"/>
              </a:defRPr>
            </a:lvl1pPr>
          </a:lstStyle>
          <a:p>
            <a:r>
              <a:rPr lang="en-US" sz="2700" b="0" i="1">
                <a:latin typeface="+mn-lt"/>
              </a:rPr>
              <a:t>in tax savings per household by visitor-generated taxes</a:t>
            </a:r>
          </a:p>
        </p:txBody>
      </p:sp>
      <p:sp>
        <p:nvSpPr>
          <p:cNvPr id="20" name="Freeform 2" descr="A blue text on a black background  Description automatically generated">
            <a:extLst>
              <a:ext uri="{FF2B5EF4-FFF2-40B4-BE49-F238E27FC236}">
                <a16:creationId xmlns:a16="http://schemas.microsoft.com/office/drawing/2014/main" id="{C161336F-F3BA-1536-3C78-88B6610F66E3}"/>
              </a:ext>
            </a:extLst>
          </p:cNvPr>
          <p:cNvSpPr/>
          <p:nvPr/>
        </p:nvSpPr>
        <p:spPr>
          <a:xfrm>
            <a:off x="15925800" y="9715500"/>
            <a:ext cx="2033657" cy="301137"/>
          </a:xfrm>
          <a:custGeom>
            <a:avLst/>
            <a:gdLst/>
            <a:ahLst/>
            <a:cxnLst/>
            <a:rect l="l" t="t" r="r" b="b"/>
            <a:pathLst>
              <a:path w="2033657" h="301137">
                <a:moveTo>
                  <a:pt x="0" y="0"/>
                </a:moveTo>
                <a:lnTo>
                  <a:pt x="2033656" y="0"/>
                </a:lnTo>
                <a:lnTo>
                  <a:pt x="2033656" y="301137"/>
                </a:lnTo>
                <a:lnTo>
                  <a:pt x="0" y="301137"/>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029200" cy="10287000"/>
            <a:chOff x="0" y="0"/>
            <a:chExt cx="6705600" cy="13716000"/>
          </a:xfrm>
        </p:grpSpPr>
        <p:sp>
          <p:nvSpPr>
            <p:cNvPr id="3" name="Freeform 3"/>
            <p:cNvSpPr/>
            <p:nvPr/>
          </p:nvSpPr>
          <p:spPr>
            <a:xfrm>
              <a:off x="0" y="0"/>
              <a:ext cx="6705600" cy="13716000"/>
            </a:xfrm>
            <a:custGeom>
              <a:avLst/>
              <a:gdLst/>
              <a:ahLst/>
              <a:cxnLst/>
              <a:rect l="l" t="t" r="r" b="b"/>
              <a:pathLst>
                <a:path w="6705600" h="13716000">
                  <a:moveTo>
                    <a:pt x="0" y="0"/>
                  </a:moveTo>
                  <a:lnTo>
                    <a:pt x="6705600" y="0"/>
                  </a:lnTo>
                  <a:lnTo>
                    <a:pt x="6705600" y="13716000"/>
                  </a:lnTo>
                  <a:lnTo>
                    <a:pt x="0" y="13716000"/>
                  </a:lnTo>
                  <a:close/>
                </a:path>
              </a:pathLst>
            </a:custGeom>
            <a:solidFill>
              <a:srgbClr val="004014"/>
            </a:solidFill>
          </p:spPr>
          <p:txBody>
            <a:bodyPr/>
            <a:lstStyle/>
            <a:p>
              <a:endParaRPr lang="en-US"/>
            </a:p>
          </p:txBody>
        </p:sp>
      </p:grpSp>
      <p:sp>
        <p:nvSpPr>
          <p:cNvPr id="9" name="Freeform 2" descr="A blue text on a black background  Description automatically generated">
            <a:extLst>
              <a:ext uri="{FF2B5EF4-FFF2-40B4-BE49-F238E27FC236}">
                <a16:creationId xmlns:a16="http://schemas.microsoft.com/office/drawing/2014/main" id="{D4864D7A-4F49-BF8A-AD5B-53E77B3CB950}"/>
              </a:ext>
            </a:extLst>
          </p:cNvPr>
          <p:cNvSpPr/>
          <p:nvPr/>
        </p:nvSpPr>
        <p:spPr>
          <a:xfrm>
            <a:off x="15925800" y="9715500"/>
            <a:ext cx="2033657" cy="301137"/>
          </a:xfrm>
          <a:custGeom>
            <a:avLst/>
            <a:gdLst/>
            <a:ahLst/>
            <a:cxnLst/>
            <a:rect l="l" t="t" r="r" b="b"/>
            <a:pathLst>
              <a:path w="2033657" h="301137">
                <a:moveTo>
                  <a:pt x="0" y="0"/>
                </a:moveTo>
                <a:lnTo>
                  <a:pt x="2033656" y="0"/>
                </a:lnTo>
                <a:lnTo>
                  <a:pt x="2033656" y="301137"/>
                </a:lnTo>
                <a:lnTo>
                  <a:pt x="0" y="30113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E0264919-08DE-A3C7-F83D-7100B7511DAE}"/>
              </a:ext>
            </a:extLst>
          </p:cNvPr>
          <p:cNvPicPr>
            <a:picLocks noChangeAspect="1"/>
          </p:cNvPicPr>
          <p:nvPr/>
        </p:nvPicPr>
        <p:blipFill rotWithShape="1">
          <a:blip r:embed="rId4"/>
          <a:srcRect l="50000" t="11029" r="672" b="4328"/>
          <a:stretch/>
        </p:blipFill>
        <p:spPr>
          <a:xfrm>
            <a:off x="1808327" y="1351128"/>
            <a:ext cx="15893091" cy="7670042"/>
          </a:xfrm>
          <a:prstGeom prst="rect">
            <a:avLst/>
          </a:prstGeom>
        </p:spPr>
      </p:pic>
      <p:sp>
        <p:nvSpPr>
          <p:cNvPr id="6" name="TextBox 5">
            <a:extLst>
              <a:ext uri="{FF2B5EF4-FFF2-40B4-BE49-F238E27FC236}">
                <a16:creationId xmlns:a16="http://schemas.microsoft.com/office/drawing/2014/main" id="{52CA94F5-CE63-DFD3-64B9-ADD9E5D1DC8B}"/>
              </a:ext>
            </a:extLst>
          </p:cNvPr>
          <p:cNvSpPr txBox="1"/>
          <p:nvPr/>
        </p:nvSpPr>
        <p:spPr>
          <a:xfrm>
            <a:off x="-575511" y="9101380"/>
            <a:ext cx="6180221" cy="800219"/>
          </a:xfrm>
          <a:prstGeom prst="rect">
            <a:avLst/>
          </a:prstGeom>
          <a:noFill/>
        </p:spPr>
        <p:txBody>
          <a:bodyPr wrap="square">
            <a:spAutoFit/>
          </a:bodyPr>
          <a:lstStyle/>
          <a:p>
            <a:endParaRPr lang="en-US" dirty="0">
              <a:solidFill>
                <a:schemeClr val="accent6"/>
              </a:solidFill>
            </a:endParaRPr>
          </a:p>
          <a:p>
            <a:pPr algn="ctr"/>
            <a:r>
              <a:rPr lang="en-US" sz="2800" dirty="0">
                <a:solidFill>
                  <a:schemeClr val="accent6"/>
                </a:solidFill>
              </a:rPr>
              <a:t>www.ExploreMinnesota.com</a:t>
            </a:r>
          </a:p>
        </p:txBody>
      </p:sp>
    </p:spTree>
    <p:extLst>
      <p:ext uri="{BB962C8B-B14F-4D97-AF65-F5344CB8AC3E}">
        <p14:creationId xmlns:p14="http://schemas.microsoft.com/office/powerpoint/2010/main" val="3738204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029200" cy="10287000"/>
            <a:chOff x="0" y="0"/>
            <a:chExt cx="6705600" cy="13716000"/>
          </a:xfrm>
        </p:grpSpPr>
        <p:sp>
          <p:nvSpPr>
            <p:cNvPr id="3" name="Freeform 3"/>
            <p:cNvSpPr/>
            <p:nvPr/>
          </p:nvSpPr>
          <p:spPr>
            <a:xfrm>
              <a:off x="0" y="0"/>
              <a:ext cx="6705600" cy="13716000"/>
            </a:xfrm>
            <a:custGeom>
              <a:avLst/>
              <a:gdLst/>
              <a:ahLst/>
              <a:cxnLst/>
              <a:rect l="l" t="t" r="r" b="b"/>
              <a:pathLst>
                <a:path w="6705600" h="13716000">
                  <a:moveTo>
                    <a:pt x="0" y="0"/>
                  </a:moveTo>
                  <a:lnTo>
                    <a:pt x="6705600" y="0"/>
                  </a:lnTo>
                  <a:lnTo>
                    <a:pt x="6705600" y="13716000"/>
                  </a:lnTo>
                  <a:lnTo>
                    <a:pt x="0" y="13716000"/>
                  </a:lnTo>
                  <a:close/>
                </a:path>
              </a:pathLst>
            </a:custGeom>
            <a:solidFill>
              <a:srgbClr val="004014"/>
            </a:solidFill>
          </p:spPr>
          <p:txBody>
            <a:bodyPr/>
            <a:lstStyle/>
            <a:p>
              <a:endParaRPr lang="en-US"/>
            </a:p>
          </p:txBody>
        </p:sp>
      </p:grpSp>
      <p:sp>
        <p:nvSpPr>
          <p:cNvPr id="9" name="Freeform 2" descr="A blue text on a black background  Description automatically generated">
            <a:extLst>
              <a:ext uri="{FF2B5EF4-FFF2-40B4-BE49-F238E27FC236}">
                <a16:creationId xmlns:a16="http://schemas.microsoft.com/office/drawing/2014/main" id="{D4864D7A-4F49-BF8A-AD5B-53E77B3CB950}"/>
              </a:ext>
            </a:extLst>
          </p:cNvPr>
          <p:cNvSpPr/>
          <p:nvPr/>
        </p:nvSpPr>
        <p:spPr>
          <a:xfrm>
            <a:off x="15925800" y="9715500"/>
            <a:ext cx="2033657" cy="301137"/>
          </a:xfrm>
          <a:custGeom>
            <a:avLst/>
            <a:gdLst/>
            <a:ahLst/>
            <a:cxnLst/>
            <a:rect l="l" t="t" r="r" b="b"/>
            <a:pathLst>
              <a:path w="2033657" h="301137">
                <a:moveTo>
                  <a:pt x="0" y="0"/>
                </a:moveTo>
                <a:lnTo>
                  <a:pt x="2033656" y="0"/>
                </a:lnTo>
                <a:lnTo>
                  <a:pt x="2033656" y="301137"/>
                </a:lnTo>
                <a:lnTo>
                  <a:pt x="0" y="30113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8B685BD1-7792-1924-6F64-1D1A10053616}"/>
              </a:ext>
            </a:extLst>
          </p:cNvPr>
          <p:cNvPicPr>
            <a:picLocks noChangeAspect="1"/>
          </p:cNvPicPr>
          <p:nvPr/>
        </p:nvPicPr>
        <p:blipFill rotWithShape="1">
          <a:blip r:embed="rId4"/>
          <a:srcRect l="50000" t="11029" r="522" b="5655"/>
          <a:stretch/>
        </p:blipFill>
        <p:spPr>
          <a:xfrm>
            <a:off x="2514600" y="530558"/>
            <a:ext cx="9740066" cy="4612942"/>
          </a:xfrm>
          <a:prstGeom prst="rect">
            <a:avLst/>
          </a:prstGeom>
        </p:spPr>
      </p:pic>
      <p:pic>
        <p:nvPicPr>
          <p:cNvPr id="7" name="Picture 6">
            <a:extLst>
              <a:ext uri="{FF2B5EF4-FFF2-40B4-BE49-F238E27FC236}">
                <a16:creationId xmlns:a16="http://schemas.microsoft.com/office/drawing/2014/main" id="{D9385F07-B484-675F-60D0-A22E8CC89C28}"/>
              </a:ext>
            </a:extLst>
          </p:cNvPr>
          <p:cNvPicPr>
            <a:picLocks noChangeAspect="1"/>
          </p:cNvPicPr>
          <p:nvPr/>
        </p:nvPicPr>
        <p:blipFill rotWithShape="1">
          <a:blip r:embed="rId5"/>
          <a:srcRect l="52089" t="11558" r="970" b="3798"/>
          <a:stretch/>
        </p:blipFill>
        <p:spPr>
          <a:xfrm>
            <a:off x="341850" y="5361865"/>
            <a:ext cx="8584443" cy="4353635"/>
          </a:xfrm>
          <a:prstGeom prst="rect">
            <a:avLst/>
          </a:prstGeom>
        </p:spPr>
      </p:pic>
      <p:pic>
        <p:nvPicPr>
          <p:cNvPr id="4" name="Picture 3">
            <a:extLst>
              <a:ext uri="{FF2B5EF4-FFF2-40B4-BE49-F238E27FC236}">
                <a16:creationId xmlns:a16="http://schemas.microsoft.com/office/drawing/2014/main" id="{35B0F004-45EF-885B-387B-CA06E3850FAD}"/>
              </a:ext>
            </a:extLst>
          </p:cNvPr>
          <p:cNvPicPr>
            <a:picLocks noChangeAspect="1"/>
          </p:cNvPicPr>
          <p:nvPr/>
        </p:nvPicPr>
        <p:blipFill rotWithShape="1">
          <a:blip r:embed="rId6"/>
          <a:srcRect l="52537" t="10232" r="3209" b="4328"/>
          <a:stretch/>
        </p:blipFill>
        <p:spPr>
          <a:xfrm>
            <a:off x="9606311" y="4115576"/>
            <a:ext cx="8495263" cy="4612942"/>
          </a:xfrm>
          <a:prstGeom prst="rect">
            <a:avLst/>
          </a:prstGeom>
        </p:spPr>
      </p:pic>
    </p:spTree>
    <p:extLst>
      <p:ext uri="{BB962C8B-B14F-4D97-AF65-F5344CB8AC3E}">
        <p14:creationId xmlns:p14="http://schemas.microsoft.com/office/powerpoint/2010/main" val="10707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70169F02-4C79-33C8-B4E4-87EFC819D1D5}"/>
              </a:ext>
            </a:extLst>
          </p:cNvPr>
          <p:cNvSpPr/>
          <p:nvPr/>
        </p:nvSpPr>
        <p:spPr>
          <a:xfrm>
            <a:off x="0" y="0"/>
            <a:ext cx="4652211" cy="10287000"/>
          </a:xfrm>
          <a:custGeom>
            <a:avLst/>
            <a:gdLst/>
            <a:ahLst/>
            <a:cxnLst/>
            <a:rect l="l" t="t" r="r" b="b"/>
            <a:pathLst>
              <a:path w="6705600" h="13716000">
                <a:moveTo>
                  <a:pt x="0" y="0"/>
                </a:moveTo>
                <a:lnTo>
                  <a:pt x="6705600" y="0"/>
                </a:lnTo>
                <a:lnTo>
                  <a:pt x="6705600" y="13716000"/>
                </a:lnTo>
                <a:lnTo>
                  <a:pt x="0" y="13716000"/>
                </a:lnTo>
                <a:close/>
              </a:path>
            </a:pathLst>
          </a:custGeom>
          <a:solidFill>
            <a:srgbClr val="0A2338"/>
          </a:solidFill>
        </p:spPr>
        <p:txBody>
          <a:bodyPr/>
          <a:lstStyle/>
          <a:p>
            <a:endParaRPr lang="en-US" dirty="0">
              <a:solidFill>
                <a:schemeClr val="accent6"/>
              </a:solidFill>
            </a:endParaRPr>
          </a:p>
          <a:p>
            <a:endParaRPr lang="en-US" dirty="0">
              <a:solidFill>
                <a:schemeClr val="accent6"/>
              </a:solidFill>
            </a:endParaRPr>
          </a:p>
          <a:p>
            <a:pPr algn="ctr"/>
            <a:endParaRPr lang="en-US" sz="2400" dirty="0">
              <a:solidFill>
                <a:schemeClr val="accent6"/>
              </a:solidFill>
            </a:endParaRPr>
          </a:p>
          <a:p>
            <a:pPr algn="ctr"/>
            <a:endParaRPr lang="en-US" sz="2400" u="sng" dirty="0">
              <a:solidFill>
                <a:schemeClr val="accent6"/>
              </a:solidFill>
            </a:endParaRPr>
          </a:p>
          <a:p>
            <a:pPr algn="ctr"/>
            <a:endParaRPr lang="en-US" sz="2400" u="sng" dirty="0">
              <a:solidFill>
                <a:schemeClr val="accent6"/>
              </a:solidFill>
            </a:endParaRPr>
          </a:p>
          <a:p>
            <a:pPr algn="ctr"/>
            <a:endParaRPr lang="en-US" sz="2400" u="sng" dirty="0">
              <a:solidFill>
                <a:schemeClr val="accent6"/>
              </a:solidFill>
            </a:endParaRPr>
          </a:p>
          <a:p>
            <a:pPr algn="ctr"/>
            <a:r>
              <a:rPr lang="en-US" sz="2400" u="sng" dirty="0">
                <a:solidFill>
                  <a:schemeClr val="accent6"/>
                </a:solidFill>
              </a:rPr>
              <a:t>Social Media</a:t>
            </a:r>
          </a:p>
          <a:p>
            <a:pPr algn="ctr"/>
            <a:endParaRPr lang="en-US" sz="2400" dirty="0">
              <a:solidFill>
                <a:schemeClr val="accent6"/>
              </a:solidFill>
            </a:endParaRPr>
          </a:p>
          <a:p>
            <a:pPr algn="ctr"/>
            <a:endParaRPr lang="en-US" sz="2400" dirty="0">
              <a:solidFill>
                <a:schemeClr val="accent6"/>
              </a:solidFill>
            </a:endParaRPr>
          </a:p>
          <a:p>
            <a:pPr algn="ctr"/>
            <a:r>
              <a:rPr lang="en-US" sz="2400" dirty="0">
                <a:solidFill>
                  <a:schemeClr val="accent6"/>
                </a:solidFill>
              </a:rPr>
              <a:t>X/Twitter @exploreminn</a:t>
            </a:r>
            <a:br>
              <a:rPr lang="en-US" sz="2400" dirty="0">
                <a:solidFill>
                  <a:schemeClr val="accent6"/>
                </a:solidFill>
              </a:rPr>
            </a:br>
            <a:r>
              <a:rPr lang="en-US" sz="2400" dirty="0">
                <a:solidFill>
                  <a:schemeClr val="accent6"/>
                </a:solidFill>
              </a:rPr>
              <a:t>  </a:t>
            </a:r>
          </a:p>
          <a:p>
            <a:pPr algn="ctr"/>
            <a:r>
              <a:rPr lang="en-US" sz="2400" dirty="0">
                <a:solidFill>
                  <a:schemeClr val="accent6"/>
                </a:solidFill>
              </a:rPr>
              <a:t> Instagram @exploreminnesota</a:t>
            </a:r>
            <a:br>
              <a:rPr lang="en-US" sz="2400" dirty="0">
                <a:solidFill>
                  <a:schemeClr val="accent6"/>
                </a:solidFill>
              </a:rPr>
            </a:br>
            <a:r>
              <a:rPr lang="en-US" sz="2400" dirty="0">
                <a:solidFill>
                  <a:schemeClr val="accent6"/>
                </a:solidFill>
              </a:rPr>
              <a:t> </a:t>
            </a:r>
          </a:p>
          <a:p>
            <a:pPr algn="ctr"/>
            <a:r>
              <a:rPr lang="en-US" sz="2400" dirty="0">
                <a:solidFill>
                  <a:schemeClr val="accent6"/>
                </a:solidFill>
              </a:rPr>
              <a:t> TikTok @exploreminnesota </a:t>
            </a:r>
            <a:br>
              <a:rPr lang="en-US" sz="2400" dirty="0">
                <a:solidFill>
                  <a:schemeClr val="accent6"/>
                </a:solidFill>
              </a:rPr>
            </a:br>
            <a:r>
              <a:rPr lang="en-US" sz="2400" dirty="0">
                <a:solidFill>
                  <a:schemeClr val="accent6"/>
                </a:solidFill>
              </a:rPr>
              <a:t>  </a:t>
            </a:r>
          </a:p>
          <a:p>
            <a:pPr algn="ctr"/>
            <a:r>
              <a:rPr lang="en-US" sz="2400" dirty="0">
                <a:solidFill>
                  <a:schemeClr val="accent6"/>
                </a:solidFill>
              </a:rPr>
              <a:t>Facebook @exploreminnesota</a:t>
            </a:r>
            <a:br>
              <a:rPr lang="en-US" sz="2400" dirty="0">
                <a:solidFill>
                  <a:schemeClr val="accent6"/>
                </a:solidFill>
              </a:rPr>
            </a:br>
            <a:r>
              <a:rPr lang="en-US" sz="2400" dirty="0">
                <a:solidFill>
                  <a:schemeClr val="accent6"/>
                </a:solidFill>
              </a:rPr>
              <a:t> </a:t>
            </a:r>
          </a:p>
          <a:p>
            <a:pPr algn="ctr"/>
            <a:r>
              <a:rPr lang="en-US" sz="2400" dirty="0">
                <a:solidFill>
                  <a:schemeClr val="accent6"/>
                </a:solidFill>
              </a:rPr>
              <a:t>Pinterest @exploreminn </a:t>
            </a:r>
            <a:br>
              <a:rPr lang="en-US" sz="2400" dirty="0">
                <a:solidFill>
                  <a:schemeClr val="accent6"/>
                </a:solidFill>
              </a:rPr>
            </a:br>
            <a:endParaRPr lang="en-US" sz="2400" dirty="0">
              <a:solidFill>
                <a:schemeClr val="accent6"/>
              </a:solidFill>
            </a:endParaRPr>
          </a:p>
          <a:p>
            <a:pPr algn="ctr"/>
            <a:r>
              <a:rPr lang="en-US" sz="2400" dirty="0">
                <a:solidFill>
                  <a:schemeClr val="accent6"/>
                </a:solidFill>
              </a:rPr>
              <a:t>Threads @exploreminnesota </a:t>
            </a:r>
          </a:p>
        </p:txBody>
      </p:sp>
      <p:pic>
        <p:nvPicPr>
          <p:cNvPr id="2" name="Online Media 1" title="Cross the Headwaters of the Mississippi River in Minnesota">
            <a:hlinkClick r:id="" action="ppaction://media"/>
            <a:extLst>
              <a:ext uri="{FF2B5EF4-FFF2-40B4-BE49-F238E27FC236}">
                <a16:creationId xmlns:a16="http://schemas.microsoft.com/office/drawing/2014/main" id="{4DA21756-7313-4BB5-19F2-6AB51F52E14B}"/>
              </a:ext>
            </a:extLst>
          </p:cNvPr>
          <p:cNvPicPr>
            <a:picLocks noRot="1" noChangeAspect="1"/>
          </p:cNvPicPr>
          <p:nvPr>
            <a:videoFile r:link="rId1"/>
          </p:nvPr>
        </p:nvPicPr>
        <p:blipFill rotWithShape="1">
          <a:blip r:embed="rId4"/>
          <a:srcRect l="12558" t="12629" r="12855" b="12463"/>
          <a:stretch/>
        </p:blipFill>
        <p:spPr>
          <a:xfrm>
            <a:off x="4652211" y="0"/>
            <a:ext cx="13657185" cy="10287000"/>
          </a:xfrm>
          <a:prstGeom prst="rect">
            <a:avLst/>
          </a:prstGeom>
        </p:spPr>
      </p:pic>
      <p:sp>
        <p:nvSpPr>
          <p:cNvPr id="5" name="Freeform 2" descr="A blue text on a black background  Description automatically generated">
            <a:extLst>
              <a:ext uri="{FF2B5EF4-FFF2-40B4-BE49-F238E27FC236}">
                <a16:creationId xmlns:a16="http://schemas.microsoft.com/office/drawing/2014/main" id="{19F9F550-577D-8698-C60E-B5A37E892536}"/>
              </a:ext>
            </a:extLst>
          </p:cNvPr>
          <p:cNvSpPr/>
          <p:nvPr/>
        </p:nvSpPr>
        <p:spPr>
          <a:xfrm>
            <a:off x="16006011" y="9715500"/>
            <a:ext cx="2033657" cy="301137"/>
          </a:xfrm>
          <a:custGeom>
            <a:avLst/>
            <a:gdLst/>
            <a:ahLst/>
            <a:cxnLst/>
            <a:rect l="l" t="t" r="r" b="b"/>
            <a:pathLst>
              <a:path w="2033657" h="301137">
                <a:moveTo>
                  <a:pt x="0" y="0"/>
                </a:moveTo>
                <a:lnTo>
                  <a:pt x="2033656" y="0"/>
                </a:lnTo>
                <a:lnTo>
                  <a:pt x="2033656" y="301137"/>
                </a:lnTo>
                <a:lnTo>
                  <a:pt x="0" y="301137"/>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1767749620"/>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Explore the Great River Road by Motorcycle">
            <a:hlinkClick r:id="" action="ppaction://media"/>
            <a:extLst>
              <a:ext uri="{FF2B5EF4-FFF2-40B4-BE49-F238E27FC236}">
                <a16:creationId xmlns:a16="http://schemas.microsoft.com/office/drawing/2014/main" id="{F3B1AEEA-5A93-4D54-BCD3-4376657F7F1C}"/>
              </a:ext>
            </a:extLst>
          </p:cNvPr>
          <p:cNvPicPr>
            <a:picLocks noRot="1" noChangeAspect="1"/>
          </p:cNvPicPr>
          <p:nvPr>
            <a:videoFile r:link="rId1"/>
          </p:nvPr>
        </p:nvPicPr>
        <p:blipFill>
          <a:blip r:embed="rId4"/>
          <a:stretch>
            <a:fillRect/>
          </a:stretch>
        </p:blipFill>
        <p:spPr>
          <a:xfrm>
            <a:off x="-80211" y="-22860"/>
            <a:ext cx="18400295" cy="10396167"/>
          </a:xfrm>
          <a:prstGeom prst="rect">
            <a:avLst/>
          </a:prstGeom>
        </p:spPr>
      </p:pic>
    </p:spTree>
    <p:extLst>
      <p:ext uri="{BB962C8B-B14F-4D97-AF65-F5344CB8AC3E}">
        <p14:creationId xmlns:p14="http://schemas.microsoft.com/office/powerpoint/2010/main" val="262812026"/>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New Branding Colors">
      <a:dk1>
        <a:srgbClr val="00263E"/>
      </a:dk1>
      <a:lt1>
        <a:srgbClr val="C0C0C0"/>
      </a:lt1>
      <a:dk2>
        <a:srgbClr val="004014"/>
      </a:dk2>
      <a:lt2>
        <a:srgbClr val="003865"/>
      </a:lt2>
      <a:accent1>
        <a:srgbClr val="72BF44"/>
      </a:accent1>
      <a:accent2>
        <a:srgbClr val="803C22"/>
      </a:accent2>
      <a:accent3>
        <a:srgbClr val="DEA227"/>
      </a:accent3>
      <a:accent4>
        <a:srgbClr val="8EA682"/>
      </a:accent4>
      <a:accent5>
        <a:srgbClr val="AFC5CA"/>
      </a:accent5>
      <a:accent6>
        <a:srgbClr val="FFFFFF"/>
      </a:accent6>
      <a:hlink>
        <a:srgbClr val="003865"/>
      </a:hlink>
      <a:folHlink>
        <a:srgbClr val="A9A49E"/>
      </a:folHlink>
    </a:clrScheme>
    <a:fontScheme name="Custom 4">
      <a:majorFont>
        <a:latin typeface="Tilda Sans Semibold"/>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3E279FB-801A-4154-A8D1-4023C574105C}" vid="{F2B862EF-D89D-4856-97F4-47BA80E78E26}"/>
    </a:ext>
  </a:extLst>
</a:theme>
</file>

<file path=ppt/theme/theme4.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5.xml><?xml version="1.0" encoding="utf-8"?>
<a:theme xmlns:a="http://schemas.openxmlformats.org/drawingml/2006/main" name="1_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te of Minnesota NEW3.potx" id="{06027959-7ED2-4704-A192-516472DCCD17}" vid="{E587A12C-CB66-4021-B519-9329E6113AC0}"/>
    </a:ext>
  </a:ext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9949b9e-aea0-45de-a137-3248727c8823">
      <UserInfo>
        <DisplayName>Barsanti, Marya E (TOUR)</DisplayName>
        <AccountId>21</AccountId>
        <AccountType/>
      </UserInfo>
      <UserInfo>
        <DisplayName>Bennett McGinty, Lauren (She/Her/Hers) (TOUR)</DisplayName>
        <AccountId>17</AccountId>
        <AccountType/>
      </UserInfo>
      <UserInfo>
        <DisplayName>Lalum, Nicole (TOUR)</DisplayName>
        <AccountId>23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B88D138B8B50B4D82B5DBA0DE28396B" ma:contentTypeVersion="6" ma:contentTypeDescription="Create a new document." ma:contentTypeScope="" ma:versionID="38c0654f62a90736939f5c98bfaf5b75">
  <xsd:schema xmlns:xsd="http://www.w3.org/2001/XMLSchema" xmlns:xs="http://www.w3.org/2001/XMLSchema" xmlns:p="http://schemas.microsoft.com/office/2006/metadata/properties" xmlns:ns2="f9949b9e-aea0-45de-a137-3248727c8823" xmlns:ns3="9aaa2afa-b888-465a-9bd6-b0bba4f54a27" targetNamespace="http://schemas.microsoft.com/office/2006/metadata/properties" ma:root="true" ma:fieldsID="7b08f3c6788e4704d9e21177b65af5b3" ns2:_="" ns3:_="">
    <xsd:import namespace="f9949b9e-aea0-45de-a137-3248727c8823"/>
    <xsd:import namespace="9aaa2afa-b888-465a-9bd6-b0bba4f54a2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949b9e-aea0-45de-a137-3248727c882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aa2afa-b888-465a-9bd6-b0bba4f54a2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BD6FE4-F41E-41C6-9FCE-55247FF202F8}">
  <ds:schemaRefs>
    <ds:schemaRef ds:uri="http://schemas.microsoft.com/sharepoint/v3/contenttype/forms"/>
  </ds:schemaRefs>
</ds:datastoreItem>
</file>

<file path=customXml/itemProps2.xml><?xml version="1.0" encoding="utf-8"?>
<ds:datastoreItem xmlns:ds="http://schemas.openxmlformats.org/officeDocument/2006/customXml" ds:itemID="{8E5D773F-C17C-4A3C-AA4E-0DD6B5F434CD}">
  <ds:schemaRefs>
    <ds:schemaRef ds:uri="http://schemas.microsoft.com/office/2006/metadata/properties"/>
    <ds:schemaRef ds:uri="http://purl.org/dc/dcmitype/"/>
    <ds:schemaRef ds:uri="http://schemas.microsoft.com/office/infopath/2007/PartnerControls"/>
    <ds:schemaRef ds:uri="http://schemas.microsoft.com/office/2006/documentManagement/types"/>
    <ds:schemaRef ds:uri="http://purl.org/dc/terms/"/>
    <ds:schemaRef ds:uri="http://www.w3.org/XML/1998/namespace"/>
    <ds:schemaRef ds:uri="http://purl.org/dc/elements/1.1/"/>
    <ds:schemaRef ds:uri="http://schemas.openxmlformats.org/package/2006/metadata/core-properties"/>
    <ds:schemaRef ds:uri="9aaa2afa-b888-465a-9bd6-b0bba4f54a27"/>
    <ds:schemaRef ds:uri="f9949b9e-aea0-45de-a137-3248727c8823"/>
  </ds:schemaRefs>
</ds:datastoreItem>
</file>

<file path=customXml/itemProps3.xml><?xml version="1.0" encoding="utf-8"?>
<ds:datastoreItem xmlns:ds="http://schemas.openxmlformats.org/officeDocument/2006/customXml" ds:itemID="{77F2B974-9FB5-4115-A356-294FE1D8E0D5}">
  <ds:schemaRefs>
    <ds:schemaRef ds:uri="9aaa2afa-b888-465a-9bd6-b0bba4f54a27"/>
    <ds:schemaRef ds:uri="f9949b9e-aea0-45de-a137-3248727c88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eb14b046-24c4-4519-8f26-b89c2159828c}" enabled="0" method="" siteId="{eb14b046-24c4-4519-8f26-b89c2159828c}" removed="1"/>
</clbl:labelList>
</file>

<file path=docProps/app.xml><?xml version="1.0" encoding="utf-8"?>
<Properties xmlns="http://schemas.openxmlformats.org/officeDocument/2006/extended-properties" xmlns:vt="http://schemas.openxmlformats.org/officeDocument/2006/docPropsVTypes">
  <Template/>
  <TotalTime>19690</TotalTime>
  <Words>2139</Words>
  <Application>Microsoft Office PowerPoint</Application>
  <PresentationFormat>Custom</PresentationFormat>
  <Paragraphs>249</Paragraphs>
  <Slides>38</Slides>
  <Notes>32</Notes>
  <HiddenSlides>0</HiddenSlides>
  <MMClips>3</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38</vt:i4>
      </vt:variant>
    </vt:vector>
  </HeadingPairs>
  <TitlesOfParts>
    <vt:vector size="55" baseType="lpstr">
      <vt:lpstr>Times New Roman</vt:lpstr>
      <vt:lpstr>Symbol</vt:lpstr>
      <vt:lpstr>Roboto</vt:lpstr>
      <vt:lpstr>Montserrat</vt:lpstr>
      <vt:lpstr>Tilda Sans Extra Bold</vt:lpstr>
      <vt:lpstr>Arial</vt:lpstr>
      <vt:lpstr>Bookman Old Style</vt:lpstr>
      <vt:lpstr>Segoe UI Historic</vt:lpstr>
      <vt:lpstr>Tilda Sans Bold</vt:lpstr>
      <vt:lpstr>Calibri</vt:lpstr>
      <vt:lpstr>Office Theme</vt:lpstr>
      <vt:lpstr>Default Design</vt:lpstr>
      <vt:lpstr>Minnesota</vt:lpstr>
      <vt:lpstr>MN.IT</vt:lpstr>
      <vt:lpstr>1_Minnesota</vt:lpstr>
      <vt:lpstr>Simple Light</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Minnesota Grown Program</vt:lpstr>
      <vt:lpstr>Becoming an Effective Partner</vt:lpstr>
      <vt:lpstr>Promoting Activities Along the Great River Road</vt:lpstr>
      <vt:lpstr>PowerPoint Presentation</vt:lpstr>
      <vt:lpstr>7 Sample Itineraries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DNR Contributions</vt:lpstr>
      <vt:lpstr>DNR as a partner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Legislative Presentation</dc:title>
  <dc:creator>Nicole Lalum</dc:creator>
  <cp:lastModifiedBy>Chris Miller</cp:lastModifiedBy>
  <cp:revision>32</cp:revision>
  <cp:lastPrinted>2024-09-04T16:07:15Z</cp:lastPrinted>
  <dcterms:created xsi:type="dcterms:W3CDTF">2006-08-16T00:00:00Z</dcterms:created>
  <dcterms:modified xsi:type="dcterms:W3CDTF">2024-09-14T19:48:21Z</dcterms:modified>
  <dc:identifier>DAF-R0teoec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0x0101006B88D138B8B50B4D82B5DBA0DE28396B</vt:lpwstr>
  </property>
</Properties>
</file>