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300" r:id="rId2"/>
    <p:sldId id="302" r:id="rId3"/>
    <p:sldId id="303" r:id="rId4"/>
    <p:sldId id="304" r:id="rId5"/>
    <p:sldId id="305" r:id="rId6"/>
    <p:sldId id="306" r:id="rId7"/>
    <p:sldId id="307" r:id="rId8"/>
    <p:sldId id="308" r:id="rId9"/>
    <p:sldId id="333" r:id="rId10"/>
    <p:sldId id="258" r:id="rId11"/>
    <p:sldId id="259" r:id="rId12"/>
    <p:sldId id="260" r:id="rId13"/>
    <p:sldId id="261" r:id="rId14"/>
    <p:sldId id="262" r:id="rId15"/>
    <p:sldId id="263" r:id="rId16"/>
    <p:sldId id="264" r:id="rId17"/>
    <p:sldId id="257" r:id="rId18"/>
    <p:sldId id="266" r:id="rId19"/>
    <p:sldId id="265" r:id="rId20"/>
    <p:sldId id="272" r:id="rId21"/>
    <p:sldId id="273" r:id="rId22"/>
    <p:sldId id="267" r:id="rId23"/>
    <p:sldId id="268" r:id="rId24"/>
    <p:sldId id="269" r:id="rId25"/>
    <p:sldId id="270" r:id="rId26"/>
    <p:sldId id="271" r:id="rId27"/>
    <p:sldId id="309" r:id="rId28"/>
    <p:sldId id="334" r:id="rId29"/>
    <p:sldId id="310" r:id="rId30"/>
    <p:sldId id="313" r:id="rId31"/>
    <p:sldId id="314" r:id="rId32"/>
    <p:sldId id="317" r:id="rId33"/>
    <p:sldId id="335" r:id="rId34"/>
    <p:sldId id="274" r:id="rId35"/>
    <p:sldId id="275" r:id="rId36"/>
    <p:sldId id="320" r:id="rId37"/>
    <p:sldId id="326" r:id="rId38"/>
    <p:sldId id="327" r:id="rId39"/>
    <p:sldId id="321" r:id="rId40"/>
    <p:sldId id="322" r:id="rId41"/>
    <p:sldId id="323" r:id="rId42"/>
    <p:sldId id="324" r:id="rId43"/>
    <p:sldId id="325" r:id="rId44"/>
    <p:sldId id="276" r:id="rId45"/>
    <p:sldId id="277" r:id="rId46"/>
    <p:sldId id="278" r:id="rId47"/>
    <p:sldId id="279" r:id="rId48"/>
    <p:sldId id="318" r:id="rId49"/>
    <p:sldId id="280" r:id="rId50"/>
    <p:sldId id="281" r:id="rId51"/>
    <p:sldId id="319" r:id="rId52"/>
    <p:sldId id="282" r:id="rId53"/>
    <p:sldId id="283" r:id="rId54"/>
    <p:sldId id="284" r:id="rId55"/>
    <p:sldId id="285" r:id="rId56"/>
    <p:sldId id="286" r:id="rId57"/>
    <p:sldId id="287" r:id="rId58"/>
    <p:sldId id="288" r:id="rId59"/>
    <p:sldId id="289" r:id="rId60"/>
    <p:sldId id="290" r:id="rId61"/>
    <p:sldId id="328" r:id="rId62"/>
    <p:sldId id="329" r:id="rId63"/>
    <p:sldId id="330" r:id="rId64"/>
    <p:sldId id="331"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060" autoAdjust="0"/>
  </p:normalViewPr>
  <p:slideViewPr>
    <p:cSldViewPr>
      <p:cViewPr varScale="1">
        <p:scale>
          <a:sx n="74" d="100"/>
          <a:sy n="74" d="100"/>
        </p:scale>
        <p:origin x="177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natalies\Desktop\charts%20and%20stuff%20part%20deux.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19543536954703"/>
          <c:y val="0.12962355105999795"/>
          <c:w val="0.82694922424309947"/>
          <c:h val="0.72577814748309344"/>
        </c:manualLayout>
      </c:layout>
      <c:barChart>
        <c:barDir val="col"/>
        <c:grouping val="clustered"/>
        <c:varyColors val="0"/>
        <c:ser>
          <c:idx val="0"/>
          <c:order val="0"/>
          <c:tx>
            <c:strRef>
              <c:f>Summaries!$A$3</c:f>
              <c:strCache>
                <c:ptCount val="1"/>
                <c:pt idx="0">
                  <c:v>Current </c:v>
                </c:pt>
              </c:strCache>
            </c:strRef>
          </c:tx>
          <c:spPr>
            <a:solidFill>
              <a:schemeClr val="accent3"/>
            </a:solidFill>
          </c:spPr>
          <c:invertIfNegative val="0"/>
          <c:dLbls>
            <c:dLbl>
              <c:idx val="0"/>
              <c:layout>
                <c:manualLayout>
                  <c:x val="-2.6840185294495452E-3"/>
                  <c:y val="0.15744913996856627"/>
                </c:manualLayout>
              </c:layout>
              <c:tx>
                <c:rich>
                  <a:bodyPr/>
                  <a:lstStyle/>
                  <a:p>
                    <a:r>
                      <a:rPr lang="en-US" dirty="0" smtClean="0"/>
                      <a:t>Current</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Summaries!$A$5</c:f>
              <c:strCache>
                <c:ptCount val="1"/>
                <c:pt idx="0">
                  <c:v>Draft Plan</c:v>
                </c:pt>
              </c:strCache>
            </c:strRef>
          </c:cat>
          <c:val>
            <c:numRef>
              <c:f>Summaries!$C$3</c:f>
              <c:numCache>
                <c:formatCode>"$"#,##0.00</c:formatCode>
                <c:ptCount val="1"/>
                <c:pt idx="0">
                  <c:v>2362582592</c:v>
                </c:pt>
              </c:numCache>
            </c:numRef>
          </c:val>
        </c:ser>
        <c:ser>
          <c:idx val="2"/>
          <c:order val="1"/>
          <c:spPr>
            <a:solidFill>
              <a:schemeClr val="tx1">
                <a:lumMod val="50000"/>
                <a:lumOff val="50000"/>
              </a:schemeClr>
            </a:solidFill>
            <a:ln>
              <a:noFill/>
            </a:ln>
          </c:spPr>
          <c:invertIfNegative val="0"/>
          <c:dLbls>
            <c:dLbl>
              <c:idx val="0"/>
              <c:layout>
                <c:manualLayout>
                  <c:x val="0"/>
                  <c:y val="0.36568832508828286"/>
                </c:manualLayout>
              </c:layout>
              <c:tx>
                <c:rich>
                  <a:bodyPr/>
                  <a:lstStyle/>
                  <a:p>
                    <a:r>
                      <a:rPr lang="en-US" dirty="0" smtClean="0"/>
                      <a:t>Moderate</a:t>
                    </a:r>
                    <a:r>
                      <a:rPr lang="en-US" baseline="0" dirty="0" smtClean="0"/>
                      <a:t> Scenario</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Summaries!$D$4</c:f>
              <c:numCache>
                <c:formatCode>"$"#,##0.00</c:formatCode>
                <c:ptCount val="1"/>
                <c:pt idx="0">
                  <c:v>7712926620</c:v>
                </c:pt>
              </c:numCache>
            </c:numRef>
          </c:val>
        </c:ser>
        <c:ser>
          <c:idx val="1"/>
          <c:order val="2"/>
          <c:tx>
            <c:strRef>
              <c:f>Summaries!$A$4</c:f>
              <c:strCache>
                <c:ptCount val="1"/>
                <c:pt idx="0">
                  <c:v>Future Without Action</c:v>
                </c:pt>
              </c:strCache>
            </c:strRef>
          </c:tx>
          <c:spPr>
            <a:solidFill>
              <a:schemeClr val="tx1">
                <a:lumMod val="50000"/>
                <a:lumOff val="50000"/>
              </a:schemeClr>
            </a:solidFill>
          </c:spPr>
          <c:invertIfNegative val="0"/>
          <c:dLbls>
            <c:dLbl>
              <c:idx val="0"/>
              <c:layout>
                <c:manualLayout>
                  <c:x val="2.6840185294494962E-3"/>
                  <c:y val="0.75169266823702563"/>
                </c:manualLayout>
              </c:layout>
              <c:tx>
                <c:rich>
                  <a:bodyPr/>
                  <a:lstStyle/>
                  <a:p>
                    <a:r>
                      <a:rPr lang="en-US" dirty="0" smtClean="0"/>
                      <a:t>Less Optimistic</a:t>
                    </a:r>
                    <a:r>
                      <a:rPr lang="en-US" baseline="0" dirty="0" smtClean="0"/>
                      <a:t> Scenario</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Summaries!$A$5</c:f>
              <c:strCache>
                <c:ptCount val="1"/>
                <c:pt idx="0">
                  <c:v>Draft Plan</c:v>
                </c:pt>
              </c:strCache>
            </c:strRef>
          </c:cat>
          <c:val>
            <c:numRef>
              <c:f>Summaries!$C$4</c:f>
              <c:numCache>
                <c:formatCode>"$"#,##0.00</c:formatCode>
                <c:ptCount val="1"/>
                <c:pt idx="0">
                  <c:v>20972347820</c:v>
                </c:pt>
              </c:numCache>
            </c:numRef>
          </c:val>
        </c:ser>
        <c:dLbls>
          <c:showLegendKey val="0"/>
          <c:showVal val="0"/>
          <c:showCatName val="0"/>
          <c:showSerName val="0"/>
          <c:showPercent val="0"/>
          <c:showBubbleSize val="0"/>
        </c:dLbls>
        <c:gapWidth val="146"/>
        <c:overlap val="-69"/>
        <c:axId val="420598968"/>
        <c:axId val="420599360"/>
      </c:barChart>
      <c:catAx>
        <c:axId val="420598968"/>
        <c:scaling>
          <c:orientation val="minMax"/>
        </c:scaling>
        <c:delete val="1"/>
        <c:axPos val="b"/>
        <c:title>
          <c:tx>
            <c:rich>
              <a:bodyPr/>
              <a:lstStyle/>
              <a:p>
                <a:pPr>
                  <a:defRPr sz="1200" baseline="0">
                    <a:latin typeface="Arial" pitchFamily="34" charset="0"/>
                  </a:defRPr>
                </a:pPr>
                <a:r>
                  <a:rPr lang="en-US" sz="1200" baseline="0" dirty="0">
                    <a:latin typeface="Arial" pitchFamily="34" charset="0"/>
                  </a:rPr>
                  <a:t>Expected Annual Damages ($ Billions</a:t>
                </a:r>
                <a:r>
                  <a:rPr lang="en-US" sz="1200" baseline="0" dirty="0" smtClean="0">
                    <a:latin typeface="Arial" pitchFamily="34" charset="0"/>
                  </a:rPr>
                  <a:t>)</a:t>
                </a:r>
                <a:endParaRPr lang="en-US" sz="1200" baseline="0" dirty="0">
                  <a:latin typeface="Arial" pitchFamily="34" charset="0"/>
                </a:endParaRPr>
              </a:p>
            </c:rich>
          </c:tx>
          <c:layout>
            <c:manualLayout>
              <c:xMode val="edge"/>
              <c:yMode val="edge"/>
              <c:x val="0.19543459015142742"/>
              <c:y val="4.2631644197737282E-4"/>
            </c:manualLayout>
          </c:layout>
          <c:overlay val="0"/>
        </c:title>
        <c:numFmt formatCode="General" sourceLinked="0"/>
        <c:majorTickMark val="out"/>
        <c:minorTickMark val="none"/>
        <c:tickLblPos val="none"/>
        <c:crossAx val="420599360"/>
        <c:crosses val="autoZero"/>
        <c:auto val="1"/>
        <c:lblAlgn val="ctr"/>
        <c:lblOffset val="100"/>
        <c:noMultiLvlLbl val="0"/>
      </c:catAx>
      <c:valAx>
        <c:axId val="420599360"/>
        <c:scaling>
          <c:orientation val="minMax"/>
        </c:scaling>
        <c:delete val="0"/>
        <c:axPos val="l"/>
        <c:numFmt formatCode="&quot;$&quot;#,##0" sourceLinked="0"/>
        <c:majorTickMark val="out"/>
        <c:minorTickMark val="none"/>
        <c:tickLblPos val="nextTo"/>
        <c:txPr>
          <a:bodyPr/>
          <a:lstStyle/>
          <a:p>
            <a:pPr>
              <a:defRPr baseline="0">
                <a:latin typeface="Arial" pitchFamily="34" charset="0"/>
              </a:defRPr>
            </a:pPr>
            <a:endParaRPr lang="en-US"/>
          </a:p>
        </c:txPr>
        <c:crossAx val="420598968"/>
        <c:crosses val="autoZero"/>
        <c:crossBetween val="between"/>
        <c:dispUnits>
          <c:builtInUnit val="billions"/>
        </c:dispUnits>
      </c:valAx>
      <c:spPr>
        <a:noFill/>
        <a:ln w="9525">
          <a:solidFill>
            <a:schemeClr val="tx1">
              <a:lumMod val="65000"/>
              <a:lumOff val="35000"/>
            </a:schemeClr>
          </a:solidFill>
        </a:ln>
      </c:spPr>
    </c:plotArea>
    <c:legend>
      <c:legendPos val="t"/>
      <c:legendEntry>
        <c:idx val="1"/>
        <c:delete val="1"/>
      </c:legendEntry>
      <c:layout>
        <c:manualLayout>
          <c:xMode val="edge"/>
          <c:yMode val="edge"/>
          <c:x val="0.11234413936100499"/>
          <c:y val="0.17413266999668067"/>
          <c:w val="0.39765953584232017"/>
          <c:h val="0.19526052893632853"/>
        </c:manualLayout>
      </c:layout>
      <c:overlay val="0"/>
      <c:txPr>
        <a:bodyPr/>
        <a:lstStyle/>
        <a:p>
          <a:pPr>
            <a:defRPr sz="1200" baseline="0">
              <a:latin typeface="Arial" pitchFamily="34" charset="0"/>
            </a:defRPr>
          </a:pPr>
          <a:endParaRPr lang="en-US"/>
        </a:p>
      </c:tx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392693-9ED4-4F15-997B-07C86DEBFF83}" type="datetimeFigureOut">
              <a:rPr lang="en-US" smtClean="0"/>
              <a:t>10/28/2015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106774-813C-4FBB-84B0-0D6BAA4DCED9}" type="slidenum">
              <a:rPr lang="en-US" smtClean="0"/>
              <a:t>‹#›</a:t>
            </a:fld>
            <a:endParaRPr lang="en-US"/>
          </a:p>
        </p:txBody>
      </p:sp>
    </p:spTree>
    <p:extLst>
      <p:ext uri="{BB962C8B-B14F-4D97-AF65-F5344CB8AC3E}">
        <p14:creationId xmlns:p14="http://schemas.microsoft.com/office/powerpoint/2010/main" val="3848359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F92D39-75AF-41CB-83E9-FCCCAF306632}" type="slidenum">
              <a:rPr lang="en-US" smtClean="0"/>
              <a:t>1</a:t>
            </a:fld>
            <a:endParaRPr lang="en-US" dirty="0"/>
          </a:p>
        </p:txBody>
      </p:sp>
    </p:spTree>
    <p:extLst>
      <p:ext uri="{BB962C8B-B14F-4D97-AF65-F5344CB8AC3E}">
        <p14:creationId xmlns:p14="http://schemas.microsoft.com/office/powerpoint/2010/main" val="2761030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defTabSz="897301">
              <a:buFont typeface="Arial"/>
              <a:buChar char="•"/>
              <a:defRPr/>
            </a:pPr>
            <a:r>
              <a:rPr lang="en-US" dirty="0"/>
              <a:t>The Coastal Master Plan is designed to provide the direction and path forward needed to save our coast. </a:t>
            </a:r>
          </a:p>
          <a:p>
            <a:pPr marL="168244" indent="-168244" defTabSz="897301">
              <a:buFont typeface="Arial"/>
              <a:buChar char="•"/>
              <a:defRPr/>
            </a:pPr>
            <a:r>
              <a:rPr lang="en-US" dirty="0"/>
              <a:t>These objectives reflect the key issues affecting people in and around Louisiana’s coast, seeking to improve flood protection for families and businesses, recreate the natural processes that built Louisiana’s delta, sustain our unique cultural heritage, and ensure that our coast continues to be both a Sportsman’s Paradise and a hub for commerce and industry.</a:t>
            </a:r>
          </a:p>
          <a:p>
            <a:endParaRPr lang="en-US" dirty="0"/>
          </a:p>
        </p:txBody>
      </p:sp>
      <p:sp>
        <p:nvSpPr>
          <p:cNvPr id="4" name="Slide Number Placeholder 3"/>
          <p:cNvSpPr>
            <a:spLocks noGrp="1"/>
          </p:cNvSpPr>
          <p:nvPr>
            <p:ph type="sldNum" sz="quarter" idx="10"/>
          </p:nvPr>
        </p:nvSpPr>
        <p:spPr/>
        <p:txBody>
          <a:bodyPr/>
          <a:lstStyle/>
          <a:p>
            <a:fld id="{9CF92D39-75AF-41CB-83E9-FCCCAF306632}"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554479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latin typeface="Arial"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758" indent="-285675" eaLnBrk="0" hangingPunct="0">
              <a:defRPr>
                <a:solidFill>
                  <a:schemeClr val="tx1"/>
                </a:solidFill>
                <a:latin typeface="Calibri" pitchFamily="34" charset="0"/>
              </a:defRPr>
            </a:lvl2pPr>
            <a:lvl3pPr marL="1142705" indent="-228541" eaLnBrk="0" hangingPunct="0">
              <a:defRPr>
                <a:solidFill>
                  <a:schemeClr val="tx1"/>
                </a:solidFill>
                <a:latin typeface="Calibri" pitchFamily="34" charset="0"/>
              </a:defRPr>
            </a:lvl3pPr>
            <a:lvl4pPr marL="1599787" indent="-228541" eaLnBrk="0" hangingPunct="0">
              <a:defRPr>
                <a:solidFill>
                  <a:schemeClr val="tx1"/>
                </a:solidFill>
                <a:latin typeface="Calibri" pitchFamily="34" charset="0"/>
              </a:defRPr>
            </a:lvl4pPr>
            <a:lvl5pPr marL="2056868" indent="-228541" eaLnBrk="0" hangingPunct="0">
              <a:defRPr>
                <a:solidFill>
                  <a:schemeClr val="tx1"/>
                </a:solidFill>
                <a:latin typeface="Calibri" pitchFamily="34" charset="0"/>
              </a:defRPr>
            </a:lvl5pPr>
            <a:lvl6pPr marL="2513951" indent="-228541" eaLnBrk="0" fontAlgn="base" hangingPunct="0">
              <a:spcBef>
                <a:spcPct val="0"/>
              </a:spcBef>
              <a:spcAft>
                <a:spcPct val="0"/>
              </a:spcAft>
              <a:defRPr>
                <a:solidFill>
                  <a:schemeClr val="tx1"/>
                </a:solidFill>
                <a:latin typeface="Calibri" pitchFamily="34" charset="0"/>
              </a:defRPr>
            </a:lvl6pPr>
            <a:lvl7pPr marL="2971032" indent="-228541" eaLnBrk="0" fontAlgn="base" hangingPunct="0">
              <a:spcBef>
                <a:spcPct val="0"/>
              </a:spcBef>
              <a:spcAft>
                <a:spcPct val="0"/>
              </a:spcAft>
              <a:defRPr>
                <a:solidFill>
                  <a:schemeClr val="tx1"/>
                </a:solidFill>
                <a:latin typeface="Calibri" pitchFamily="34" charset="0"/>
              </a:defRPr>
            </a:lvl7pPr>
            <a:lvl8pPr marL="3428114" indent="-228541" eaLnBrk="0" fontAlgn="base" hangingPunct="0">
              <a:spcBef>
                <a:spcPct val="0"/>
              </a:spcBef>
              <a:spcAft>
                <a:spcPct val="0"/>
              </a:spcAft>
              <a:defRPr>
                <a:solidFill>
                  <a:schemeClr val="tx1"/>
                </a:solidFill>
                <a:latin typeface="Calibri" pitchFamily="34" charset="0"/>
              </a:defRPr>
            </a:lvl8pPr>
            <a:lvl9pPr marL="3885194" indent="-228541"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D3AE0481-5DED-47B5-B2A6-1613DE55A6EF}" type="slidenum">
              <a:rPr lang="en-US" smtClean="0">
                <a:latin typeface="Arial" charset="0"/>
              </a:rPr>
              <a:pPr eaLnBrk="1" fontAlgn="base" hangingPunct="1">
                <a:spcBef>
                  <a:spcPct val="0"/>
                </a:spcBef>
                <a:spcAft>
                  <a:spcPct val="0"/>
                </a:spcAft>
              </a:pPr>
              <a:t>33</a:t>
            </a:fld>
            <a:endParaRPr lang="en-US" smtClean="0">
              <a:latin typeface="Arial" charset="0"/>
            </a:endParaRPr>
          </a:p>
        </p:txBody>
      </p:sp>
    </p:spTree>
    <p:extLst>
      <p:ext uri="{BB962C8B-B14F-4D97-AF65-F5344CB8AC3E}">
        <p14:creationId xmlns:p14="http://schemas.microsoft.com/office/powerpoint/2010/main" val="3238475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charset="0"/>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09" indent="-285734" eaLnBrk="0" hangingPunct="0">
              <a:spcBef>
                <a:spcPct val="30000"/>
              </a:spcBef>
              <a:defRPr sz="1200">
                <a:solidFill>
                  <a:schemeClr val="tx1"/>
                </a:solidFill>
                <a:latin typeface="Arial" charset="0"/>
              </a:defRPr>
            </a:lvl2pPr>
            <a:lvl3pPr marL="1142937" indent="-228587" eaLnBrk="0" hangingPunct="0">
              <a:spcBef>
                <a:spcPct val="30000"/>
              </a:spcBef>
              <a:defRPr sz="1200">
                <a:solidFill>
                  <a:schemeClr val="tx1"/>
                </a:solidFill>
                <a:latin typeface="Arial" charset="0"/>
              </a:defRPr>
            </a:lvl3pPr>
            <a:lvl4pPr marL="1600112" indent="-228587" eaLnBrk="0" hangingPunct="0">
              <a:spcBef>
                <a:spcPct val="30000"/>
              </a:spcBef>
              <a:defRPr sz="1200">
                <a:solidFill>
                  <a:schemeClr val="tx1"/>
                </a:solidFill>
                <a:latin typeface="Arial" charset="0"/>
              </a:defRPr>
            </a:lvl4pPr>
            <a:lvl5pPr marL="2057287" indent="-228587" eaLnBrk="0" hangingPunct="0">
              <a:spcBef>
                <a:spcPct val="30000"/>
              </a:spcBef>
              <a:defRPr sz="1200">
                <a:solidFill>
                  <a:schemeClr val="tx1"/>
                </a:solidFill>
                <a:latin typeface="Arial" charset="0"/>
              </a:defRPr>
            </a:lvl5pPr>
            <a:lvl6pPr marL="2514461" indent="-228587" eaLnBrk="0" fontAlgn="base" hangingPunct="0">
              <a:spcBef>
                <a:spcPct val="30000"/>
              </a:spcBef>
              <a:spcAft>
                <a:spcPct val="0"/>
              </a:spcAft>
              <a:defRPr sz="1200">
                <a:solidFill>
                  <a:schemeClr val="tx1"/>
                </a:solidFill>
                <a:latin typeface="Arial" charset="0"/>
              </a:defRPr>
            </a:lvl6pPr>
            <a:lvl7pPr marL="2971635" indent="-228587" eaLnBrk="0" fontAlgn="base" hangingPunct="0">
              <a:spcBef>
                <a:spcPct val="30000"/>
              </a:spcBef>
              <a:spcAft>
                <a:spcPct val="0"/>
              </a:spcAft>
              <a:defRPr sz="1200">
                <a:solidFill>
                  <a:schemeClr val="tx1"/>
                </a:solidFill>
                <a:latin typeface="Arial" charset="0"/>
              </a:defRPr>
            </a:lvl7pPr>
            <a:lvl8pPr marL="3428810" indent="-228587" eaLnBrk="0" fontAlgn="base" hangingPunct="0">
              <a:spcBef>
                <a:spcPct val="30000"/>
              </a:spcBef>
              <a:spcAft>
                <a:spcPct val="0"/>
              </a:spcAft>
              <a:defRPr sz="1200">
                <a:solidFill>
                  <a:schemeClr val="tx1"/>
                </a:solidFill>
                <a:latin typeface="Arial" charset="0"/>
              </a:defRPr>
            </a:lvl8pPr>
            <a:lvl9pPr marL="3885985" indent="-228587"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692D4BCF-AD3C-4D8B-951D-9DCC642446FF}" type="slidenum">
              <a:rPr lang="en-US" altLang="en-US" smtClean="0">
                <a:solidFill>
                  <a:srgbClr val="000000"/>
                </a:solidFill>
              </a:rPr>
              <a:pPr eaLnBrk="1" fontAlgn="base" hangingPunct="1">
                <a:spcBef>
                  <a:spcPct val="0"/>
                </a:spcBef>
                <a:spcAft>
                  <a:spcPct val="0"/>
                </a:spcAft>
              </a:pPr>
              <a:t>35</a:t>
            </a:fld>
            <a:endParaRPr lang="en-US" altLang="en-US" smtClean="0">
              <a:solidFill>
                <a:srgbClr val="000000"/>
              </a:solidFill>
            </a:endParaRPr>
          </a:p>
        </p:txBody>
      </p:sp>
    </p:spTree>
    <p:extLst>
      <p:ext uri="{BB962C8B-B14F-4D97-AF65-F5344CB8AC3E}">
        <p14:creationId xmlns:p14="http://schemas.microsoft.com/office/powerpoint/2010/main" val="2402674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charset="0"/>
            </a:endParaRP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E7CF98B1-AFD6-4208-8220-F8045171F8C1}" type="slidenum">
              <a:rPr lang="en-US" altLang="en-US" smtClean="0">
                <a:solidFill>
                  <a:srgbClr val="000000"/>
                </a:solidFill>
              </a:rPr>
              <a:pPr eaLnBrk="1" fontAlgn="base" hangingPunct="1">
                <a:spcBef>
                  <a:spcPct val="0"/>
                </a:spcBef>
                <a:spcAft>
                  <a:spcPct val="0"/>
                </a:spcAft>
              </a:pPr>
              <a:t>36</a:t>
            </a:fld>
            <a:endParaRPr lang="en-US" altLang="en-US" smtClean="0">
              <a:solidFill>
                <a:srgbClr val="000000"/>
              </a:solidFill>
            </a:endParaRPr>
          </a:p>
        </p:txBody>
      </p:sp>
    </p:spTree>
    <p:extLst>
      <p:ext uri="{BB962C8B-B14F-4D97-AF65-F5344CB8AC3E}">
        <p14:creationId xmlns:p14="http://schemas.microsoft.com/office/powerpoint/2010/main" val="395257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Equipment List:</a:t>
            </a:r>
          </a:p>
          <a:p>
            <a:pPr lvl="1"/>
            <a:r>
              <a:rPr lang="en-US" smtClean="0"/>
              <a:t>Dredge Marion</a:t>
            </a:r>
          </a:p>
          <a:p>
            <a:pPr lvl="1"/>
            <a:r>
              <a:rPr lang="en-US" smtClean="0"/>
              <a:t>Booster #9</a:t>
            </a:r>
          </a:p>
          <a:p>
            <a:pPr lvl="1"/>
            <a:r>
              <a:rPr lang="en-US" smtClean="0"/>
              <a:t>3-Bull Dozers</a:t>
            </a:r>
          </a:p>
          <a:p>
            <a:pPr lvl="1"/>
            <a:r>
              <a:rPr lang="en-US" smtClean="0"/>
              <a:t>1-Marsh Buggy</a:t>
            </a:r>
          </a:p>
          <a:p>
            <a:pPr lvl="1"/>
            <a:r>
              <a:rPr lang="en-US" smtClean="0"/>
              <a:t>1-Skidder</a:t>
            </a:r>
          </a:p>
          <a:p>
            <a:pPr lvl="1"/>
            <a:r>
              <a:rPr lang="en-US" smtClean="0"/>
              <a:t>Various crew boats, barges, and tugs</a:t>
            </a:r>
          </a:p>
          <a:p>
            <a:pPr lvl="1"/>
            <a:endParaRPr lang="en-US" smtClean="0"/>
          </a:p>
          <a:p>
            <a:r>
              <a:rPr lang="en-US" smtClean="0"/>
              <a:t>Booster &amp; Pipeline:</a:t>
            </a:r>
          </a:p>
          <a:p>
            <a:pPr lvl="1"/>
            <a:r>
              <a:rPr lang="en-US" smtClean="0"/>
              <a:t>Booster #9 – only in service booster pump currently</a:t>
            </a:r>
          </a:p>
          <a:p>
            <a:pPr lvl="1"/>
            <a:r>
              <a:rPr lang="en-US" smtClean="0"/>
              <a:t>Pipeline 28,305 LF</a:t>
            </a:r>
          </a:p>
          <a:p>
            <a:endParaRPr lang="en-US" smtClean="0"/>
          </a:p>
        </p:txBody>
      </p:sp>
      <p:sp>
        <p:nvSpPr>
          <p:cNvPr id="4" name="Slide Number Placeholder 3"/>
          <p:cNvSpPr>
            <a:spLocks noGrp="1"/>
          </p:cNvSpPr>
          <p:nvPr>
            <p:ph type="sldNum" sz="quarter" idx="5"/>
          </p:nvPr>
        </p:nvSpPr>
        <p:spPr/>
        <p:txBody>
          <a:bodyPr/>
          <a:lstStyle/>
          <a:p>
            <a:pPr>
              <a:defRPr/>
            </a:pPr>
            <a:fld id="{B03B629F-7172-476B-B323-867FBE53DD99}" type="slidenum">
              <a:rPr lang="en-US" smtClean="0"/>
              <a:pPr>
                <a:defRPr/>
              </a:pPr>
              <a:t>39</a:t>
            </a:fld>
            <a:endParaRPr lang="en-US" dirty="0"/>
          </a:p>
        </p:txBody>
      </p:sp>
    </p:spTree>
    <p:extLst>
      <p:ext uri="{BB962C8B-B14F-4D97-AF65-F5344CB8AC3E}">
        <p14:creationId xmlns:p14="http://schemas.microsoft.com/office/powerpoint/2010/main" val="1417971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642E912-0DB4-4F02-8063-132249D3CB0C}" type="slidenum">
              <a:rPr lang="en-US" smtClean="0"/>
              <a:pPr>
                <a:defRPr/>
              </a:pPr>
              <a:t>41</a:t>
            </a:fld>
            <a:endParaRPr lang="en-US" dirty="0"/>
          </a:p>
        </p:txBody>
      </p:sp>
    </p:spTree>
    <p:extLst>
      <p:ext uri="{BB962C8B-B14F-4D97-AF65-F5344CB8AC3E}">
        <p14:creationId xmlns:p14="http://schemas.microsoft.com/office/powerpoint/2010/main" val="2435907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charset="0"/>
            </a:endParaRP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29057" indent="-280406" eaLnBrk="0" hangingPunct="0">
              <a:defRPr>
                <a:solidFill>
                  <a:schemeClr val="tx1"/>
                </a:solidFill>
                <a:latin typeface="Calibri" pitchFamily="34" charset="0"/>
              </a:defRPr>
            </a:lvl2pPr>
            <a:lvl3pPr marL="1121626" indent="-224325" eaLnBrk="0" hangingPunct="0">
              <a:defRPr>
                <a:solidFill>
                  <a:schemeClr val="tx1"/>
                </a:solidFill>
                <a:latin typeface="Calibri" pitchFamily="34" charset="0"/>
              </a:defRPr>
            </a:lvl3pPr>
            <a:lvl4pPr marL="1570276" indent="-224325" eaLnBrk="0" hangingPunct="0">
              <a:defRPr>
                <a:solidFill>
                  <a:schemeClr val="tx1"/>
                </a:solidFill>
                <a:latin typeface="Calibri" pitchFamily="34" charset="0"/>
              </a:defRPr>
            </a:lvl4pPr>
            <a:lvl5pPr marL="2018927" indent="-224325" eaLnBrk="0" hangingPunct="0">
              <a:defRPr>
                <a:solidFill>
                  <a:schemeClr val="tx1"/>
                </a:solidFill>
                <a:latin typeface="Calibri" pitchFamily="34" charset="0"/>
              </a:defRPr>
            </a:lvl5pPr>
            <a:lvl6pPr marL="2467577" indent="-224325" eaLnBrk="0" fontAlgn="base" hangingPunct="0">
              <a:spcBef>
                <a:spcPct val="0"/>
              </a:spcBef>
              <a:spcAft>
                <a:spcPct val="0"/>
              </a:spcAft>
              <a:defRPr>
                <a:solidFill>
                  <a:schemeClr val="tx1"/>
                </a:solidFill>
                <a:latin typeface="Calibri" pitchFamily="34" charset="0"/>
              </a:defRPr>
            </a:lvl6pPr>
            <a:lvl7pPr marL="2916227" indent="-224325" eaLnBrk="0" fontAlgn="base" hangingPunct="0">
              <a:spcBef>
                <a:spcPct val="0"/>
              </a:spcBef>
              <a:spcAft>
                <a:spcPct val="0"/>
              </a:spcAft>
              <a:defRPr>
                <a:solidFill>
                  <a:schemeClr val="tx1"/>
                </a:solidFill>
                <a:latin typeface="Calibri" pitchFamily="34" charset="0"/>
              </a:defRPr>
            </a:lvl7pPr>
            <a:lvl8pPr marL="3364878" indent="-224325" eaLnBrk="0" fontAlgn="base" hangingPunct="0">
              <a:spcBef>
                <a:spcPct val="0"/>
              </a:spcBef>
              <a:spcAft>
                <a:spcPct val="0"/>
              </a:spcAft>
              <a:defRPr>
                <a:solidFill>
                  <a:schemeClr val="tx1"/>
                </a:solidFill>
                <a:latin typeface="Calibri" pitchFamily="34" charset="0"/>
              </a:defRPr>
            </a:lvl8pPr>
            <a:lvl9pPr marL="3813528" indent="-224325" eaLnBrk="0" fontAlgn="base" hangingPunct="0">
              <a:spcBef>
                <a:spcPct val="0"/>
              </a:spcBef>
              <a:spcAft>
                <a:spcPct val="0"/>
              </a:spcAft>
              <a:defRPr>
                <a:solidFill>
                  <a:schemeClr val="tx1"/>
                </a:solidFill>
                <a:latin typeface="Calibri" pitchFamily="34" charset="0"/>
              </a:defRPr>
            </a:lvl9pPr>
          </a:lstStyle>
          <a:p>
            <a:pPr eaLnBrk="1" hangingPunct="1"/>
            <a:fld id="{85AB5626-CBA8-4B0F-A54A-3B2A10E1F3DC}" type="slidenum">
              <a:rPr lang="en-US" altLang="en-US">
                <a:solidFill>
                  <a:srgbClr val="000000"/>
                </a:solidFill>
                <a:latin typeface="Arial" charset="0"/>
              </a:rPr>
              <a:pPr eaLnBrk="1" hangingPunct="1"/>
              <a:t>42</a:t>
            </a:fld>
            <a:endParaRPr lang="en-US" altLang="en-US">
              <a:solidFill>
                <a:srgbClr val="000000"/>
              </a:solidFill>
              <a:latin typeface="Arial" charset="0"/>
            </a:endParaRPr>
          </a:p>
        </p:txBody>
      </p:sp>
    </p:spTree>
    <p:extLst>
      <p:ext uri="{BB962C8B-B14F-4D97-AF65-F5344CB8AC3E}">
        <p14:creationId xmlns:p14="http://schemas.microsoft.com/office/powerpoint/2010/main" val="3533124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charset="0"/>
            </a:endParaRPr>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29057" indent="-280406" eaLnBrk="0" hangingPunct="0">
              <a:defRPr>
                <a:solidFill>
                  <a:schemeClr val="tx1"/>
                </a:solidFill>
                <a:latin typeface="Calibri" pitchFamily="34" charset="0"/>
              </a:defRPr>
            </a:lvl2pPr>
            <a:lvl3pPr marL="1121626" indent="-224325" eaLnBrk="0" hangingPunct="0">
              <a:defRPr>
                <a:solidFill>
                  <a:schemeClr val="tx1"/>
                </a:solidFill>
                <a:latin typeface="Calibri" pitchFamily="34" charset="0"/>
              </a:defRPr>
            </a:lvl3pPr>
            <a:lvl4pPr marL="1570276" indent="-224325" eaLnBrk="0" hangingPunct="0">
              <a:defRPr>
                <a:solidFill>
                  <a:schemeClr val="tx1"/>
                </a:solidFill>
                <a:latin typeface="Calibri" pitchFamily="34" charset="0"/>
              </a:defRPr>
            </a:lvl4pPr>
            <a:lvl5pPr marL="2018927" indent="-224325" eaLnBrk="0" hangingPunct="0">
              <a:defRPr>
                <a:solidFill>
                  <a:schemeClr val="tx1"/>
                </a:solidFill>
                <a:latin typeface="Calibri" pitchFamily="34" charset="0"/>
              </a:defRPr>
            </a:lvl5pPr>
            <a:lvl6pPr marL="2467577" indent="-224325" eaLnBrk="0" fontAlgn="base" hangingPunct="0">
              <a:spcBef>
                <a:spcPct val="0"/>
              </a:spcBef>
              <a:spcAft>
                <a:spcPct val="0"/>
              </a:spcAft>
              <a:defRPr>
                <a:solidFill>
                  <a:schemeClr val="tx1"/>
                </a:solidFill>
                <a:latin typeface="Calibri" pitchFamily="34" charset="0"/>
              </a:defRPr>
            </a:lvl6pPr>
            <a:lvl7pPr marL="2916227" indent="-224325" eaLnBrk="0" fontAlgn="base" hangingPunct="0">
              <a:spcBef>
                <a:spcPct val="0"/>
              </a:spcBef>
              <a:spcAft>
                <a:spcPct val="0"/>
              </a:spcAft>
              <a:defRPr>
                <a:solidFill>
                  <a:schemeClr val="tx1"/>
                </a:solidFill>
                <a:latin typeface="Calibri" pitchFamily="34" charset="0"/>
              </a:defRPr>
            </a:lvl7pPr>
            <a:lvl8pPr marL="3364878" indent="-224325" eaLnBrk="0" fontAlgn="base" hangingPunct="0">
              <a:spcBef>
                <a:spcPct val="0"/>
              </a:spcBef>
              <a:spcAft>
                <a:spcPct val="0"/>
              </a:spcAft>
              <a:defRPr>
                <a:solidFill>
                  <a:schemeClr val="tx1"/>
                </a:solidFill>
                <a:latin typeface="Calibri" pitchFamily="34" charset="0"/>
              </a:defRPr>
            </a:lvl8pPr>
            <a:lvl9pPr marL="3813528" indent="-224325" eaLnBrk="0" fontAlgn="base" hangingPunct="0">
              <a:spcBef>
                <a:spcPct val="0"/>
              </a:spcBef>
              <a:spcAft>
                <a:spcPct val="0"/>
              </a:spcAft>
              <a:defRPr>
                <a:solidFill>
                  <a:schemeClr val="tx1"/>
                </a:solidFill>
                <a:latin typeface="Calibri" pitchFamily="34" charset="0"/>
              </a:defRPr>
            </a:lvl9pPr>
          </a:lstStyle>
          <a:p>
            <a:pPr eaLnBrk="1" hangingPunct="1"/>
            <a:fld id="{C75DC8C0-3988-486B-A517-D2E62518B377}" type="slidenum">
              <a:rPr lang="en-US" altLang="en-US">
                <a:solidFill>
                  <a:prstClr val="black"/>
                </a:solidFill>
                <a:latin typeface="Arial" charset="0"/>
              </a:rPr>
              <a:pPr eaLnBrk="1" hangingPunct="1"/>
              <a:t>43</a:t>
            </a:fld>
            <a:endParaRPr lang="en-US" altLang="en-US">
              <a:solidFill>
                <a:prstClr val="black"/>
              </a:solidFill>
              <a:latin typeface="Arial" charset="0"/>
            </a:endParaRPr>
          </a:p>
        </p:txBody>
      </p:sp>
    </p:spTree>
    <p:extLst>
      <p:ext uri="{BB962C8B-B14F-4D97-AF65-F5344CB8AC3E}">
        <p14:creationId xmlns:p14="http://schemas.microsoft.com/office/powerpoint/2010/main" val="3515818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4C4FFE-A244-4C33-9DA8-B8BFE62B639B}"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80900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4C4FFE-A244-4C33-9DA8-B8BFE62B639B}"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80900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Rot="1" noChangeAspect="1" noTextEdit="1"/>
          </p:cNvSpPr>
          <p:nvPr>
            <p:ph type="sldImg"/>
          </p:nvPr>
        </p:nvSpPr>
        <p:spPr bwMode="auto">
          <a:noFill/>
          <a:ln>
            <a:solidFill>
              <a:srgbClr val="000000"/>
            </a:solidFill>
            <a:miter lim="800000"/>
            <a:headEnd/>
            <a:tailEnd/>
          </a:ln>
        </p:spPr>
      </p:sp>
      <p:sp>
        <p:nvSpPr>
          <p:cNvPr id="22323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2270872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4C4FFE-A244-4C33-9DA8-B8BFE62B639B}"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80900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xfrm>
            <a:off x="1143000" y="685800"/>
            <a:ext cx="4572000" cy="3429000"/>
          </a:xfrm>
          <a:ln/>
        </p:spPr>
      </p:sp>
      <p:sp>
        <p:nvSpPr>
          <p:cNvPr id="3891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latin typeface="Times" pitchFamily="-84" charset="0"/>
              </a:rPr>
              <a:t>We have an experimental system to ask these questions about the role of prograding coastal settings that form coastal deltaic wetlands and their role in nutrient reduction as ecosystems age.  As demonstrated here, over time the wetalnd:water ration increases – during about a 40 yr history. </a:t>
            </a:r>
          </a:p>
        </p:txBody>
      </p:sp>
      <p:sp>
        <p:nvSpPr>
          <p:cNvPr id="389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09" indent="-285734">
              <a:defRPr sz="2400">
                <a:solidFill>
                  <a:schemeClr val="tx1"/>
                </a:solidFill>
                <a:latin typeface="Arial" pitchFamily="34" charset="0"/>
                <a:ea typeface="MS PGothic" pitchFamily="34" charset="-128"/>
              </a:defRPr>
            </a:lvl2pPr>
            <a:lvl3pPr marL="1142937" indent="-228587">
              <a:defRPr sz="2400">
                <a:solidFill>
                  <a:schemeClr val="tx1"/>
                </a:solidFill>
                <a:latin typeface="Arial" pitchFamily="34" charset="0"/>
                <a:ea typeface="MS PGothic" pitchFamily="34" charset="-128"/>
              </a:defRPr>
            </a:lvl3pPr>
            <a:lvl4pPr marL="1600112" indent="-228587">
              <a:defRPr sz="2400">
                <a:solidFill>
                  <a:schemeClr val="tx1"/>
                </a:solidFill>
                <a:latin typeface="Arial" pitchFamily="34" charset="0"/>
                <a:ea typeface="MS PGothic" pitchFamily="34" charset="-128"/>
              </a:defRPr>
            </a:lvl4pPr>
            <a:lvl5pPr marL="2057287" indent="-228587">
              <a:defRPr sz="2400">
                <a:solidFill>
                  <a:schemeClr val="tx1"/>
                </a:solidFill>
                <a:latin typeface="Arial" pitchFamily="34" charset="0"/>
                <a:ea typeface="MS PGothic" pitchFamily="34" charset="-128"/>
              </a:defRPr>
            </a:lvl5pPr>
            <a:lvl6pPr marL="2514461" indent="-228587" eaLnBrk="0" fontAlgn="base" hangingPunct="0">
              <a:spcBef>
                <a:spcPct val="0"/>
              </a:spcBef>
              <a:spcAft>
                <a:spcPct val="0"/>
              </a:spcAft>
              <a:defRPr sz="2400">
                <a:solidFill>
                  <a:schemeClr val="tx1"/>
                </a:solidFill>
                <a:latin typeface="Arial" pitchFamily="34" charset="0"/>
                <a:ea typeface="MS PGothic" pitchFamily="34" charset="-128"/>
              </a:defRPr>
            </a:lvl6pPr>
            <a:lvl7pPr marL="2971635" indent="-228587" eaLnBrk="0" fontAlgn="base" hangingPunct="0">
              <a:spcBef>
                <a:spcPct val="0"/>
              </a:spcBef>
              <a:spcAft>
                <a:spcPct val="0"/>
              </a:spcAft>
              <a:defRPr sz="2400">
                <a:solidFill>
                  <a:schemeClr val="tx1"/>
                </a:solidFill>
                <a:latin typeface="Arial" pitchFamily="34" charset="0"/>
                <a:ea typeface="MS PGothic" pitchFamily="34" charset="-128"/>
              </a:defRPr>
            </a:lvl7pPr>
            <a:lvl8pPr marL="3428810" indent="-228587" eaLnBrk="0" fontAlgn="base" hangingPunct="0">
              <a:spcBef>
                <a:spcPct val="0"/>
              </a:spcBef>
              <a:spcAft>
                <a:spcPct val="0"/>
              </a:spcAft>
              <a:defRPr sz="2400">
                <a:solidFill>
                  <a:schemeClr val="tx1"/>
                </a:solidFill>
                <a:latin typeface="Arial" pitchFamily="34" charset="0"/>
                <a:ea typeface="MS PGothic" pitchFamily="34" charset="-128"/>
              </a:defRPr>
            </a:lvl8pPr>
            <a:lvl9pPr marL="3885985" indent="-228587" eaLnBrk="0" fontAlgn="base" hangingPunct="0">
              <a:spcBef>
                <a:spcPct val="0"/>
              </a:spcBef>
              <a:spcAft>
                <a:spcPct val="0"/>
              </a:spcAft>
              <a:defRPr sz="2400">
                <a:solidFill>
                  <a:schemeClr val="tx1"/>
                </a:solidFill>
                <a:latin typeface="Arial" pitchFamily="34" charset="0"/>
                <a:ea typeface="MS PGothic" pitchFamily="34" charset="-128"/>
              </a:defRPr>
            </a:lvl9pPr>
          </a:lstStyle>
          <a:p>
            <a:fld id="{86A1F8AF-3218-4333-B7C3-4A99737467BB}" type="slidenum">
              <a:rPr lang="en-US" altLang="en-US" sz="1200">
                <a:latin typeface="Times" pitchFamily="-84" charset="0"/>
              </a:rPr>
              <a:pPr/>
              <a:t>52</a:t>
            </a:fld>
            <a:endParaRPr lang="en-US" altLang="en-US" sz="1200">
              <a:latin typeface="Times" pitchFamily="-84" charset="0"/>
            </a:endParaRPr>
          </a:p>
        </p:txBody>
      </p:sp>
    </p:spTree>
    <p:extLst>
      <p:ext uri="{BB962C8B-B14F-4D97-AF65-F5344CB8AC3E}">
        <p14:creationId xmlns:p14="http://schemas.microsoft.com/office/powerpoint/2010/main" val="1856240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F92D39-75AF-41CB-83E9-FCCCAF306632}" type="slidenum">
              <a:rPr lang="en-US" smtClean="0"/>
              <a:t>53</a:t>
            </a:fld>
            <a:endParaRPr lang="en-US" dirty="0"/>
          </a:p>
        </p:txBody>
      </p:sp>
    </p:spTree>
    <p:extLst>
      <p:ext uri="{BB962C8B-B14F-4D97-AF65-F5344CB8AC3E}">
        <p14:creationId xmlns:p14="http://schemas.microsoft.com/office/powerpoint/2010/main" val="3095564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834" indent="-285705" eaLnBrk="0" hangingPunct="0">
              <a:defRPr>
                <a:solidFill>
                  <a:schemeClr val="tx1"/>
                </a:solidFill>
                <a:latin typeface="Calibri" pitchFamily="34" charset="0"/>
              </a:defRPr>
            </a:lvl2pPr>
            <a:lvl3pPr marL="1142821" indent="-228564" eaLnBrk="0" hangingPunct="0">
              <a:defRPr>
                <a:solidFill>
                  <a:schemeClr val="tx1"/>
                </a:solidFill>
                <a:latin typeface="Calibri" pitchFamily="34" charset="0"/>
              </a:defRPr>
            </a:lvl3pPr>
            <a:lvl4pPr marL="1599949" indent="-228564" eaLnBrk="0" hangingPunct="0">
              <a:defRPr>
                <a:solidFill>
                  <a:schemeClr val="tx1"/>
                </a:solidFill>
                <a:latin typeface="Calibri" pitchFamily="34" charset="0"/>
              </a:defRPr>
            </a:lvl4pPr>
            <a:lvl5pPr marL="2057077" indent="-228564" eaLnBrk="0" hangingPunct="0">
              <a:defRPr>
                <a:solidFill>
                  <a:schemeClr val="tx1"/>
                </a:solidFill>
                <a:latin typeface="Calibri" pitchFamily="34" charset="0"/>
              </a:defRPr>
            </a:lvl5pPr>
            <a:lvl6pPr marL="2514205" indent="-228564" eaLnBrk="0" fontAlgn="base" hangingPunct="0">
              <a:spcBef>
                <a:spcPct val="0"/>
              </a:spcBef>
              <a:spcAft>
                <a:spcPct val="0"/>
              </a:spcAft>
              <a:defRPr>
                <a:solidFill>
                  <a:schemeClr val="tx1"/>
                </a:solidFill>
                <a:latin typeface="Calibri" pitchFamily="34" charset="0"/>
              </a:defRPr>
            </a:lvl6pPr>
            <a:lvl7pPr marL="2971332" indent="-228564" eaLnBrk="0" fontAlgn="base" hangingPunct="0">
              <a:spcBef>
                <a:spcPct val="0"/>
              </a:spcBef>
              <a:spcAft>
                <a:spcPct val="0"/>
              </a:spcAft>
              <a:defRPr>
                <a:solidFill>
                  <a:schemeClr val="tx1"/>
                </a:solidFill>
                <a:latin typeface="Calibri" pitchFamily="34" charset="0"/>
              </a:defRPr>
            </a:lvl7pPr>
            <a:lvl8pPr marL="3428461" indent="-228564" eaLnBrk="0" fontAlgn="base" hangingPunct="0">
              <a:spcBef>
                <a:spcPct val="0"/>
              </a:spcBef>
              <a:spcAft>
                <a:spcPct val="0"/>
              </a:spcAft>
              <a:defRPr>
                <a:solidFill>
                  <a:schemeClr val="tx1"/>
                </a:solidFill>
                <a:latin typeface="Calibri" pitchFamily="34" charset="0"/>
              </a:defRPr>
            </a:lvl8pPr>
            <a:lvl9pPr marL="3885588" indent="-228564"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920A24E6-CC4D-4FD8-AF75-7A7E9F2A3BB7}" type="slidenum">
              <a:rPr lang="en-US" smtClean="0"/>
              <a:pPr eaLnBrk="1" fontAlgn="base" hangingPunct="1">
                <a:spcBef>
                  <a:spcPct val="0"/>
                </a:spcBef>
                <a:spcAft>
                  <a:spcPct val="0"/>
                </a:spcAft>
              </a:pPr>
              <a:t>59</a:t>
            </a:fld>
            <a:endParaRPr lang="en-US" smtClean="0"/>
          </a:p>
        </p:txBody>
      </p:sp>
    </p:spTree>
    <p:extLst>
      <p:ext uri="{BB962C8B-B14F-4D97-AF65-F5344CB8AC3E}">
        <p14:creationId xmlns:p14="http://schemas.microsoft.com/office/powerpoint/2010/main" val="4249032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latin typeface="Arial" charset="0"/>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54125" indent="-290048" eaLnBrk="0" hangingPunct="0">
              <a:defRPr>
                <a:solidFill>
                  <a:schemeClr val="tx1"/>
                </a:solidFill>
                <a:latin typeface="Calibri" pitchFamily="34" charset="0"/>
              </a:defRPr>
            </a:lvl2pPr>
            <a:lvl3pPr marL="1160192" indent="-232038" eaLnBrk="0" hangingPunct="0">
              <a:defRPr>
                <a:solidFill>
                  <a:schemeClr val="tx1"/>
                </a:solidFill>
                <a:latin typeface="Calibri" pitchFamily="34" charset="0"/>
              </a:defRPr>
            </a:lvl3pPr>
            <a:lvl4pPr marL="1624268" indent="-232038" eaLnBrk="0" hangingPunct="0">
              <a:defRPr>
                <a:solidFill>
                  <a:schemeClr val="tx1"/>
                </a:solidFill>
                <a:latin typeface="Calibri" pitchFamily="34" charset="0"/>
              </a:defRPr>
            </a:lvl4pPr>
            <a:lvl5pPr marL="2088344" indent="-232038" eaLnBrk="0" hangingPunct="0">
              <a:defRPr>
                <a:solidFill>
                  <a:schemeClr val="tx1"/>
                </a:solidFill>
                <a:latin typeface="Calibri" pitchFamily="34" charset="0"/>
              </a:defRPr>
            </a:lvl5pPr>
            <a:lvl6pPr marL="2552421" indent="-232038" eaLnBrk="0" fontAlgn="base" hangingPunct="0">
              <a:spcBef>
                <a:spcPct val="0"/>
              </a:spcBef>
              <a:spcAft>
                <a:spcPct val="0"/>
              </a:spcAft>
              <a:defRPr>
                <a:solidFill>
                  <a:schemeClr val="tx1"/>
                </a:solidFill>
                <a:latin typeface="Calibri" pitchFamily="34" charset="0"/>
              </a:defRPr>
            </a:lvl6pPr>
            <a:lvl7pPr marL="3016498" indent="-232038" eaLnBrk="0" fontAlgn="base" hangingPunct="0">
              <a:spcBef>
                <a:spcPct val="0"/>
              </a:spcBef>
              <a:spcAft>
                <a:spcPct val="0"/>
              </a:spcAft>
              <a:defRPr>
                <a:solidFill>
                  <a:schemeClr val="tx1"/>
                </a:solidFill>
                <a:latin typeface="Calibri" pitchFamily="34" charset="0"/>
              </a:defRPr>
            </a:lvl7pPr>
            <a:lvl8pPr marL="3480574" indent="-232038" eaLnBrk="0" fontAlgn="base" hangingPunct="0">
              <a:spcBef>
                <a:spcPct val="0"/>
              </a:spcBef>
              <a:spcAft>
                <a:spcPct val="0"/>
              </a:spcAft>
              <a:defRPr>
                <a:solidFill>
                  <a:schemeClr val="tx1"/>
                </a:solidFill>
                <a:latin typeface="Calibri" pitchFamily="34" charset="0"/>
              </a:defRPr>
            </a:lvl8pPr>
            <a:lvl9pPr marL="3944648" indent="-232038"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fld id="{920A24E6-CC4D-4FD8-AF75-7A7E9F2A3BB7}" type="slidenum">
              <a:rPr lang="en-US" smtClean="0"/>
              <a:pPr eaLnBrk="1" fontAlgn="base" hangingPunct="1">
                <a:spcBef>
                  <a:spcPct val="0"/>
                </a:spcBef>
                <a:spcAft>
                  <a:spcPct val="0"/>
                </a:spcAft>
              </a:pPr>
              <a:t>60</a:t>
            </a:fld>
            <a:endParaRPr lang="en-US" smtClean="0"/>
          </a:p>
        </p:txBody>
      </p:sp>
    </p:spTree>
    <p:extLst>
      <p:ext uri="{BB962C8B-B14F-4D97-AF65-F5344CB8AC3E}">
        <p14:creationId xmlns:p14="http://schemas.microsoft.com/office/powerpoint/2010/main" val="3163280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charset="0"/>
            </a:endParaRPr>
          </a:p>
        </p:txBody>
      </p:sp>
      <p:sp>
        <p:nvSpPr>
          <p:cNvPr id="194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8974" indent="-280374">
              <a:defRPr>
                <a:solidFill>
                  <a:schemeClr val="tx1"/>
                </a:solidFill>
                <a:latin typeface="Calibri" pitchFamily="34" charset="0"/>
              </a:defRPr>
            </a:lvl2pPr>
            <a:lvl3pPr marL="1121499" indent="-224300">
              <a:defRPr>
                <a:solidFill>
                  <a:schemeClr val="tx1"/>
                </a:solidFill>
                <a:latin typeface="Calibri" pitchFamily="34" charset="0"/>
              </a:defRPr>
            </a:lvl3pPr>
            <a:lvl4pPr marL="1570099" indent="-224300">
              <a:defRPr>
                <a:solidFill>
                  <a:schemeClr val="tx1"/>
                </a:solidFill>
                <a:latin typeface="Calibri" pitchFamily="34" charset="0"/>
              </a:defRPr>
            </a:lvl4pPr>
            <a:lvl5pPr marL="2018698" indent="-224300">
              <a:defRPr>
                <a:solidFill>
                  <a:schemeClr val="tx1"/>
                </a:solidFill>
                <a:latin typeface="Calibri" pitchFamily="34" charset="0"/>
              </a:defRPr>
            </a:lvl5pPr>
            <a:lvl6pPr marL="2467297" indent="-224300" fontAlgn="base">
              <a:spcBef>
                <a:spcPct val="0"/>
              </a:spcBef>
              <a:spcAft>
                <a:spcPct val="0"/>
              </a:spcAft>
              <a:defRPr>
                <a:solidFill>
                  <a:schemeClr val="tx1"/>
                </a:solidFill>
                <a:latin typeface="Calibri" pitchFamily="34" charset="0"/>
              </a:defRPr>
            </a:lvl6pPr>
            <a:lvl7pPr marL="2915897" indent="-224300" fontAlgn="base">
              <a:spcBef>
                <a:spcPct val="0"/>
              </a:spcBef>
              <a:spcAft>
                <a:spcPct val="0"/>
              </a:spcAft>
              <a:defRPr>
                <a:solidFill>
                  <a:schemeClr val="tx1"/>
                </a:solidFill>
                <a:latin typeface="Calibri" pitchFamily="34" charset="0"/>
              </a:defRPr>
            </a:lvl7pPr>
            <a:lvl8pPr marL="3364497" indent="-224300" fontAlgn="base">
              <a:spcBef>
                <a:spcPct val="0"/>
              </a:spcBef>
              <a:spcAft>
                <a:spcPct val="0"/>
              </a:spcAft>
              <a:defRPr>
                <a:solidFill>
                  <a:schemeClr val="tx1"/>
                </a:solidFill>
                <a:latin typeface="Calibri" pitchFamily="34" charset="0"/>
              </a:defRPr>
            </a:lvl8pPr>
            <a:lvl9pPr marL="3813096" indent="-2243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B936B14-7501-4A83-BA6F-34002555D8BB}" type="slidenum">
              <a:rPr lang="en-US" altLang="en-US" smtClean="0">
                <a:solidFill>
                  <a:prstClr val="black"/>
                </a:solidFill>
                <a:latin typeface="Arial" charset="0"/>
              </a:rPr>
              <a:pPr fontAlgn="base">
                <a:spcBef>
                  <a:spcPct val="0"/>
                </a:spcBef>
                <a:spcAft>
                  <a:spcPct val="0"/>
                </a:spcAft>
                <a:defRPr/>
              </a:pPr>
              <a:t>61</a:t>
            </a:fld>
            <a:endParaRPr lang="en-US" altLang="en-US" smtClean="0">
              <a:solidFill>
                <a:prstClr val="black"/>
              </a:solidFill>
              <a:latin typeface="Arial" charset="0"/>
            </a:endParaRPr>
          </a:p>
        </p:txBody>
      </p:sp>
    </p:spTree>
    <p:extLst>
      <p:ext uri="{BB962C8B-B14F-4D97-AF65-F5344CB8AC3E}">
        <p14:creationId xmlns:p14="http://schemas.microsoft.com/office/powerpoint/2010/main" val="1177963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defTabSz="897301">
              <a:buFont typeface="Arial"/>
              <a:buChar char="•"/>
              <a:defRPr/>
            </a:pPr>
            <a:r>
              <a:rPr lang="en-US" dirty="0"/>
              <a:t>Thank you for your interest and continued support of CPRA and the Coastal Master Plan. </a:t>
            </a:r>
          </a:p>
          <a:p>
            <a:pPr marL="168244" indent="-168244" defTabSz="897301">
              <a:buFont typeface="Arial"/>
              <a:buChar char="•"/>
              <a:defRPr/>
            </a:pPr>
            <a:r>
              <a:rPr lang="en-US" dirty="0"/>
              <a:t>As always, for more information, please visit CPRA’s website: coastal.la.gov. </a:t>
            </a:r>
          </a:p>
          <a:p>
            <a:endParaRPr lang="en-US" dirty="0"/>
          </a:p>
        </p:txBody>
      </p:sp>
      <p:sp>
        <p:nvSpPr>
          <p:cNvPr id="4" name="Slide Number Placeholder 3"/>
          <p:cNvSpPr>
            <a:spLocks noGrp="1"/>
          </p:cNvSpPr>
          <p:nvPr>
            <p:ph type="sldNum" sz="quarter" idx="10"/>
          </p:nvPr>
        </p:nvSpPr>
        <p:spPr/>
        <p:txBody>
          <a:bodyPr/>
          <a:lstStyle/>
          <a:p>
            <a:fld id="{9CF92D39-75AF-41CB-83E9-FCCCAF306632}" type="slidenum">
              <a:rPr lang="en-US" smtClean="0"/>
              <a:t>64</a:t>
            </a:fld>
            <a:endParaRPr lang="en-US" dirty="0"/>
          </a:p>
        </p:txBody>
      </p:sp>
    </p:spTree>
    <p:extLst>
      <p:ext uri="{BB962C8B-B14F-4D97-AF65-F5344CB8AC3E}">
        <p14:creationId xmlns:p14="http://schemas.microsoft.com/office/powerpoint/2010/main" val="1259995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a:t>
            </a:r>
            <a:r>
              <a:rPr lang="en-US" baseline="0" dirty="0" smtClean="0"/>
              <a:t> OCS La is #8 in crude production and #2 in natural gas</a:t>
            </a:r>
          </a:p>
          <a:p>
            <a:r>
              <a:rPr lang="en-US" baseline="0" dirty="0" smtClean="0"/>
              <a:t>With OCS we are #2 in crude production and #2 in natural gas</a:t>
            </a:r>
          </a:p>
          <a:p>
            <a:endParaRPr lang="en-US" baseline="0" dirty="0" smtClean="0"/>
          </a:p>
          <a:p>
            <a:r>
              <a:rPr lang="en-US" baseline="0" dirty="0" smtClean="0"/>
              <a:t>Also #2 in refining capacity with 21% of nationwide capacity in 2012</a:t>
            </a:r>
            <a:endParaRPr lang="en-US" dirty="0"/>
          </a:p>
        </p:txBody>
      </p:sp>
      <p:sp>
        <p:nvSpPr>
          <p:cNvPr id="4" name="Slide Number Placeholder 3"/>
          <p:cNvSpPr>
            <a:spLocks noGrp="1"/>
          </p:cNvSpPr>
          <p:nvPr>
            <p:ph type="sldNum" sz="quarter" idx="10"/>
          </p:nvPr>
        </p:nvSpPr>
        <p:spPr/>
        <p:txBody>
          <a:bodyPr/>
          <a:lstStyle/>
          <a:p>
            <a:fld id="{70106774-813C-4FBB-84B0-0D6BAA4DCED9}" type="slidenum">
              <a:rPr lang="en-US" smtClean="0"/>
              <a:t>17</a:t>
            </a:fld>
            <a:endParaRPr lang="en-US"/>
          </a:p>
        </p:txBody>
      </p:sp>
    </p:spTree>
    <p:extLst>
      <p:ext uri="{BB962C8B-B14F-4D97-AF65-F5344CB8AC3E}">
        <p14:creationId xmlns:p14="http://schemas.microsoft.com/office/powerpoint/2010/main" val="3624517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http://www.crt.state.la.us/Assets/Tourism/research/documents/2014-2015/Econ%20Impact%20of%20Travel%20on%20LA%20Parishes%202013%20Report.pdf</a:t>
            </a:r>
            <a:endParaRPr lang="en-US"/>
          </a:p>
        </p:txBody>
      </p:sp>
      <p:sp>
        <p:nvSpPr>
          <p:cNvPr id="4" name="Slide Number Placeholder 3"/>
          <p:cNvSpPr>
            <a:spLocks noGrp="1"/>
          </p:cNvSpPr>
          <p:nvPr>
            <p:ph type="sldNum" sz="quarter" idx="10"/>
          </p:nvPr>
        </p:nvSpPr>
        <p:spPr/>
        <p:txBody>
          <a:bodyPr/>
          <a:lstStyle/>
          <a:p>
            <a:fld id="{DD1B4D29-871D-4F19-A33E-3F5F1495459E}" type="slidenum">
              <a:rPr lang="en-US" smtClean="0"/>
              <a:t>19</a:t>
            </a:fld>
            <a:endParaRPr lang="en-US"/>
          </a:p>
        </p:txBody>
      </p:sp>
    </p:spTree>
    <p:extLst>
      <p:ext uri="{BB962C8B-B14F-4D97-AF65-F5344CB8AC3E}">
        <p14:creationId xmlns:p14="http://schemas.microsoft.com/office/powerpoint/2010/main" val="2720553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27F70848-B56B-4B0A-AAB3-835F085EAC08}" type="slidenum">
              <a:rPr lang="en-US" smtClean="0"/>
              <a:pPr>
                <a:defRPr/>
              </a:pPr>
              <a:t>20</a:t>
            </a:fld>
            <a:endParaRPr lang="en-US" dirty="0"/>
          </a:p>
        </p:txBody>
      </p:sp>
    </p:spTree>
    <p:extLst>
      <p:ext uri="{BB962C8B-B14F-4D97-AF65-F5344CB8AC3E}">
        <p14:creationId xmlns:p14="http://schemas.microsoft.com/office/powerpoint/2010/main" val="1133042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68244" indent="-168244">
              <a:buFont typeface="Arial"/>
              <a:buChar char="•"/>
              <a:defRPr/>
            </a:pPr>
            <a:r>
              <a:rPr lang="en-US" dirty="0" smtClean="0"/>
              <a:t>Here, you see the predicted land change in coastal Louisiana over the next 50 years under the less optimistic environmental scenario.</a:t>
            </a:r>
          </a:p>
          <a:p>
            <a:pPr>
              <a:defRPr/>
            </a:pPr>
            <a:endParaRPr lang="en-US" dirty="0"/>
          </a:p>
        </p:txBody>
      </p:sp>
      <p:sp>
        <p:nvSpPr>
          <p:cNvPr id="4" name="Slide Number Placeholder 3"/>
          <p:cNvSpPr>
            <a:spLocks noGrp="1"/>
          </p:cNvSpPr>
          <p:nvPr>
            <p:ph type="sldNum" sz="quarter" idx="5"/>
          </p:nvPr>
        </p:nvSpPr>
        <p:spPr/>
        <p:txBody>
          <a:bodyPr/>
          <a:lstStyle/>
          <a:p>
            <a:pPr>
              <a:defRPr/>
            </a:pPr>
            <a:fld id="{C700A8C7-BA58-40E8-9A77-A65778A7C1CE}" type="slidenum">
              <a:rPr lang="en-US" smtClean="0"/>
              <a:pPr>
                <a:defRPr/>
              </a:pPr>
              <a:t>21</a:t>
            </a:fld>
            <a:endParaRPr lang="en-US" dirty="0"/>
          </a:p>
        </p:txBody>
      </p:sp>
    </p:spTree>
    <p:extLst>
      <p:ext uri="{BB962C8B-B14F-4D97-AF65-F5344CB8AC3E}">
        <p14:creationId xmlns:p14="http://schemas.microsoft.com/office/powerpoint/2010/main" val="2078562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charset="0"/>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0310" indent="-284616" eaLnBrk="0" hangingPunct="0">
              <a:spcBef>
                <a:spcPct val="30000"/>
              </a:spcBef>
              <a:defRPr sz="1200">
                <a:solidFill>
                  <a:schemeClr val="tx1"/>
                </a:solidFill>
                <a:latin typeface="Arial" charset="0"/>
              </a:defRPr>
            </a:lvl2pPr>
            <a:lvl3pPr marL="1141571" indent="-227070" eaLnBrk="0" hangingPunct="0">
              <a:spcBef>
                <a:spcPct val="30000"/>
              </a:spcBef>
              <a:defRPr sz="1200">
                <a:solidFill>
                  <a:schemeClr val="tx1"/>
                </a:solidFill>
                <a:latin typeface="Arial" charset="0"/>
              </a:defRPr>
            </a:lvl3pPr>
            <a:lvl4pPr marL="1598821" indent="-227070" eaLnBrk="0" hangingPunct="0">
              <a:spcBef>
                <a:spcPct val="30000"/>
              </a:spcBef>
              <a:defRPr sz="1200">
                <a:solidFill>
                  <a:schemeClr val="tx1"/>
                </a:solidFill>
                <a:latin typeface="Arial" charset="0"/>
              </a:defRPr>
            </a:lvl4pPr>
            <a:lvl5pPr marL="2054517" indent="-227070" eaLnBrk="0" hangingPunct="0">
              <a:spcBef>
                <a:spcPct val="30000"/>
              </a:spcBef>
              <a:defRPr sz="1200">
                <a:solidFill>
                  <a:schemeClr val="tx1"/>
                </a:solidFill>
                <a:latin typeface="Arial" charset="0"/>
              </a:defRPr>
            </a:lvl5pPr>
            <a:lvl6pPr marL="2502436" indent="-227070" eaLnBrk="0" fontAlgn="base" hangingPunct="0">
              <a:spcBef>
                <a:spcPct val="30000"/>
              </a:spcBef>
              <a:spcAft>
                <a:spcPct val="0"/>
              </a:spcAft>
              <a:defRPr sz="1200">
                <a:solidFill>
                  <a:schemeClr val="tx1"/>
                </a:solidFill>
                <a:latin typeface="Arial" charset="0"/>
              </a:defRPr>
            </a:lvl6pPr>
            <a:lvl7pPr marL="2950355" indent="-227070" eaLnBrk="0" fontAlgn="base" hangingPunct="0">
              <a:spcBef>
                <a:spcPct val="30000"/>
              </a:spcBef>
              <a:spcAft>
                <a:spcPct val="0"/>
              </a:spcAft>
              <a:defRPr sz="1200">
                <a:solidFill>
                  <a:schemeClr val="tx1"/>
                </a:solidFill>
                <a:latin typeface="Arial" charset="0"/>
              </a:defRPr>
            </a:lvl7pPr>
            <a:lvl8pPr marL="3398274" indent="-227070" eaLnBrk="0" fontAlgn="base" hangingPunct="0">
              <a:spcBef>
                <a:spcPct val="30000"/>
              </a:spcBef>
              <a:spcAft>
                <a:spcPct val="0"/>
              </a:spcAft>
              <a:defRPr sz="1200">
                <a:solidFill>
                  <a:schemeClr val="tx1"/>
                </a:solidFill>
                <a:latin typeface="Arial" charset="0"/>
              </a:defRPr>
            </a:lvl8pPr>
            <a:lvl9pPr marL="3846192" indent="-22707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BBA972D8-1A33-48C2-B519-07D6D5621C3A}" type="slidenum">
              <a:rPr lang="en-US" altLang="en-US" smtClean="0"/>
              <a:pPr eaLnBrk="1" fontAlgn="base" hangingPunct="1">
                <a:spcBef>
                  <a:spcPct val="0"/>
                </a:spcBef>
                <a:spcAft>
                  <a:spcPct val="0"/>
                </a:spcAft>
              </a:pPr>
              <a:t>29</a:t>
            </a:fld>
            <a:endParaRPr lang="en-US" altLang="en-US" smtClean="0"/>
          </a:p>
        </p:txBody>
      </p:sp>
    </p:spTree>
    <p:extLst>
      <p:ext uri="{BB962C8B-B14F-4D97-AF65-F5344CB8AC3E}">
        <p14:creationId xmlns:p14="http://schemas.microsoft.com/office/powerpoint/2010/main" val="443239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sz="1200" dirty="0" smtClean="0">
                <a:latin typeface="Calibri" pitchFamily="34" charset="0"/>
              </a:rPr>
              <a:t>Act 8, First Extraordinary Session of 2005</a:t>
            </a:r>
            <a:endParaRPr lang="en-US" altLang="en-US" sz="1200" b="1" dirty="0" smtClean="0">
              <a:cs typeface="Arial" charset="0"/>
            </a:endParaRPr>
          </a:p>
          <a:p>
            <a:pPr marL="285750" indent="-285750">
              <a:buFont typeface="Arial" panose="020B0604020202020204" pitchFamily="34" charset="0"/>
              <a:buChar char="•"/>
              <a:defRPr/>
            </a:pPr>
            <a:r>
              <a:rPr lang="en-US" sz="3200" dirty="0" smtClean="0"/>
              <a:t>Creates single state agency with authority to articulate clear priorities and to focus implementation efforts: Coastal Protection and Restoration Authority (CPRA Board)</a:t>
            </a:r>
          </a:p>
          <a:p>
            <a:pPr marL="742950" lvl="1" indent="-285750">
              <a:buFont typeface="Arial" panose="020B0604020202020204" pitchFamily="34" charset="0"/>
              <a:buChar char="•"/>
              <a:defRPr/>
            </a:pPr>
            <a:r>
              <a:rPr lang="en-US" sz="3200" b="1" dirty="0" smtClean="0"/>
              <a:t>Primary responsibility to carry out the development and implementation of the Coastal Master Plan</a:t>
            </a:r>
          </a:p>
          <a:p>
            <a:pPr eaLnBrk="1" hangingPunct="1">
              <a:spcBef>
                <a:spcPct val="0"/>
              </a:spcBef>
            </a:pPr>
            <a:endParaRPr lang="en-US" altLang="en-US" dirty="0" smtClean="0">
              <a:latin typeface="Arial" charset="0"/>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Arial" charset="0"/>
              </a:defRPr>
            </a:lvl1pPr>
            <a:lvl2pPr marL="740310" indent="-284616" eaLnBrk="0" hangingPunct="0">
              <a:spcBef>
                <a:spcPct val="30000"/>
              </a:spcBef>
              <a:defRPr sz="1200">
                <a:solidFill>
                  <a:schemeClr val="tx1"/>
                </a:solidFill>
                <a:latin typeface="Arial" charset="0"/>
              </a:defRPr>
            </a:lvl2pPr>
            <a:lvl3pPr marL="1141571" indent="-227070" eaLnBrk="0" hangingPunct="0">
              <a:spcBef>
                <a:spcPct val="30000"/>
              </a:spcBef>
              <a:defRPr sz="1200">
                <a:solidFill>
                  <a:schemeClr val="tx1"/>
                </a:solidFill>
                <a:latin typeface="Arial" charset="0"/>
              </a:defRPr>
            </a:lvl3pPr>
            <a:lvl4pPr marL="1598821" indent="-227070" eaLnBrk="0" hangingPunct="0">
              <a:spcBef>
                <a:spcPct val="30000"/>
              </a:spcBef>
              <a:defRPr sz="1200">
                <a:solidFill>
                  <a:schemeClr val="tx1"/>
                </a:solidFill>
                <a:latin typeface="Arial" charset="0"/>
              </a:defRPr>
            </a:lvl4pPr>
            <a:lvl5pPr marL="2054517" indent="-227070" eaLnBrk="0" hangingPunct="0">
              <a:spcBef>
                <a:spcPct val="30000"/>
              </a:spcBef>
              <a:defRPr sz="1200">
                <a:solidFill>
                  <a:schemeClr val="tx1"/>
                </a:solidFill>
                <a:latin typeface="Arial" charset="0"/>
              </a:defRPr>
            </a:lvl5pPr>
            <a:lvl6pPr marL="2502436" indent="-227070" eaLnBrk="0" fontAlgn="base" hangingPunct="0">
              <a:spcBef>
                <a:spcPct val="30000"/>
              </a:spcBef>
              <a:spcAft>
                <a:spcPct val="0"/>
              </a:spcAft>
              <a:defRPr sz="1200">
                <a:solidFill>
                  <a:schemeClr val="tx1"/>
                </a:solidFill>
                <a:latin typeface="Arial" charset="0"/>
              </a:defRPr>
            </a:lvl6pPr>
            <a:lvl7pPr marL="2950355" indent="-227070" eaLnBrk="0" fontAlgn="base" hangingPunct="0">
              <a:spcBef>
                <a:spcPct val="30000"/>
              </a:spcBef>
              <a:spcAft>
                <a:spcPct val="0"/>
              </a:spcAft>
              <a:defRPr sz="1200">
                <a:solidFill>
                  <a:schemeClr val="tx1"/>
                </a:solidFill>
                <a:latin typeface="Arial" charset="0"/>
              </a:defRPr>
            </a:lvl7pPr>
            <a:lvl8pPr marL="3398274" indent="-227070" eaLnBrk="0" fontAlgn="base" hangingPunct="0">
              <a:spcBef>
                <a:spcPct val="30000"/>
              </a:spcBef>
              <a:spcAft>
                <a:spcPct val="0"/>
              </a:spcAft>
              <a:defRPr sz="1200">
                <a:solidFill>
                  <a:schemeClr val="tx1"/>
                </a:solidFill>
                <a:latin typeface="Arial" charset="0"/>
              </a:defRPr>
            </a:lvl8pPr>
            <a:lvl9pPr marL="3846192" indent="-227070" eaLnBrk="0" fontAlgn="base" hangingPunct="0">
              <a:spcBef>
                <a:spcPct val="30000"/>
              </a:spcBef>
              <a:spcAft>
                <a:spcPct val="0"/>
              </a:spcAft>
              <a:defRPr sz="1200">
                <a:solidFill>
                  <a:schemeClr val="tx1"/>
                </a:solidFill>
                <a:latin typeface="Arial" charset="0"/>
              </a:defRPr>
            </a:lvl9pPr>
          </a:lstStyle>
          <a:p>
            <a:pPr eaLnBrk="1" fontAlgn="base" hangingPunct="1">
              <a:spcBef>
                <a:spcPct val="0"/>
              </a:spcBef>
              <a:spcAft>
                <a:spcPct val="0"/>
              </a:spcAft>
            </a:pPr>
            <a:fld id="{7CB6BEF5-1E9C-4E89-94DB-5B17FB96A7C3}" type="slidenum">
              <a:rPr lang="en-US" altLang="en-US" smtClean="0"/>
              <a:pPr eaLnBrk="1" fontAlgn="base" hangingPunct="1">
                <a:spcBef>
                  <a:spcPct val="0"/>
                </a:spcBef>
                <a:spcAft>
                  <a:spcPct val="0"/>
                </a:spcAft>
              </a:pPr>
              <a:t>30</a:t>
            </a:fld>
            <a:endParaRPr lang="en-US" altLang="en-US" smtClean="0"/>
          </a:p>
        </p:txBody>
      </p:sp>
    </p:spTree>
    <p:extLst>
      <p:ext uri="{BB962C8B-B14F-4D97-AF65-F5344CB8AC3E}">
        <p14:creationId xmlns:p14="http://schemas.microsoft.com/office/powerpoint/2010/main" val="3523601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Arial"/>
              <a:buChar char="•"/>
            </a:pPr>
            <a:r>
              <a:rPr lang="en-US" dirty="0"/>
              <a:t>The technical decisions made as part of the 2012 Coastal Master Plan were done so utilizing world class science and engineering. </a:t>
            </a:r>
          </a:p>
          <a:p>
            <a:pPr marL="168244" indent="-168244">
              <a:buFont typeface="Arial"/>
              <a:buChar char="•"/>
            </a:pPr>
            <a:r>
              <a:rPr lang="en-US" dirty="0"/>
              <a:t>CPRA evaluated hundreds of existing project concepts to determine which projects represented the best investment. </a:t>
            </a:r>
          </a:p>
          <a:p>
            <a:pPr marL="168244" indent="-168244">
              <a:buFont typeface="Arial"/>
              <a:buChar char="•"/>
            </a:pPr>
            <a:r>
              <a:rPr lang="en-US" dirty="0"/>
              <a:t>While the plan is based on science, it also incorporates extensive public input and review. </a:t>
            </a:r>
          </a:p>
          <a:p>
            <a:pPr marL="168244" indent="-168244">
              <a:buFont typeface="Arial"/>
              <a:buChar char="•"/>
            </a:pPr>
            <a:r>
              <a:rPr lang="en-US" dirty="0"/>
              <a:t>Unlike many previous plans, the projects included are resource constrained, meaning that our decisions accounted for the fact that we have limited funding, fresh water, and sediment. </a:t>
            </a:r>
          </a:p>
          <a:p>
            <a:endParaRPr lang="en-US" dirty="0"/>
          </a:p>
        </p:txBody>
      </p:sp>
      <p:sp>
        <p:nvSpPr>
          <p:cNvPr id="4" name="Slide Number Placeholder 3"/>
          <p:cNvSpPr>
            <a:spLocks noGrp="1"/>
          </p:cNvSpPr>
          <p:nvPr>
            <p:ph type="sldNum" sz="quarter" idx="10"/>
          </p:nvPr>
        </p:nvSpPr>
        <p:spPr/>
        <p:txBody>
          <a:bodyPr/>
          <a:lstStyle/>
          <a:p>
            <a:fld id="{9CF92D39-75AF-41CB-83E9-FCCCAF306632}" type="slidenum">
              <a:rPr lang="en-US" smtClean="0"/>
              <a:t>31</a:t>
            </a:fld>
            <a:endParaRPr lang="en-US" dirty="0"/>
          </a:p>
        </p:txBody>
      </p:sp>
    </p:spTree>
    <p:extLst>
      <p:ext uri="{BB962C8B-B14F-4D97-AF65-F5344CB8AC3E}">
        <p14:creationId xmlns:p14="http://schemas.microsoft.com/office/powerpoint/2010/main" val="79169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1B12EC-73E7-4AD3-B581-7EDC06C3B1FC}"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81787-484E-4FBF-8336-998515F65969}" type="slidenum">
              <a:rPr lang="en-US" smtClean="0"/>
              <a:t>‹#›</a:t>
            </a:fld>
            <a:endParaRPr lang="en-US"/>
          </a:p>
        </p:txBody>
      </p:sp>
    </p:spTree>
    <p:extLst>
      <p:ext uri="{BB962C8B-B14F-4D97-AF65-F5344CB8AC3E}">
        <p14:creationId xmlns:p14="http://schemas.microsoft.com/office/powerpoint/2010/main" val="779637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B12EC-73E7-4AD3-B581-7EDC06C3B1FC}"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81787-484E-4FBF-8336-998515F65969}" type="slidenum">
              <a:rPr lang="en-US" smtClean="0"/>
              <a:t>‹#›</a:t>
            </a:fld>
            <a:endParaRPr lang="en-US"/>
          </a:p>
        </p:txBody>
      </p:sp>
    </p:spTree>
    <p:extLst>
      <p:ext uri="{BB962C8B-B14F-4D97-AF65-F5344CB8AC3E}">
        <p14:creationId xmlns:p14="http://schemas.microsoft.com/office/powerpoint/2010/main" val="2856818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B12EC-73E7-4AD3-B581-7EDC06C3B1FC}"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81787-484E-4FBF-8336-998515F65969}" type="slidenum">
              <a:rPr lang="en-US" smtClean="0"/>
              <a:t>‹#›</a:t>
            </a:fld>
            <a:endParaRPr lang="en-US"/>
          </a:p>
        </p:txBody>
      </p:sp>
    </p:spTree>
    <p:extLst>
      <p:ext uri="{BB962C8B-B14F-4D97-AF65-F5344CB8AC3E}">
        <p14:creationId xmlns:p14="http://schemas.microsoft.com/office/powerpoint/2010/main" val="3200377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159695"/>
            <a:ext cx="7772400" cy="1362075"/>
          </a:xfrm>
        </p:spPr>
        <p:txBody>
          <a:bodyPr anchor="t"/>
          <a:lstStyle>
            <a:lvl1pPr algn="l">
              <a:defRPr sz="4000" b="1" cap="all"/>
            </a:lvl1pPr>
          </a:lstStyle>
          <a:p>
            <a:r>
              <a:rPr lang="en-US" dirty="0" smtClean="0"/>
              <a:t>Slideshow Title</a:t>
            </a:r>
            <a:endParaRPr lang="en-US" dirty="0"/>
          </a:p>
        </p:txBody>
      </p:sp>
      <p:sp>
        <p:nvSpPr>
          <p:cNvPr id="3" name="Text Placeholder 2"/>
          <p:cNvSpPr>
            <a:spLocks noGrp="1"/>
          </p:cNvSpPr>
          <p:nvPr>
            <p:ph type="body" idx="1" hasCustomPrompt="1"/>
          </p:nvPr>
        </p:nvSpPr>
        <p:spPr>
          <a:xfrm>
            <a:off x="722313" y="244047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Presentation Subtitle</a:t>
            </a:r>
          </a:p>
        </p:txBody>
      </p:sp>
      <p:sp>
        <p:nvSpPr>
          <p:cNvPr id="9" name="Text Placeholder 13"/>
          <p:cNvSpPr>
            <a:spLocks noGrp="1"/>
          </p:cNvSpPr>
          <p:nvPr>
            <p:ph type="body" sz="quarter" idx="11" hasCustomPrompt="1"/>
          </p:nvPr>
        </p:nvSpPr>
        <p:spPr>
          <a:xfrm>
            <a:off x="1354207" y="6330117"/>
            <a:ext cx="6474717" cy="410655"/>
          </a:xfrm>
        </p:spPr>
        <p:txBody>
          <a:bodyPr>
            <a:normAutofit/>
          </a:bodyPr>
          <a:lstStyle>
            <a:lvl1pPr marL="0" indent="0" algn="ctr">
              <a:buNone/>
              <a:defRPr sz="1800" b="1">
                <a:solidFill>
                  <a:srgbClr val="FFFFFF"/>
                </a:solidFill>
                <a:latin typeface="+mn-lt"/>
              </a:defRPr>
            </a:lvl1pPr>
          </a:lstStyle>
          <a:p>
            <a:pPr lvl="0"/>
            <a:r>
              <a:rPr lang="en-US" dirty="0" smtClean="0"/>
              <a:t>Presenter Name | Presentation Date</a:t>
            </a:r>
            <a:endParaRPr lang="en-US" dirty="0"/>
          </a:p>
        </p:txBody>
      </p:sp>
      <p:sp>
        <p:nvSpPr>
          <p:cNvPr id="12" name="Rectangle 11"/>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5C82B4"/>
                </a:solidFill>
              </a:rPr>
              <a:t>2017 COASTAL MASTER PLAN</a:t>
            </a:r>
            <a:endParaRPr lang="en-US" dirty="0">
              <a:solidFill>
                <a:srgbClr val="5C82B4"/>
              </a:solidFill>
            </a:endParaRPr>
          </a:p>
        </p:txBody>
      </p:sp>
      <p:pic>
        <p:nvPicPr>
          <p:cNvPr id="13" name="Picture 12" descr="CPRA_circle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24512" y="61543"/>
            <a:ext cx="570201" cy="570201"/>
          </a:xfrm>
          <a:prstGeom prst="rect">
            <a:avLst/>
          </a:prstGeom>
        </p:spPr>
      </p:pic>
      <p:pic>
        <p:nvPicPr>
          <p:cNvPr id="15" name="Picture 14" descr="Seal_of_Louisiana_2010.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2313" y="71031"/>
            <a:ext cx="541174" cy="541174"/>
          </a:xfrm>
          <a:prstGeom prst="rect">
            <a:avLst/>
          </a:prstGeom>
        </p:spPr>
      </p:pic>
      <p:pic>
        <p:nvPicPr>
          <p:cNvPr id="10" name="Picture 3"/>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2700" y="3558386"/>
            <a:ext cx="9172575"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91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sp>
        <p:nvSpPr>
          <p:cNvPr id="11" name="Rectangle 10"/>
          <p:cNvSpPr/>
          <p:nvPr userDrawn="1"/>
        </p:nvSpPr>
        <p:spPr>
          <a:xfrm>
            <a:off x="0" y="-1"/>
            <a:ext cx="9144000" cy="47679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6" name="TextBox 5"/>
          <p:cNvSpPr txBox="1"/>
          <p:nvPr userDrawn="1"/>
        </p:nvSpPr>
        <p:spPr>
          <a:xfrm>
            <a:off x="0" y="2377179"/>
            <a:ext cx="9144000" cy="2252924"/>
          </a:xfrm>
          <a:prstGeom prst="rect">
            <a:avLst/>
          </a:prstGeom>
          <a:noFill/>
        </p:spPr>
        <p:txBody>
          <a:bodyPr wrap="square" rtlCol="0">
            <a:spAutoFit/>
          </a:bodyPr>
          <a:lstStyle/>
          <a:p>
            <a:pPr algn="ctr" defTabSz="457200">
              <a:lnSpc>
                <a:spcPct val="140000"/>
              </a:lnSpc>
            </a:pPr>
            <a:r>
              <a:rPr lang="en-US" sz="6600" dirty="0">
                <a:solidFill>
                  <a:prstClr val="white"/>
                </a:solidFill>
              </a:rPr>
              <a:t>THANK YOU</a:t>
            </a:r>
          </a:p>
          <a:p>
            <a:pPr algn="ctr" defTabSz="457200">
              <a:lnSpc>
                <a:spcPct val="140000"/>
              </a:lnSpc>
            </a:pPr>
            <a:r>
              <a:rPr lang="en-US" sz="3600" b="1" dirty="0">
                <a:solidFill>
                  <a:prstClr val="white"/>
                </a:solidFill>
              </a:rPr>
              <a:t>coastal.la.gov</a:t>
            </a:r>
          </a:p>
        </p:txBody>
      </p:sp>
      <p:sp>
        <p:nvSpPr>
          <p:cNvPr id="10" name="Text Placeholder 9"/>
          <p:cNvSpPr>
            <a:spLocks noGrp="1"/>
          </p:cNvSpPr>
          <p:nvPr>
            <p:ph type="body" sz="quarter" idx="10" hasCustomPrompt="1"/>
          </p:nvPr>
        </p:nvSpPr>
        <p:spPr>
          <a:xfrm>
            <a:off x="1354207" y="4865688"/>
            <a:ext cx="6474717" cy="474825"/>
          </a:xfrm>
        </p:spPr>
        <p:txBody>
          <a:bodyPr>
            <a:normAutofit/>
          </a:bodyPr>
          <a:lstStyle>
            <a:lvl1pPr marL="0" indent="0" algn="ctr">
              <a:buNone/>
              <a:defRPr sz="1800" b="1">
                <a:solidFill>
                  <a:srgbClr val="8B8B8B"/>
                </a:solidFill>
                <a:latin typeface="+mn-lt"/>
              </a:defRPr>
            </a:lvl1pPr>
          </a:lstStyle>
          <a:p>
            <a:pPr lvl="0"/>
            <a:r>
              <a:rPr lang="en-US" dirty="0" smtClean="0"/>
              <a:t>Presenter Name | Email Address</a:t>
            </a:r>
            <a:endParaRPr lang="en-US" dirty="0"/>
          </a:p>
        </p:txBody>
      </p:sp>
      <p:sp>
        <p:nvSpPr>
          <p:cNvPr id="9" name="Rectangle 8"/>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srgbClr val="5C82B4"/>
                </a:solidFill>
              </a:rPr>
              <a:t>2017 COASTAL MASTER PLAN</a:t>
            </a:r>
          </a:p>
        </p:txBody>
      </p:sp>
      <p:pic>
        <p:nvPicPr>
          <p:cNvPr id="12" name="Picture 11" descr="CPRA_circle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24512" y="61543"/>
            <a:ext cx="570201" cy="570201"/>
          </a:xfrm>
          <a:prstGeom prst="rect">
            <a:avLst/>
          </a:prstGeom>
        </p:spPr>
      </p:pic>
      <p:pic>
        <p:nvPicPr>
          <p:cNvPr id="13" name="Picture 12" descr="Seal_of_Louisiana_2010.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2313" y="71031"/>
            <a:ext cx="541174" cy="541174"/>
          </a:xfrm>
          <a:prstGeom prst="rect">
            <a:avLst/>
          </a:prstGeom>
        </p:spPr>
      </p:pic>
    </p:spTree>
    <p:extLst>
      <p:ext uri="{BB962C8B-B14F-4D97-AF65-F5344CB8AC3E}">
        <p14:creationId xmlns:p14="http://schemas.microsoft.com/office/powerpoint/2010/main" val="91816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B12EC-73E7-4AD3-B581-7EDC06C3B1FC}"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81787-484E-4FBF-8336-998515F65969}" type="slidenum">
              <a:rPr lang="en-US" smtClean="0"/>
              <a:t>‹#›</a:t>
            </a:fld>
            <a:endParaRPr lang="en-US"/>
          </a:p>
        </p:txBody>
      </p:sp>
    </p:spTree>
    <p:extLst>
      <p:ext uri="{BB962C8B-B14F-4D97-AF65-F5344CB8AC3E}">
        <p14:creationId xmlns:p14="http://schemas.microsoft.com/office/powerpoint/2010/main" val="2461436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1B12EC-73E7-4AD3-B581-7EDC06C3B1FC}"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81787-484E-4FBF-8336-998515F65969}" type="slidenum">
              <a:rPr lang="en-US" smtClean="0"/>
              <a:t>‹#›</a:t>
            </a:fld>
            <a:endParaRPr lang="en-US"/>
          </a:p>
        </p:txBody>
      </p:sp>
    </p:spTree>
    <p:extLst>
      <p:ext uri="{BB962C8B-B14F-4D97-AF65-F5344CB8AC3E}">
        <p14:creationId xmlns:p14="http://schemas.microsoft.com/office/powerpoint/2010/main" val="3630390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1B12EC-73E7-4AD3-B581-7EDC06C3B1FC}" type="datetimeFigureOut">
              <a:rPr lang="en-US" smtClean="0"/>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A81787-484E-4FBF-8336-998515F65969}" type="slidenum">
              <a:rPr lang="en-US" smtClean="0"/>
              <a:t>‹#›</a:t>
            </a:fld>
            <a:endParaRPr lang="en-US"/>
          </a:p>
        </p:txBody>
      </p:sp>
    </p:spTree>
    <p:extLst>
      <p:ext uri="{BB962C8B-B14F-4D97-AF65-F5344CB8AC3E}">
        <p14:creationId xmlns:p14="http://schemas.microsoft.com/office/powerpoint/2010/main" val="3647776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1B12EC-73E7-4AD3-B581-7EDC06C3B1FC}" type="datetimeFigureOut">
              <a:rPr lang="en-US" smtClean="0"/>
              <a:t>10/28/2015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A81787-484E-4FBF-8336-998515F65969}" type="slidenum">
              <a:rPr lang="en-US" smtClean="0"/>
              <a:t>‹#›</a:t>
            </a:fld>
            <a:endParaRPr lang="en-US"/>
          </a:p>
        </p:txBody>
      </p:sp>
    </p:spTree>
    <p:extLst>
      <p:ext uri="{BB962C8B-B14F-4D97-AF65-F5344CB8AC3E}">
        <p14:creationId xmlns:p14="http://schemas.microsoft.com/office/powerpoint/2010/main" val="3334545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1B12EC-73E7-4AD3-B581-7EDC06C3B1FC}" type="datetimeFigureOut">
              <a:rPr lang="en-US" smtClean="0"/>
              <a:t>10/28/2015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A81787-484E-4FBF-8336-998515F65969}" type="slidenum">
              <a:rPr lang="en-US" smtClean="0"/>
              <a:t>‹#›</a:t>
            </a:fld>
            <a:endParaRPr lang="en-US"/>
          </a:p>
        </p:txBody>
      </p:sp>
    </p:spTree>
    <p:extLst>
      <p:ext uri="{BB962C8B-B14F-4D97-AF65-F5344CB8AC3E}">
        <p14:creationId xmlns:p14="http://schemas.microsoft.com/office/powerpoint/2010/main" val="3964917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1B12EC-73E7-4AD3-B581-7EDC06C3B1FC}" type="datetimeFigureOut">
              <a:rPr lang="en-US" smtClean="0"/>
              <a:t>10/28/2015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A81787-484E-4FBF-8336-998515F65969}" type="slidenum">
              <a:rPr lang="en-US" smtClean="0"/>
              <a:t>‹#›</a:t>
            </a:fld>
            <a:endParaRPr lang="en-US"/>
          </a:p>
        </p:txBody>
      </p:sp>
    </p:spTree>
    <p:extLst>
      <p:ext uri="{BB962C8B-B14F-4D97-AF65-F5344CB8AC3E}">
        <p14:creationId xmlns:p14="http://schemas.microsoft.com/office/powerpoint/2010/main" val="193838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B12EC-73E7-4AD3-B581-7EDC06C3B1FC}" type="datetimeFigureOut">
              <a:rPr lang="en-US" smtClean="0"/>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A81787-484E-4FBF-8336-998515F65969}" type="slidenum">
              <a:rPr lang="en-US" smtClean="0"/>
              <a:t>‹#›</a:t>
            </a:fld>
            <a:endParaRPr lang="en-US"/>
          </a:p>
        </p:txBody>
      </p:sp>
    </p:spTree>
    <p:extLst>
      <p:ext uri="{BB962C8B-B14F-4D97-AF65-F5344CB8AC3E}">
        <p14:creationId xmlns:p14="http://schemas.microsoft.com/office/powerpoint/2010/main" val="1840614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B12EC-73E7-4AD3-B581-7EDC06C3B1FC}" type="datetimeFigureOut">
              <a:rPr lang="en-US" smtClean="0"/>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A81787-484E-4FBF-8336-998515F65969}" type="slidenum">
              <a:rPr lang="en-US" smtClean="0"/>
              <a:t>‹#›</a:t>
            </a:fld>
            <a:endParaRPr lang="en-US"/>
          </a:p>
        </p:txBody>
      </p:sp>
    </p:spTree>
    <p:extLst>
      <p:ext uri="{BB962C8B-B14F-4D97-AF65-F5344CB8AC3E}">
        <p14:creationId xmlns:p14="http://schemas.microsoft.com/office/powerpoint/2010/main" val="2245696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1B12EC-73E7-4AD3-B581-7EDC06C3B1FC}" type="datetimeFigureOut">
              <a:rPr lang="en-US" smtClean="0"/>
              <a:t>10/28/2015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81787-484E-4FBF-8336-998515F65969}" type="slidenum">
              <a:rPr lang="en-US" smtClean="0"/>
              <a:t>‹#›</a:t>
            </a:fld>
            <a:endParaRPr lang="en-US"/>
          </a:p>
        </p:txBody>
      </p:sp>
    </p:spTree>
    <p:extLst>
      <p:ext uri="{BB962C8B-B14F-4D97-AF65-F5344CB8AC3E}">
        <p14:creationId xmlns:p14="http://schemas.microsoft.com/office/powerpoint/2010/main" val="214227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3" r:id="rId12"/>
    <p:sldLayoutId id="214748369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wmf"/><Relationship Id="rId1" Type="http://schemas.openxmlformats.org/officeDocument/2006/relationships/slideLayout" Target="../slideLayouts/slideLayout2.xml"/><Relationship Id="rId6" Type="http://schemas.openxmlformats.org/officeDocument/2006/relationships/image" Target="../media/image16.wmf"/><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wmf"/><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Coastal </a:t>
            </a:r>
            <a:r>
              <a:rPr lang="en-US" dirty="0"/>
              <a:t>Master Plan:</a:t>
            </a:r>
            <a:br>
              <a:rPr lang="en-US" dirty="0"/>
            </a:br>
            <a:r>
              <a:rPr lang="en-US" sz="2700" dirty="0"/>
              <a:t>Building on Our Commitment to Protect </a:t>
            </a:r>
            <a:r>
              <a:rPr lang="en-US" sz="2700" dirty="0" smtClean="0"/>
              <a:t/>
            </a:r>
            <a:br>
              <a:rPr lang="en-US" sz="2700" dirty="0" smtClean="0"/>
            </a:br>
            <a:r>
              <a:rPr lang="en-US" sz="2700" dirty="0" smtClean="0"/>
              <a:t>and </a:t>
            </a:r>
            <a:r>
              <a:rPr lang="en-US" sz="2700" dirty="0"/>
              <a:t>Restore Our Coast</a:t>
            </a:r>
          </a:p>
        </p:txBody>
      </p:sp>
      <p:sp>
        <p:nvSpPr>
          <p:cNvPr id="7" name="Text Placeholder 6"/>
          <p:cNvSpPr>
            <a:spLocks noGrp="1"/>
          </p:cNvSpPr>
          <p:nvPr>
            <p:ph type="body" idx="1"/>
          </p:nvPr>
        </p:nvSpPr>
        <p:spPr>
          <a:xfrm>
            <a:off x="722313" y="2440477"/>
            <a:ext cx="7772400" cy="2207723"/>
          </a:xfrm>
        </p:spPr>
        <p:txBody>
          <a:bodyPr/>
          <a:lstStyle/>
          <a:p>
            <a:r>
              <a:rPr lang="en-US" dirty="0" smtClean="0"/>
              <a:t>Mississippi River Parkway Commission</a:t>
            </a:r>
          </a:p>
          <a:p>
            <a:r>
              <a:rPr lang="en-US" dirty="0" smtClean="0"/>
              <a:t>Charles Sutcliffe</a:t>
            </a:r>
          </a:p>
          <a:p>
            <a:r>
              <a:rPr lang="en-US" dirty="0" smtClean="0"/>
              <a:t>October 7, 2015</a:t>
            </a:r>
            <a:endParaRPr lang="en-US" dirty="0"/>
          </a:p>
        </p:txBody>
      </p:sp>
      <p:sp>
        <p:nvSpPr>
          <p:cNvPr id="8" name="Text Placeholder 7"/>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87030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TextBox 8"/>
          <p:cNvSpPr txBox="1">
            <a:spLocks noChangeArrowheads="1"/>
          </p:cNvSpPr>
          <p:nvPr/>
        </p:nvSpPr>
        <p:spPr bwMode="auto">
          <a:xfrm>
            <a:off x="381000" y="304800"/>
            <a:ext cx="7848600" cy="769441"/>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4400" b="1" dirty="0">
                <a:solidFill>
                  <a:prstClr val="black"/>
                </a:solidFill>
                <a:cs typeface="Arial" pitchFamily="34" charset="0"/>
              </a:rPr>
              <a:t>Waterborne Commerce</a:t>
            </a:r>
          </a:p>
        </p:txBody>
      </p:sp>
      <p:sp>
        <p:nvSpPr>
          <p:cNvPr id="6" name="TextBox 7"/>
          <p:cNvSpPr txBox="1">
            <a:spLocks noChangeArrowheads="1"/>
          </p:cNvSpPr>
          <p:nvPr/>
        </p:nvSpPr>
        <p:spPr bwMode="auto">
          <a:xfrm>
            <a:off x="152400" y="685800"/>
            <a:ext cx="4724400" cy="661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fontAlgn="base">
              <a:spcBef>
                <a:spcPct val="0"/>
              </a:spcBef>
              <a:spcAft>
                <a:spcPct val="0"/>
              </a:spcAft>
              <a:buClr>
                <a:srgbClr val="0096D7"/>
              </a:buClr>
              <a:defRPr/>
            </a:pPr>
            <a:endParaRPr lang="en-US" sz="2400" dirty="0">
              <a:solidFill>
                <a:srgbClr val="000000"/>
              </a:solidFill>
              <a:latin typeface="Arial" pitchFamily="34" charset="0"/>
              <a:cs typeface="Arial" pitchFamily="34" charset="0"/>
            </a:endParaRPr>
          </a:p>
          <a:p>
            <a:pPr marL="342900" indent="-342900" fontAlgn="base">
              <a:spcBef>
                <a:spcPct val="0"/>
              </a:spcBef>
              <a:spcAft>
                <a:spcPts val="1200"/>
              </a:spcAft>
              <a:buFont typeface="Arial" pitchFamily="34" charset="0"/>
              <a:buChar char="•"/>
              <a:defRPr/>
            </a:pPr>
            <a:r>
              <a:rPr lang="en-US" sz="2400" dirty="0">
                <a:solidFill>
                  <a:prstClr val="black"/>
                </a:solidFill>
                <a:latin typeface="Arial" pitchFamily="34" charset="0"/>
                <a:cs typeface="Arial" pitchFamily="34" charset="0"/>
              </a:rPr>
              <a:t>Louisiana’s ports handle 20% of the nation’s waterborne commerce (by tonnage)</a:t>
            </a:r>
          </a:p>
          <a:p>
            <a:pPr marL="342900" indent="-342900" fontAlgn="base">
              <a:spcBef>
                <a:spcPct val="0"/>
              </a:spcBef>
              <a:spcAft>
                <a:spcPts val="1200"/>
              </a:spcAft>
              <a:buFont typeface="Arial" pitchFamily="34" charset="0"/>
              <a:buChar char="•"/>
              <a:defRPr/>
            </a:pPr>
            <a:r>
              <a:rPr lang="en-US" sz="2400" dirty="0">
                <a:solidFill>
                  <a:prstClr val="black"/>
                </a:solidFill>
                <a:latin typeface="Arial" pitchFamily="34" charset="0"/>
                <a:cs typeface="Arial" pitchFamily="34" charset="0"/>
              </a:rPr>
              <a:t>Port of South Louisiana is #1 in the nation by tonnage </a:t>
            </a:r>
          </a:p>
          <a:p>
            <a:pPr marL="342900" indent="-342900" fontAlgn="base">
              <a:spcBef>
                <a:spcPct val="0"/>
              </a:spcBef>
              <a:spcAft>
                <a:spcPts val="1200"/>
              </a:spcAft>
              <a:buFont typeface="Arial" pitchFamily="34" charset="0"/>
              <a:buChar char="•"/>
              <a:defRPr/>
            </a:pPr>
            <a:r>
              <a:rPr lang="en-US" sz="2400" dirty="0">
                <a:solidFill>
                  <a:prstClr val="black"/>
                </a:solidFill>
                <a:latin typeface="Arial" pitchFamily="34" charset="0"/>
                <a:cs typeface="Arial" pitchFamily="34" charset="0"/>
              </a:rPr>
              <a:t>5 of the top 15 largest ports in the U.S. in Louisiana</a:t>
            </a:r>
          </a:p>
          <a:p>
            <a:pPr marL="342900" indent="-342900" fontAlgn="base">
              <a:spcBef>
                <a:spcPct val="0"/>
              </a:spcBef>
              <a:spcAft>
                <a:spcPts val="1200"/>
              </a:spcAft>
              <a:buFont typeface="Arial" pitchFamily="34" charset="0"/>
              <a:buChar char="•"/>
              <a:defRPr/>
            </a:pPr>
            <a:r>
              <a:rPr lang="en-US" sz="2400" dirty="0">
                <a:solidFill>
                  <a:prstClr val="black"/>
                </a:solidFill>
                <a:latin typeface="Arial" pitchFamily="34" charset="0"/>
                <a:cs typeface="Arial" pitchFamily="34" charset="0"/>
              </a:rPr>
              <a:t>The ports of Lake Charles, Baton Rouge, South Louisiana, Plaquemines, and New Orleans move enough cargo together to be the third largest port in the world</a:t>
            </a:r>
          </a:p>
          <a:p>
            <a:pPr fontAlgn="base">
              <a:spcBef>
                <a:spcPct val="0"/>
              </a:spcBef>
              <a:spcAft>
                <a:spcPct val="0"/>
              </a:spcAft>
              <a:defRPr/>
            </a:pPr>
            <a:endParaRPr lang="en-US" sz="2400" dirty="0">
              <a:solidFill>
                <a:prstClr val="black"/>
              </a:solidFill>
              <a:latin typeface="Arial" pitchFamily="34" charset="0"/>
              <a:cs typeface="Arial" pitchFamily="34" charset="0"/>
            </a:endParaRPr>
          </a:p>
          <a:p>
            <a:pPr fontAlgn="base">
              <a:spcBef>
                <a:spcPct val="0"/>
              </a:spcBef>
              <a:spcAft>
                <a:spcPct val="0"/>
              </a:spcAft>
              <a:defRPr/>
            </a:pPr>
            <a:endParaRPr lang="en-US" sz="2400" dirty="0">
              <a:solidFill>
                <a:prstClr val="black"/>
              </a:solidFill>
              <a:latin typeface="Arial" pitchFamily="34" charset="0"/>
              <a:cs typeface="Arial" pitchFamily="34" charset="0"/>
            </a:endParaRPr>
          </a:p>
        </p:txBody>
      </p:sp>
      <p:pic>
        <p:nvPicPr>
          <p:cNvPr id="7" name="Picture 2" descr="C:\Users\csutcliffe\Documents\Fiscal Justification\Resources\Working Coast Economic Impact\Impact Studies\Transportation\Louisiana AIS Traffic Patterns from Ports and Passes 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0600" y="1143000"/>
            <a:ext cx="3849688" cy="5257800"/>
          </a:xfrm>
          <a:prstGeom prst="rect">
            <a:avLst/>
          </a:prstGeom>
          <a:noFill/>
          <a:ln w="9525">
            <a:noFill/>
            <a:miter lim="800000"/>
            <a:headEnd/>
            <a:tailEnd/>
          </a:ln>
        </p:spPr>
      </p:pic>
    </p:spTree>
    <p:extLst>
      <p:ext uri="{BB962C8B-B14F-4D97-AF65-F5344CB8AC3E}">
        <p14:creationId xmlns:p14="http://schemas.microsoft.com/office/powerpoint/2010/main" val="40528339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
        <p:nvSpPr>
          <p:cNvPr id="5" name="Title 1"/>
          <p:cNvSpPr>
            <a:spLocks noGrp="1"/>
          </p:cNvSpPr>
          <p:nvPr>
            <p:ph type="title"/>
          </p:nvPr>
        </p:nvSpPr>
        <p:spPr>
          <a:xfrm>
            <a:off x="0" y="304800"/>
            <a:ext cx="9144000" cy="1143000"/>
          </a:xfrm>
        </p:spPr>
        <p:txBody>
          <a:bodyPr/>
          <a:lstStyle/>
          <a:p>
            <a:r>
              <a:rPr lang="en-US" sz="3600" dirty="0">
                <a:latin typeface="Arial" pitchFamily="34" charset="0"/>
                <a:cs typeface="Arial" pitchFamily="34" charset="0"/>
              </a:rPr>
              <a:t>Truck Cargo Flows: New York</a:t>
            </a:r>
          </a:p>
        </p:txBody>
      </p:sp>
      <p:pic>
        <p:nvPicPr>
          <p:cNvPr id="6" name="Picture 2" descr="U.S. map showing 1998 total domestic freight flows by truck, with more than 9 million tons shown flowing from the New York region to each of the following states: New York State, Massachusetts, Connecticut, Rhode Island, Pennsylvania, Ohio, New Jersey, Maryland, and Delaware. Network flows by truck also are shown in all 48 contiguous states, with most commodity flows by truck on highways in New York State, Massachusetts, Connecticut, Rhode Island, Pennsylvania, Ohio, and New Jersey and some in Illinois and Virginia."/>
          <p:cNvPicPr>
            <a:picLocks noChangeAspect="1" noChangeArrowheads="1"/>
          </p:cNvPicPr>
          <p:nvPr/>
        </p:nvPicPr>
        <p:blipFill>
          <a:blip r:embed="rId2" cstate="print"/>
          <a:srcRect/>
          <a:stretch>
            <a:fillRect/>
          </a:stretch>
        </p:blipFill>
        <p:spPr bwMode="auto">
          <a:xfrm>
            <a:off x="838200" y="1274763"/>
            <a:ext cx="7467600" cy="5583237"/>
          </a:xfrm>
          <a:prstGeom prst="rect">
            <a:avLst/>
          </a:prstGeom>
          <a:noFill/>
          <a:ln w="9525">
            <a:noFill/>
            <a:miter lim="800000"/>
            <a:headEnd/>
            <a:tailEnd/>
          </a:ln>
        </p:spPr>
      </p:pic>
    </p:spTree>
    <p:extLst>
      <p:ext uri="{BB962C8B-B14F-4D97-AF65-F5344CB8AC3E}">
        <p14:creationId xmlns:p14="http://schemas.microsoft.com/office/powerpoint/2010/main" val="1773235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
        <p:nvSpPr>
          <p:cNvPr id="5" name="Title 1"/>
          <p:cNvSpPr>
            <a:spLocks noGrp="1"/>
          </p:cNvSpPr>
          <p:nvPr>
            <p:ph type="title"/>
          </p:nvPr>
        </p:nvSpPr>
        <p:spPr>
          <a:xfrm>
            <a:off x="0" y="228600"/>
            <a:ext cx="9144000" cy="1143000"/>
          </a:xfrm>
        </p:spPr>
        <p:txBody>
          <a:bodyPr>
            <a:normAutofit fontScale="90000"/>
          </a:bodyPr>
          <a:lstStyle/>
          <a:p>
            <a:r>
              <a:rPr lang="en-US" sz="3600" dirty="0">
                <a:latin typeface="Arial" pitchFamily="34" charset="0"/>
                <a:cs typeface="Arial" pitchFamily="34" charset="0"/>
              </a:rPr>
              <a:t>Truck Cargo Flows: </a:t>
            </a:r>
            <a:br>
              <a:rPr lang="en-US" sz="3600" dirty="0">
                <a:latin typeface="Arial" pitchFamily="34" charset="0"/>
                <a:cs typeface="Arial" pitchFamily="34" charset="0"/>
              </a:rPr>
            </a:br>
            <a:r>
              <a:rPr lang="en-US" sz="3600" dirty="0">
                <a:latin typeface="Arial" pitchFamily="34" charset="0"/>
                <a:cs typeface="Arial" pitchFamily="34" charset="0"/>
              </a:rPr>
              <a:t>Southern California</a:t>
            </a:r>
          </a:p>
        </p:txBody>
      </p:sp>
      <p:pic>
        <p:nvPicPr>
          <p:cNvPr id="6" name="Picture 2" descr="U.S. map showing 1998 total domestic freight flows by truck, with more than 9 million tons shown flowing from the Los Angeles region to each of the following states: California and Nevada. Between 3 and 9 million tons flow from Los Angeles to Washington, Oregon, Nevada, Arizona, Texas, Illinois, and Ohio. Network flows by truck also are shown in all 48 contiguous states, with most of the commodity flows by truck on highways in California and some in Oklahoma and Iowa."/>
          <p:cNvPicPr>
            <a:picLocks noChangeAspect="1" noChangeArrowheads="1"/>
          </p:cNvPicPr>
          <p:nvPr/>
        </p:nvPicPr>
        <p:blipFill>
          <a:blip r:embed="rId2" cstate="print"/>
          <a:srcRect/>
          <a:stretch>
            <a:fillRect/>
          </a:stretch>
        </p:blipFill>
        <p:spPr bwMode="auto">
          <a:xfrm>
            <a:off x="914400" y="1438275"/>
            <a:ext cx="7239000" cy="5419725"/>
          </a:xfrm>
          <a:prstGeom prst="rect">
            <a:avLst/>
          </a:prstGeom>
          <a:noFill/>
          <a:ln w="9525">
            <a:noFill/>
            <a:miter lim="800000"/>
            <a:headEnd/>
            <a:tailEnd/>
          </a:ln>
        </p:spPr>
      </p:pic>
    </p:spTree>
    <p:extLst>
      <p:ext uri="{BB962C8B-B14F-4D97-AF65-F5344CB8AC3E}">
        <p14:creationId xmlns:p14="http://schemas.microsoft.com/office/powerpoint/2010/main" val="15449649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
        <p:nvSpPr>
          <p:cNvPr id="5" name="TextBox 4"/>
          <p:cNvSpPr txBox="1"/>
          <p:nvPr/>
        </p:nvSpPr>
        <p:spPr>
          <a:xfrm>
            <a:off x="1447800" y="381000"/>
            <a:ext cx="5867400" cy="584775"/>
          </a:xfrm>
          <a:prstGeom prst="rect">
            <a:avLst/>
          </a:prstGeom>
          <a:noFill/>
        </p:spPr>
        <p:txBody>
          <a:bodyPr wrap="square" rtlCol="0">
            <a:spAutoFit/>
          </a:bodyPr>
          <a:lstStyle/>
          <a:p>
            <a:pPr algn="ctr"/>
            <a:r>
              <a:rPr lang="en-US" sz="3200" dirty="0">
                <a:solidFill>
                  <a:prstClr val="black"/>
                </a:solidFill>
                <a:latin typeface="Arial" pitchFamily="34" charset="0"/>
                <a:cs typeface="Arial" pitchFamily="34" charset="0"/>
              </a:rPr>
              <a:t>Truck Cargo Flows: Houston</a:t>
            </a:r>
          </a:p>
        </p:txBody>
      </p:sp>
      <p:pic>
        <p:nvPicPr>
          <p:cNvPr id="6" name="Picture 2" descr="U.S. map showing 1998 total domestic freight flows by truck, with more than 9 million tons shown flowing from the Houston region to each of the following states: Texas and Louisiana. Between 3 and 9 million tons flow from Houston to each of the following states: California, New Mexico, Oklahoma, Arkansas, Missouri, Illinois, Ohio, Tennessee, Mississippi, Alabama, Georgia, and Florida. Network flows by truck also are shown in all 48 contiguous states, with most of the commodity flows by truck on highways in Texas, Louisiana, Arkansas, Mississippi, and Alabama."/>
          <p:cNvPicPr>
            <a:picLocks noChangeAspect="1" noChangeArrowheads="1"/>
          </p:cNvPicPr>
          <p:nvPr/>
        </p:nvPicPr>
        <p:blipFill>
          <a:blip r:embed="rId2" cstate="print"/>
          <a:srcRect/>
          <a:stretch>
            <a:fillRect/>
          </a:stretch>
        </p:blipFill>
        <p:spPr bwMode="auto">
          <a:xfrm>
            <a:off x="914400" y="1219200"/>
            <a:ext cx="7315200" cy="5486400"/>
          </a:xfrm>
          <a:prstGeom prst="rect">
            <a:avLst/>
          </a:prstGeom>
          <a:noFill/>
          <a:ln w="9525">
            <a:noFill/>
            <a:miter lim="800000"/>
            <a:headEnd/>
            <a:tailEnd/>
          </a:ln>
        </p:spPr>
      </p:pic>
    </p:spTree>
    <p:extLst>
      <p:ext uri="{BB962C8B-B14F-4D97-AF65-F5344CB8AC3E}">
        <p14:creationId xmlns:p14="http://schemas.microsoft.com/office/powerpoint/2010/main" val="1981952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
        <p:nvSpPr>
          <p:cNvPr id="5" name="Title 1"/>
          <p:cNvSpPr>
            <a:spLocks noGrp="1"/>
          </p:cNvSpPr>
          <p:nvPr>
            <p:ph type="title"/>
          </p:nvPr>
        </p:nvSpPr>
        <p:spPr>
          <a:xfrm>
            <a:off x="1219200" y="228600"/>
            <a:ext cx="6629400" cy="1143000"/>
          </a:xfrm>
        </p:spPr>
        <p:txBody>
          <a:bodyPr/>
          <a:lstStyle/>
          <a:p>
            <a:r>
              <a:rPr lang="en-US" sz="3200" dirty="0">
                <a:latin typeface="Arial" pitchFamily="34" charset="0"/>
                <a:cs typeface="Arial" pitchFamily="34" charset="0"/>
              </a:rPr>
              <a:t>Truck Cargo Flows: New Orleans</a:t>
            </a:r>
          </a:p>
        </p:txBody>
      </p:sp>
      <p:pic>
        <p:nvPicPr>
          <p:cNvPr id="6" name="Picture 2"/>
          <p:cNvPicPr>
            <a:picLocks noChangeAspect="1" noChangeArrowheads="1"/>
          </p:cNvPicPr>
          <p:nvPr/>
        </p:nvPicPr>
        <p:blipFill>
          <a:blip r:embed="rId2" cstate="print"/>
          <a:srcRect/>
          <a:stretch>
            <a:fillRect/>
          </a:stretch>
        </p:blipFill>
        <p:spPr bwMode="auto">
          <a:xfrm>
            <a:off x="914400" y="1295400"/>
            <a:ext cx="7239000" cy="5387446"/>
          </a:xfrm>
          <a:prstGeom prst="rect">
            <a:avLst/>
          </a:prstGeom>
          <a:noFill/>
          <a:ln w="9525">
            <a:noFill/>
            <a:miter lim="800000"/>
            <a:headEnd/>
            <a:tailEnd/>
          </a:ln>
        </p:spPr>
      </p:pic>
    </p:spTree>
    <p:extLst>
      <p:ext uri="{BB962C8B-B14F-4D97-AF65-F5344CB8AC3E}">
        <p14:creationId xmlns:p14="http://schemas.microsoft.com/office/powerpoint/2010/main" val="2189685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
        <p:nvSpPr>
          <p:cNvPr id="5" name="Title 1"/>
          <p:cNvSpPr>
            <a:spLocks noGrp="1"/>
          </p:cNvSpPr>
          <p:nvPr>
            <p:ph type="title"/>
          </p:nvPr>
        </p:nvSpPr>
        <p:spPr>
          <a:xfrm>
            <a:off x="0" y="457200"/>
            <a:ext cx="9144000" cy="838200"/>
          </a:xfrm>
        </p:spPr>
        <p:txBody>
          <a:bodyPr/>
          <a:lstStyle/>
          <a:p>
            <a:r>
              <a:rPr lang="en-US" sz="3600" dirty="0">
                <a:latin typeface="Arial" pitchFamily="34" charset="0"/>
                <a:cs typeface="Arial" pitchFamily="34" charset="0"/>
              </a:rPr>
              <a:t>Truck Cargo Flows: Louisiana</a:t>
            </a:r>
          </a:p>
        </p:txBody>
      </p:sp>
      <p:pic>
        <p:nvPicPr>
          <p:cNvPr id="6" name="Picture 2"/>
          <p:cNvPicPr>
            <a:picLocks noChangeAspect="1" noChangeArrowheads="1"/>
          </p:cNvPicPr>
          <p:nvPr/>
        </p:nvPicPr>
        <p:blipFill>
          <a:blip r:embed="rId2" cstate="print"/>
          <a:srcRect/>
          <a:stretch>
            <a:fillRect/>
          </a:stretch>
        </p:blipFill>
        <p:spPr bwMode="auto">
          <a:xfrm>
            <a:off x="914400" y="1295400"/>
            <a:ext cx="7162800" cy="5456238"/>
          </a:xfrm>
          <a:prstGeom prst="rect">
            <a:avLst/>
          </a:prstGeom>
          <a:noFill/>
          <a:ln w="9525">
            <a:noFill/>
            <a:miter lim="800000"/>
            <a:headEnd/>
            <a:tailEnd/>
          </a:ln>
        </p:spPr>
      </p:pic>
    </p:spTree>
    <p:extLst>
      <p:ext uri="{BB962C8B-B14F-4D97-AF65-F5344CB8AC3E}">
        <p14:creationId xmlns:p14="http://schemas.microsoft.com/office/powerpoint/2010/main" val="28681636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
        <p:nvSpPr>
          <p:cNvPr id="5" name="TextBox 8"/>
          <p:cNvSpPr txBox="1">
            <a:spLocks noChangeArrowheads="1"/>
          </p:cNvSpPr>
          <p:nvPr/>
        </p:nvSpPr>
        <p:spPr bwMode="auto">
          <a:xfrm>
            <a:off x="152400" y="381000"/>
            <a:ext cx="75263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en-US" sz="3600" b="1" dirty="0">
                <a:solidFill>
                  <a:prstClr val="black"/>
                </a:solidFill>
                <a:latin typeface="Arial" charset="0"/>
                <a:cs typeface="Arial" charset="0"/>
              </a:rPr>
              <a:t>Truck Cargo Flows: Louisiana </a:t>
            </a:r>
          </a:p>
        </p:txBody>
      </p:sp>
      <p:pic>
        <p:nvPicPr>
          <p:cNvPr id="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614" t="1632" r="1225" b="19484"/>
          <a:stretch/>
        </p:blipFill>
        <p:spPr bwMode="auto">
          <a:xfrm>
            <a:off x="457200" y="1295400"/>
            <a:ext cx="6506704" cy="4304073"/>
          </a:xfrm>
          <a:prstGeom prst="rect">
            <a:avLst/>
          </a:prstGeom>
          <a:noFill/>
          <a:ln w="9525">
            <a:noFill/>
            <a:miter lim="800000"/>
            <a:headEnd/>
            <a:tailEnd/>
          </a:ln>
        </p:spPr>
      </p:pic>
      <p:pic>
        <p:nvPicPr>
          <p:cNvPr id="7" name="Picture 2" descr="U.S. map showing 1998 total domestic freight flows by truck, with more than 9 million tons shown flowing from the New York region to each of the following states: New York State, Massachusetts, Connecticut, Rhode Island, Pennsylvania, Ohio, New Jersey, Maryland, and Delaware. Network flows by truck also are shown in all 48 contiguous states, with most commodity flows by truck on highways in New York State, Massachusetts, Connecticut, Rhode Island, Pennsylvania, Ohio, and New Jersey and some in Illinois and Virginia."/>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77000" y="1371600"/>
            <a:ext cx="2438400" cy="165208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2" descr="U.S. map showing 1998 total domestic freight flows by truck, with more than 9 million tons shown flowing from the Los Angeles region to each of the following states: California and Nevada. Between 3 and 9 million tons flow from Los Angeles to Washington, Oregon, Nevada, Arizona, Texas, Illinois, and Ohio. Network flows by truck also are shown in all 48 contiguous states, with most of the commodity flows by truck on highways in California and some in Oklahoma and Iowa."/>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77000" y="3200400"/>
            <a:ext cx="2438400" cy="160982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2" descr="U.S. map showing 1998 total domestic freight flows by truck, with more than 9 million tons shown flowing from the Houston region to each of the following states: Texas and Louisiana. Between 3 and 9 million tons flow from Houston to each of the following states: California, New Mexico, Oklahoma, Arkansas, Missouri, Illinois, Ohio, Tennessee, Mississippi, Alabama, Georgia, and Florida. Network flows by truck also are shown in all 48 contiguous states, with most of the commodity flows by truck on highways in Texas, Louisiana, Arkansas, Mississippi, and Alabama."/>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477000" y="5105400"/>
            <a:ext cx="2423160" cy="158564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001000" y="2743200"/>
            <a:ext cx="914400" cy="246221"/>
          </a:xfrm>
          <a:prstGeom prst="rect">
            <a:avLst/>
          </a:prstGeom>
          <a:noFill/>
        </p:spPr>
        <p:txBody>
          <a:bodyPr wrap="square" rtlCol="0">
            <a:spAutoFit/>
          </a:bodyPr>
          <a:lstStyle/>
          <a:p>
            <a:pPr algn="r" fontAlgn="base">
              <a:spcBef>
                <a:spcPct val="0"/>
              </a:spcBef>
              <a:spcAft>
                <a:spcPct val="0"/>
              </a:spcAft>
            </a:pPr>
            <a:r>
              <a:rPr lang="en-US" sz="1000" dirty="0">
                <a:solidFill>
                  <a:prstClr val="black"/>
                </a:solidFill>
                <a:latin typeface="Arial Black" pitchFamily="34" charset="0"/>
              </a:rPr>
              <a:t>New York</a:t>
            </a:r>
          </a:p>
        </p:txBody>
      </p:sp>
      <p:sp>
        <p:nvSpPr>
          <p:cNvPr id="11" name="TextBox 10"/>
          <p:cNvSpPr txBox="1"/>
          <p:nvPr/>
        </p:nvSpPr>
        <p:spPr>
          <a:xfrm>
            <a:off x="7772400" y="4572000"/>
            <a:ext cx="1143000" cy="246221"/>
          </a:xfrm>
          <a:prstGeom prst="rect">
            <a:avLst/>
          </a:prstGeom>
          <a:noFill/>
        </p:spPr>
        <p:txBody>
          <a:bodyPr wrap="square" rtlCol="0">
            <a:spAutoFit/>
          </a:bodyPr>
          <a:lstStyle/>
          <a:p>
            <a:pPr algn="r" fontAlgn="base">
              <a:spcBef>
                <a:spcPct val="0"/>
              </a:spcBef>
              <a:spcAft>
                <a:spcPct val="0"/>
              </a:spcAft>
            </a:pPr>
            <a:r>
              <a:rPr lang="en-US" sz="1000" dirty="0">
                <a:solidFill>
                  <a:prstClr val="black"/>
                </a:solidFill>
                <a:latin typeface="Arial Black" pitchFamily="34" charset="0"/>
              </a:rPr>
              <a:t>Los Angeles</a:t>
            </a:r>
          </a:p>
        </p:txBody>
      </p:sp>
      <p:sp>
        <p:nvSpPr>
          <p:cNvPr id="12" name="TextBox 11"/>
          <p:cNvSpPr txBox="1"/>
          <p:nvPr/>
        </p:nvSpPr>
        <p:spPr>
          <a:xfrm>
            <a:off x="7696200" y="6477000"/>
            <a:ext cx="1219200" cy="246221"/>
          </a:xfrm>
          <a:prstGeom prst="rect">
            <a:avLst/>
          </a:prstGeom>
          <a:noFill/>
        </p:spPr>
        <p:txBody>
          <a:bodyPr wrap="square" rtlCol="0">
            <a:spAutoFit/>
          </a:bodyPr>
          <a:lstStyle/>
          <a:p>
            <a:pPr algn="r" fontAlgn="base">
              <a:spcBef>
                <a:spcPct val="0"/>
              </a:spcBef>
              <a:spcAft>
                <a:spcPct val="0"/>
              </a:spcAft>
            </a:pPr>
            <a:r>
              <a:rPr lang="en-US" sz="1000" dirty="0">
                <a:solidFill>
                  <a:prstClr val="black"/>
                </a:solidFill>
                <a:latin typeface="Arial Black" pitchFamily="34" charset="0"/>
              </a:rPr>
              <a:t>Houston</a:t>
            </a:r>
          </a:p>
        </p:txBody>
      </p:sp>
      <p:pic>
        <p:nvPicPr>
          <p:cNvPr id="13"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857" t="81014" r="74897" b="1343"/>
          <a:stretch/>
        </p:blipFill>
        <p:spPr bwMode="auto">
          <a:xfrm>
            <a:off x="381000" y="5638800"/>
            <a:ext cx="1755185" cy="950563"/>
          </a:xfrm>
          <a:prstGeom prst="rect">
            <a:avLst/>
          </a:prstGeom>
          <a:noFill/>
          <a:ln w="9525">
            <a:noFill/>
            <a:miter lim="800000"/>
            <a:headEnd/>
            <a:tailEnd/>
          </a:ln>
        </p:spPr>
      </p:pic>
      <p:pic>
        <p:nvPicPr>
          <p:cNvPr id="1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37780" t="81759" r="1577" b="1482"/>
          <a:stretch/>
        </p:blipFill>
        <p:spPr bwMode="auto">
          <a:xfrm>
            <a:off x="2133600" y="5638800"/>
            <a:ext cx="4343737" cy="914400"/>
          </a:xfrm>
          <a:prstGeom prst="rect">
            <a:avLst/>
          </a:prstGeom>
          <a:noFill/>
          <a:ln w="9525">
            <a:noFill/>
            <a:miter lim="800000"/>
            <a:headEnd/>
            <a:tailEnd/>
          </a:ln>
        </p:spPr>
      </p:pic>
    </p:spTree>
    <p:extLst>
      <p:ext uri="{BB962C8B-B14F-4D97-AF65-F5344CB8AC3E}">
        <p14:creationId xmlns:p14="http://schemas.microsoft.com/office/powerpoint/2010/main" val="17780492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p:cNvSpPr>
          <p:nvPr>
            <p:ph type="title"/>
          </p:nvPr>
        </p:nvSpPr>
        <p:spPr>
          <a:xfrm>
            <a:off x="304799" y="304800"/>
            <a:ext cx="8839201" cy="914400"/>
          </a:xfrm>
        </p:spPr>
        <p:txBody>
          <a:bodyPr/>
          <a:lstStyle/>
          <a:p>
            <a:r>
              <a:rPr lang="en-US" sz="3300" b="1" dirty="0" smtClean="0">
                <a:solidFill>
                  <a:srgbClr val="000000"/>
                </a:solidFill>
                <a:latin typeface="Arial" pitchFamily="34" charset="0"/>
                <a:cs typeface="Arial" pitchFamily="34" charset="0"/>
              </a:rPr>
              <a:t>Coastal Louisiana: </a:t>
            </a:r>
            <a:r>
              <a:rPr lang="en-US" sz="2800" b="1" i="1" dirty="0" smtClean="0">
                <a:solidFill>
                  <a:schemeClr val="accent6"/>
                </a:solidFill>
                <a:latin typeface="Arial" pitchFamily="34" charset="0"/>
                <a:cs typeface="Arial" pitchFamily="34" charset="0"/>
              </a:rPr>
              <a:t>oil &amp; gas infrastructure</a:t>
            </a:r>
            <a:endParaRPr lang="en-US" sz="3300" b="1" i="1" dirty="0">
              <a:solidFill>
                <a:schemeClr val="accent6"/>
              </a:solidFill>
              <a:latin typeface="Arial" pitchFamily="34" charset="0"/>
              <a:cs typeface="Arial" pitchFamily="34"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 y="1019173"/>
            <a:ext cx="8875059" cy="5838827"/>
          </a:xfrm>
          <a:prstGeom prst="rect">
            <a:avLst/>
          </a:prstGeom>
        </p:spPr>
      </p:pic>
      <p:sp>
        <p:nvSpPr>
          <p:cNvPr id="4" name="Rectangle 3"/>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Tree>
    <p:extLst>
      <p:ext uri="{BB962C8B-B14F-4D97-AF65-F5344CB8AC3E}">
        <p14:creationId xmlns:p14="http://schemas.microsoft.com/office/powerpoint/2010/main" val="1222131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
        <p:nvSpPr>
          <p:cNvPr id="5" name="Title 1"/>
          <p:cNvSpPr>
            <a:spLocks noGrp="1"/>
          </p:cNvSpPr>
          <p:nvPr>
            <p:ph type="title"/>
          </p:nvPr>
        </p:nvSpPr>
        <p:spPr>
          <a:xfrm>
            <a:off x="0" y="228600"/>
            <a:ext cx="9144000" cy="1143000"/>
          </a:xfrm>
        </p:spPr>
        <p:txBody>
          <a:bodyPr/>
          <a:lstStyle/>
          <a:p>
            <a:r>
              <a:rPr lang="en-US" dirty="0" smtClean="0">
                <a:solidFill>
                  <a:schemeClr val="tx1"/>
                </a:solidFill>
              </a:rPr>
              <a:t>Fisheries</a:t>
            </a:r>
          </a:p>
        </p:txBody>
      </p:sp>
      <p:pic>
        <p:nvPicPr>
          <p:cNvPr id="6" name="Picture 2" descr="C:\Users\csutcliffe\Pictures\Coastal Pics\shrimp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143000"/>
            <a:ext cx="4724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bwMode="auto">
          <a:xfrm>
            <a:off x="5029200" y="1143000"/>
            <a:ext cx="4114800" cy="4419600"/>
          </a:xfrm>
          <a:prstGeom prst="rect">
            <a:avLst/>
          </a:prstGeom>
          <a:noFill/>
          <a:ln w="9525">
            <a:noFill/>
            <a:miter lim="800000"/>
            <a:headEnd/>
            <a:tailEnd/>
          </a:ln>
        </p:spPr>
        <p:txBody>
          <a:bodyPr/>
          <a:lstStyle/>
          <a:p>
            <a:pPr marL="342900" indent="-342900" eaLnBrk="0" fontAlgn="base" hangingPunct="0">
              <a:spcBef>
                <a:spcPct val="20000"/>
              </a:spcBef>
              <a:spcAft>
                <a:spcPts val="600"/>
              </a:spcAft>
              <a:buFontTx/>
              <a:buChar char="•"/>
            </a:pPr>
            <a:r>
              <a:rPr lang="en-US" sz="2400" dirty="0">
                <a:solidFill>
                  <a:prstClr val="black"/>
                </a:solidFill>
                <a:latin typeface="Arial" pitchFamily="34" charset="0"/>
              </a:rPr>
              <a:t>Provides 26% by weight of the commercial fish landings in the continental United States ($1 billion annually)</a:t>
            </a:r>
          </a:p>
          <a:p>
            <a:pPr marL="342900" indent="-342900" eaLnBrk="0" fontAlgn="base" hangingPunct="0">
              <a:spcBef>
                <a:spcPct val="20000"/>
              </a:spcBef>
              <a:spcAft>
                <a:spcPts val="600"/>
              </a:spcAft>
              <a:buFontTx/>
              <a:buChar char="•"/>
            </a:pPr>
            <a:r>
              <a:rPr lang="en-US" sz="2400" dirty="0">
                <a:solidFill>
                  <a:prstClr val="black"/>
                </a:solidFill>
                <a:latin typeface="Arial" pitchFamily="34" charset="0"/>
              </a:rPr>
              <a:t>Nation’s top producer of shrimp, (oysters), crawfish, and blue crabs. </a:t>
            </a:r>
          </a:p>
          <a:p>
            <a:pPr marL="342900" indent="-342900" eaLnBrk="0" fontAlgn="base" hangingPunct="0">
              <a:spcBef>
                <a:spcPct val="20000"/>
              </a:spcBef>
              <a:spcAft>
                <a:spcPts val="600"/>
              </a:spcAft>
              <a:buFontTx/>
              <a:buChar char="•"/>
            </a:pPr>
            <a:r>
              <a:rPr lang="en-US" sz="2400" dirty="0">
                <a:solidFill>
                  <a:prstClr val="black"/>
                </a:solidFill>
                <a:latin typeface="Arial" pitchFamily="34" charset="0"/>
              </a:rPr>
              <a:t>Louisiana seafood is processed and shipped globally providing almost 30,000 Louisiana jobs.</a:t>
            </a:r>
          </a:p>
          <a:p>
            <a:pPr marL="342900" indent="-342900" eaLnBrk="0" fontAlgn="base" hangingPunct="0">
              <a:spcBef>
                <a:spcPct val="20000"/>
              </a:spcBef>
              <a:spcAft>
                <a:spcPct val="0"/>
              </a:spcAft>
              <a:buFontTx/>
              <a:buChar char="•"/>
            </a:pPr>
            <a:endParaRPr lang="en-US" dirty="0">
              <a:solidFill>
                <a:prstClr val="black"/>
              </a:solidFill>
              <a:latin typeface="Arial" pitchFamily="34" charset="0"/>
            </a:endParaRPr>
          </a:p>
          <a:p>
            <a:pPr marL="342900" indent="-342900" eaLnBrk="0" fontAlgn="base" hangingPunct="0">
              <a:spcBef>
                <a:spcPct val="20000"/>
              </a:spcBef>
              <a:spcAft>
                <a:spcPct val="0"/>
              </a:spcAft>
              <a:buFontTx/>
              <a:buChar char="•"/>
            </a:pPr>
            <a:endParaRPr lang="en-US" dirty="0">
              <a:solidFill>
                <a:prstClr val="black"/>
              </a:solidFill>
              <a:latin typeface="Arial" pitchFamily="34" charset="0"/>
            </a:endParaRPr>
          </a:p>
        </p:txBody>
      </p:sp>
    </p:spTree>
    <p:extLst>
      <p:ext uri="{BB962C8B-B14F-4D97-AF65-F5344CB8AC3E}">
        <p14:creationId xmlns:p14="http://schemas.microsoft.com/office/powerpoint/2010/main" val="27803802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Title 1"/>
          <p:cNvSpPr>
            <a:spLocks noGrp="1"/>
          </p:cNvSpPr>
          <p:nvPr>
            <p:ph type="title"/>
          </p:nvPr>
        </p:nvSpPr>
        <p:spPr>
          <a:xfrm>
            <a:off x="0" y="228600"/>
            <a:ext cx="9144000" cy="1143000"/>
          </a:xfrm>
        </p:spPr>
        <p:txBody>
          <a:bodyPr>
            <a:normAutofit/>
          </a:bodyPr>
          <a:lstStyle/>
          <a:p>
            <a:r>
              <a:rPr lang="en-US" sz="4000" dirty="0"/>
              <a:t>Tourism and Recreational Opportunities</a:t>
            </a:r>
          </a:p>
        </p:txBody>
      </p:sp>
      <p:sp>
        <p:nvSpPr>
          <p:cNvPr id="6" name="Content Placeholder 5"/>
          <p:cNvSpPr>
            <a:spLocks noGrp="1"/>
          </p:cNvSpPr>
          <p:nvPr>
            <p:ph sz="half" idx="1"/>
          </p:nvPr>
        </p:nvSpPr>
        <p:spPr>
          <a:xfrm>
            <a:off x="838200" y="1371600"/>
            <a:ext cx="7467600" cy="4525963"/>
          </a:xfrm>
        </p:spPr>
        <p:txBody>
          <a:bodyPr>
            <a:normAutofit lnSpcReduction="10000"/>
          </a:bodyPr>
          <a:lstStyle/>
          <a:p>
            <a:r>
              <a:rPr lang="en-US" dirty="0" smtClean="0"/>
              <a:t>Estimated 25 million domestic and international visitors annually</a:t>
            </a:r>
          </a:p>
          <a:p>
            <a:r>
              <a:rPr lang="en-US" dirty="0" smtClean="0"/>
              <a:t>$10.2 billion added to the economy through tourist spending in 2013.</a:t>
            </a:r>
          </a:p>
          <a:p>
            <a:pPr lvl="1"/>
            <a:r>
              <a:rPr lang="en-US" smtClean="0"/>
              <a:t>Coastal </a:t>
            </a:r>
            <a:r>
              <a:rPr lang="en-US" dirty="0" smtClean="0"/>
              <a:t>parishes made up 64% of the total</a:t>
            </a:r>
          </a:p>
          <a:p>
            <a:r>
              <a:rPr lang="en-US" dirty="0" smtClean="0"/>
              <a:t>Top recreational fishing waters (both fresh and salt water) in the country</a:t>
            </a:r>
          </a:p>
          <a:p>
            <a:r>
              <a:rPr lang="en-US" dirty="0" smtClean="0"/>
              <a:t>Recreational fishing industry with $2 billion in annual revenues.</a:t>
            </a:r>
          </a:p>
        </p:txBody>
      </p:sp>
      <p:sp>
        <p:nvSpPr>
          <p:cNvPr id="7" name="Footer Placeholder 4"/>
          <p:cNvSpPr>
            <a:spLocks noGrp="1"/>
          </p:cNvSpPr>
          <p:nvPr>
            <p:ph type="ftr" sz="quarter" idx="11"/>
          </p:nvPr>
        </p:nvSpPr>
        <p:spPr>
          <a:xfrm>
            <a:off x="1676400" y="5867400"/>
            <a:ext cx="5486400" cy="476250"/>
          </a:xfrm>
          <a:noFill/>
        </p:spPr>
        <p:txBody>
          <a:bodyPr/>
          <a:lstStyle/>
          <a:p>
            <a:r>
              <a:rPr lang="en-US" dirty="0" smtClean="0">
                <a:latin typeface="Arial" pitchFamily="34" charset="0"/>
              </a:rPr>
              <a:t>restoring and protecting Louisiana’s coast</a:t>
            </a:r>
          </a:p>
        </p:txBody>
      </p:sp>
    </p:spTree>
    <p:extLst>
      <p:ext uri="{BB962C8B-B14F-4D97-AF65-F5344CB8AC3E}">
        <p14:creationId xmlns:p14="http://schemas.microsoft.com/office/powerpoint/2010/main" val="2100117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1"/>
          <p:cNvSpPr>
            <a:spLocks noGrp="1"/>
          </p:cNvSpPr>
          <p:nvPr>
            <p:ph type="ftr" sz="quarter" idx="11"/>
          </p:nvPr>
        </p:nvSpPr>
        <p:spPr>
          <a:noFill/>
        </p:spPr>
        <p:txBody>
          <a:bodyPr/>
          <a:lstStyle/>
          <a:p>
            <a:r>
              <a:rPr lang="en-US" smtClean="0">
                <a:latin typeface="Arial" pitchFamily="34" charset="0"/>
              </a:rPr>
              <a:t>restoring and protecting Louisiana’s coast</a:t>
            </a:r>
          </a:p>
        </p:txBody>
      </p:sp>
      <p:pic>
        <p:nvPicPr>
          <p:cNvPr id="4099" name="Picture 2" descr="Sat20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8800" y="1905000"/>
            <a:ext cx="5562600" cy="4171950"/>
          </a:xfrm>
          <a:prstGeom prst="rect">
            <a:avLst/>
          </a:prstGeom>
          <a:noFill/>
          <a:ln w="9525">
            <a:noFill/>
            <a:miter lim="800000"/>
            <a:headEnd/>
            <a:tailEnd/>
          </a:ln>
        </p:spPr>
      </p:pic>
      <p:sp>
        <p:nvSpPr>
          <p:cNvPr id="4100" name="Title 1"/>
          <p:cNvSpPr txBox="1">
            <a:spLocks/>
          </p:cNvSpPr>
          <p:nvPr/>
        </p:nvSpPr>
        <p:spPr bwMode="auto">
          <a:xfrm>
            <a:off x="457200" y="415318"/>
            <a:ext cx="8229600" cy="1143000"/>
          </a:xfrm>
          <a:prstGeom prst="rect">
            <a:avLst/>
          </a:prstGeom>
          <a:noFill/>
          <a:ln w="9525">
            <a:noFill/>
            <a:miter lim="800000"/>
            <a:headEnd/>
            <a:tailEnd/>
          </a:ln>
        </p:spPr>
        <p:txBody>
          <a:bodyPr/>
          <a:lstStyle/>
          <a:p>
            <a:pPr algn="ctr" eaLnBrk="0" hangingPunct="0"/>
            <a:r>
              <a:rPr lang="en-US" sz="4000" dirty="0"/>
              <a:t>Emerged through Natural Processes</a:t>
            </a:r>
          </a:p>
        </p:txBody>
      </p:sp>
      <p:sp>
        <p:nvSpPr>
          <p:cNvPr id="5" name="Rectangle 4"/>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Tree>
    <p:extLst>
      <p:ext uri="{BB962C8B-B14F-4D97-AF65-F5344CB8AC3E}">
        <p14:creationId xmlns:p14="http://schemas.microsoft.com/office/powerpoint/2010/main" val="1001908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79924"/>
            <a:ext cx="9144000"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345327"/>
            <a:ext cx="8229600" cy="1143000"/>
          </a:xfrm>
        </p:spPr>
        <p:txBody>
          <a:bodyPr>
            <a:normAutofit fontScale="90000"/>
          </a:bodyPr>
          <a:lstStyle/>
          <a:p>
            <a:pPr>
              <a:defRPr/>
            </a:pPr>
            <a:r>
              <a:rPr lang="en-US" b="0" dirty="0" smtClean="0">
                <a:cs typeface="Arial" pitchFamily="34" charset="0"/>
              </a:rPr>
              <a:t>Historic Land Change in Coastal LA</a:t>
            </a:r>
            <a:br>
              <a:rPr lang="en-US" b="0" dirty="0" smtClean="0">
                <a:cs typeface="Arial" pitchFamily="34" charset="0"/>
              </a:rPr>
            </a:br>
            <a:r>
              <a:rPr lang="en-US" b="0" dirty="0" smtClean="0">
                <a:cs typeface="Arial" pitchFamily="34" charset="0"/>
              </a:rPr>
              <a:t>1932 - 2010</a:t>
            </a:r>
            <a:endParaRPr lang="en-US" b="0" dirty="0"/>
          </a:p>
        </p:txBody>
      </p:sp>
      <p:sp>
        <p:nvSpPr>
          <p:cNvPr id="15364" name="Content Placeholder 2"/>
          <p:cNvSpPr>
            <a:spLocks noGrp="1"/>
          </p:cNvSpPr>
          <p:nvPr>
            <p:ph idx="1"/>
          </p:nvPr>
        </p:nvSpPr>
        <p:spPr>
          <a:xfrm>
            <a:off x="685800" y="5754498"/>
            <a:ext cx="8229600" cy="533400"/>
          </a:xfrm>
        </p:spPr>
        <p:txBody>
          <a:bodyPr/>
          <a:lstStyle/>
          <a:p>
            <a:pPr marL="0" indent="0" algn="r">
              <a:spcBef>
                <a:spcPct val="0"/>
              </a:spcBef>
              <a:buFont typeface="Arial" charset="0"/>
              <a:buNone/>
            </a:pPr>
            <a:r>
              <a:rPr lang="en-US" altLang="en-US" sz="1600" dirty="0" smtClean="0">
                <a:solidFill>
                  <a:srgbClr val="000000"/>
                </a:solidFill>
                <a:latin typeface="Georgia" pitchFamily="18" charset="0"/>
                <a:cs typeface="Arial" charset="0"/>
              </a:rPr>
              <a:t>Historic Land-Water Change from 1932-2010 | </a:t>
            </a:r>
            <a:r>
              <a:rPr lang="en-US" altLang="en-US" sz="1600" dirty="0" err="1" smtClean="0">
                <a:solidFill>
                  <a:srgbClr val="000000"/>
                </a:solidFill>
                <a:latin typeface="Georgia" pitchFamily="18" charset="0"/>
                <a:cs typeface="Arial" charset="0"/>
              </a:rPr>
              <a:t>Couvillion</a:t>
            </a:r>
            <a:r>
              <a:rPr lang="en-US" altLang="en-US" sz="1600" dirty="0" smtClean="0">
                <a:solidFill>
                  <a:srgbClr val="000000"/>
                </a:solidFill>
                <a:latin typeface="Georgia" pitchFamily="18" charset="0"/>
                <a:cs typeface="Arial" charset="0"/>
              </a:rPr>
              <a:t> et al (USGS), 2011</a:t>
            </a:r>
          </a:p>
        </p:txBody>
      </p:sp>
      <p:sp>
        <p:nvSpPr>
          <p:cNvPr id="15365" name="TextBox 7"/>
          <p:cNvSpPr txBox="1">
            <a:spLocks noChangeArrowheads="1"/>
          </p:cNvSpPr>
          <p:nvPr/>
        </p:nvSpPr>
        <p:spPr bwMode="auto">
          <a:xfrm>
            <a:off x="738188" y="4094512"/>
            <a:ext cx="243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000000"/>
                </a:solidFill>
                <a:latin typeface="Georgia" pitchFamily="18" charset="0"/>
              </a:rPr>
              <a:t>Land Loss</a:t>
            </a:r>
          </a:p>
        </p:txBody>
      </p:sp>
      <p:sp>
        <p:nvSpPr>
          <p:cNvPr id="15366" name="TextBox 8"/>
          <p:cNvSpPr txBox="1">
            <a:spLocks noChangeArrowheads="1"/>
          </p:cNvSpPr>
          <p:nvPr/>
        </p:nvSpPr>
        <p:spPr bwMode="auto">
          <a:xfrm>
            <a:off x="739775" y="4551712"/>
            <a:ext cx="2667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rgbClr val="000000"/>
                </a:solidFill>
                <a:latin typeface="Georgia" pitchFamily="18" charset="0"/>
              </a:rPr>
              <a:t>Land Gain</a:t>
            </a:r>
          </a:p>
        </p:txBody>
      </p:sp>
      <p:sp>
        <p:nvSpPr>
          <p:cNvPr id="15367" name="Rectangle 9"/>
          <p:cNvSpPr>
            <a:spLocks noChangeArrowheads="1"/>
          </p:cNvSpPr>
          <p:nvPr/>
        </p:nvSpPr>
        <p:spPr bwMode="auto">
          <a:xfrm>
            <a:off x="228600" y="4107212"/>
            <a:ext cx="439738" cy="342900"/>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sp>
        <p:nvSpPr>
          <p:cNvPr id="15368" name="Rectangle 10"/>
          <p:cNvSpPr>
            <a:spLocks noChangeArrowheads="1"/>
          </p:cNvSpPr>
          <p:nvPr/>
        </p:nvSpPr>
        <p:spPr bwMode="auto">
          <a:xfrm>
            <a:off x="228600" y="4564412"/>
            <a:ext cx="439738" cy="342900"/>
          </a:xfrm>
          <a:prstGeom prst="rect">
            <a:avLst/>
          </a:prstGeom>
          <a:solidFill>
            <a:srgbClr val="8CDF4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pic>
        <p:nvPicPr>
          <p:cNvPr id="15369"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5555012"/>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1"/>
          <p:cNvSpPr txBox="1">
            <a:spLocks/>
          </p:cNvSpPr>
          <p:nvPr/>
        </p:nvSpPr>
        <p:spPr bwMode="auto">
          <a:xfrm>
            <a:off x="1066800" y="5234337"/>
            <a:ext cx="77184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chemeClr val="bg1">
                  <a:lumMod val="65000"/>
                </a:schemeClr>
              </a:buClr>
              <a:buFontTx/>
              <a:buNone/>
              <a:defRPr/>
            </a:pPr>
            <a:r>
              <a:rPr lang="en-US" sz="3600" b="1" dirty="0" smtClean="0">
                <a:latin typeface="Georgia" panose="02040502050405020303" pitchFamily="18" charset="0"/>
                <a:cs typeface="Arial" pitchFamily="34" charset="0"/>
              </a:rPr>
              <a:t>1,800 square miles of land lost</a:t>
            </a:r>
          </a:p>
        </p:txBody>
      </p:sp>
      <p:sp>
        <p:nvSpPr>
          <p:cNvPr id="11" name="Rectangle 10"/>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Tree>
    <p:extLst>
      <p:ext uri="{BB962C8B-B14F-4D97-AF65-F5344CB8AC3E}">
        <p14:creationId xmlns:p14="http://schemas.microsoft.com/office/powerpoint/2010/main" val="2601777746"/>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821336"/>
            <a:ext cx="9144000"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327763"/>
            <a:ext cx="8229600" cy="1143000"/>
          </a:xfrm>
        </p:spPr>
        <p:txBody>
          <a:bodyPr>
            <a:noAutofit/>
          </a:bodyPr>
          <a:lstStyle/>
          <a:p>
            <a:pPr>
              <a:defRPr/>
            </a:pPr>
            <a:r>
              <a:rPr lang="en-US" sz="3600" b="0" dirty="0" smtClean="0">
                <a:cs typeface="Arial" pitchFamily="34" charset="0"/>
              </a:rPr>
              <a:t>Predicted </a:t>
            </a:r>
            <a:r>
              <a:rPr lang="en-US" sz="3600" b="0" dirty="0">
                <a:cs typeface="Arial" pitchFamily="34" charset="0"/>
              </a:rPr>
              <a:t>Land Change in Coastal </a:t>
            </a:r>
            <a:r>
              <a:rPr lang="en-US" sz="3600" b="0" dirty="0" smtClean="0">
                <a:cs typeface="Arial" pitchFamily="34" charset="0"/>
              </a:rPr>
              <a:t>LA</a:t>
            </a:r>
            <a:r>
              <a:rPr lang="en-US" sz="3600" b="0" dirty="0">
                <a:cs typeface="Arial" pitchFamily="34" charset="0"/>
              </a:rPr>
              <a:t/>
            </a:r>
            <a:br>
              <a:rPr lang="en-US" sz="3600" b="0" dirty="0">
                <a:cs typeface="Arial" pitchFamily="34" charset="0"/>
              </a:rPr>
            </a:br>
            <a:r>
              <a:rPr lang="en-US" sz="3600" b="0" dirty="0" smtClean="0">
                <a:cs typeface="Arial" pitchFamily="34" charset="0"/>
              </a:rPr>
              <a:t>2010 - 2060</a:t>
            </a:r>
            <a:endParaRPr lang="en-US" sz="3600" b="0" dirty="0"/>
          </a:p>
        </p:txBody>
      </p:sp>
      <p:sp>
        <p:nvSpPr>
          <p:cNvPr id="16388" name="TextBox 6"/>
          <p:cNvSpPr txBox="1">
            <a:spLocks noChangeArrowheads="1"/>
          </p:cNvSpPr>
          <p:nvPr/>
        </p:nvSpPr>
        <p:spPr bwMode="auto">
          <a:xfrm>
            <a:off x="739775" y="4189032"/>
            <a:ext cx="243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000000"/>
                </a:solidFill>
                <a:latin typeface="Georgia" pitchFamily="18" charset="0"/>
              </a:rPr>
              <a:t>Land Loss</a:t>
            </a:r>
          </a:p>
        </p:txBody>
      </p:sp>
      <p:sp>
        <p:nvSpPr>
          <p:cNvPr id="16389" name="TextBox 7"/>
          <p:cNvSpPr txBox="1">
            <a:spLocks noChangeArrowheads="1"/>
          </p:cNvSpPr>
          <p:nvPr/>
        </p:nvSpPr>
        <p:spPr bwMode="auto">
          <a:xfrm>
            <a:off x="739775" y="4646232"/>
            <a:ext cx="2667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rgbClr val="000000"/>
                </a:solidFill>
                <a:latin typeface="Georgia" pitchFamily="18" charset="0"/>
              </a:rPr>
              <a:t>Land Gain</a:t>
            </a:r>
          </a:p>
        </p:txBody>
      </p:sp>
      <p:sp>
        <p:nvSpPr>
          <p:cNvPr id="16390" name="Rectangle 8"/>
          <p:cNvSpPr>
            <a:spLocks noChangeArrowheads="1"/>
          </p:cNvSpPr>
          <p:nvPr/>
        </p:nvSpPr>
        <p:spPr bwMode="auto">
          <a:xfrm>
            <a:off x="228600" y="4201732"/>
            <a:ext cx="439738" cy="342900"/>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sp>
        <p:nvSpPr>
          <p:cNvPr id="16391" name="Rectangle 9"/>
          <p:cNvSpPr>
            <a:spLocks noChangeArrowheads="1"/>
          </p:cNvSpPr>
          <p:nvPr/>
        </p:nvSpPr>
        <p:spPr bwMode="auto">
          <a:xfrm>
            <a:off x="228600" y="4658932"/>
            <a:ext cx="439738" cy="342900"/>
          </a:xfrm>
          <a:prstGeom prst="rect">
            <a:avLst/>
          </a:prstGeom>
          <a:solidFill>
            <a:srgbClr val="8CDF4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pic>
        <p:nvPicPr>
          <p:cNvPr id="16392" name="Picture 1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5696424"/>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Content Placeholder 2"/>
          <p:cNvSpPr>
            <a:spLocks noGrp="1"/>
          </p:cNvSpPr>
          <p:nvPr>
            <p:ph idx="1"/>
          </p:nvPr>
        </p:nvSpPr>
        <p:spPr>
          <a:xfrm>
            <a:off x="685800" y="6064724"/>
            <a:ext cx="8229600" cy="533400"/>
          </a:xfrm>
        </p:spPr>
        <p:txBody>
          <a:bodyPr/>
          <a:lstStyle/>
          <a:p>
            <a:pPr marL="0" indent="0" algn="r">
              <a:spcBef>
                <a:spcPct val="0"/>
              </a:spcBef>
              <a:buFont typeface="Arial" charset="0"/>
              <a:buNone/>
            </a:pPr>
            <a:r>
              <a:rPr lang="en-US" altLang="en-US" sz="1600" dirty="0" smtClean="0">
                <a:solidFill>
                  <a:srgbClr val="000000"/>
                </a:solidFill>
                <a:latin typeface="Georgia" pitchFamily="18" charset="0"/>
                <a:cs typeface="Arial" charset="0"/>
              </a:rPr>
              <a:t>Predicted Land-Water Change | Less Optimistic Scenario</a:t>
            </a:r>
          </a:p>
        </p:txBody>
      </p:sp>
      <p:sp>
        <p:nvSpPr>
          <p:cNvPr id="11" name="Content Placeholder 1"/>
          <p:cNvSpPr txBox="1">
            <a:spLocks/>
          </p:cNvSpPr>
          <p:nvPr/>
        </p:nvSpPr>
        <p:spPr bwMode="auto">
          <a:xfrm>
            <a:off x="1143000" y="5175724"/>
            <a:ext cx="7315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chemeClr val="bg1">
                  <a:lumMod val="65000"/>
                </a:schemeClr>
              </a:buClr>
              <a:buFontTx/>
              <a:buNone/>
              <a:defRPr/>
            </a:pPr>
            <a:r>
              <a:rPr lang="en-US" dirty="0" smtClean="0">
                <a:latin typeface="Georgia" panose="02040502050405020303" pitchFamily="18" charset="0"/>
                <a:cs typeface="Arial" pitchFamily="34" charset="0"/>
              </a:rPr>
              <a:t>Potential to lose up to </a:t>
            </a:r>
            <a:r>
              <a:rPr lang="en-US" b="1" dirty="0" smtClean="0">
                <a:latin typeface="Georgia" panose="02040502050405020303" pitchFamily="18" charset="0"/>
                <a:cs typeface="Arial" pitchFamily="34" charset="0"/>
              </a:rPr>
              <a:t>1,756</a:t>
            </a:r>
            <a:r>
              <a:rPr lang="en-US" dirty="0" smtClean="0">
                <a:latin typeface="Georgia" panose="02040502050405020303" pitchFamily="18" charset="0"/>
                <a:cs typeface="Arial" pitchFamily="34" charset="0"/>
              </a:rPr>
              <a:t> square miles of land over the next 50 years</a:t>
            </a:r>
          </a:p>
        </p:txBody>
      </p:sp>
      <p:sp>
        <p:nvSpPr>
          <p:cNvPr id="12" name="Rectangle 11"/>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Tree>
    <p:extLst>
      <p:ext uri="{BB962C8B-B14F-4D97-AF65-F5344CB8AC3E}">
        <p14:creationId xmlns:p14="http://schemas.microsoft.com/office/powerpoint/2010/main" val="543848573"/>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a:off x="0" y="76200"/>
            <a:ext cx="9161417" cy="646331"/>
          </a:xfrm>
          <a:prstGeom prst="rect">
            <a:avLst/>
          </a:prstGeom>
          <a:solidFill>
            <a:schemeClr val="tx1"/>
          </a:solidFill>
          <a:ln>
            <a:noFill/>
          </a:ln>
        </p:spPr>
        <p:txBody>
          <a:bodyPr wrap="square" rtlCol="0">
            <a:spAutoFit/>
          </a:bodyPr>
          <a:lstStyle/>
          <a:p>
            <a:pPr algn="ctr"/>
            <a:r>
              <a:rPr lang="en-US" sz="2400" b="1" dirty="0">
                <a:ln>
                  <a:solidFill>
                    <a:prstClr val="black"/>
                  </a:solidFill>
                </a:ln>
                <a:solidFill>
                  <a:prstClr val="white">
                    <a:lumMod val="95000"/>
                  </a:prstClr>
                </a:solidFill>
                <a:effectLst>
                  <a:outerShdw blurRad="38100" dist="38100" dir="2700000" algn="tl">
                    <a:srgbClr val="000000">
                      <a:alpha val="43137"/>
                    </a:srgbClr>
                  </a:outerShdw>
                </a:effectLst>
                <a:latin typeface="Arial Black" pitchFamily="34" charset="0"/>
              </a:rPr>
              <a:t>WONDER LAKE </a:t>
            </a:r>
            <a:r>
              <a:rPr lang="en-US" sz="2400" dirty="0">
                <a:ln>
                  <a:solidFill>
                    <a:prstClr val="black"/>
                  </a:solidFill>
                </a:ln>
                <a:solidFill>
                  <a:prstClr val="white">
                    <a:lumMod val="95000"/>
                  </a:prstClr>
                </a:solidFill>
                <a:latin typeface="Arial Black" pitchFamily="34" charset="0"/>
              </a:rPr>
              <a:t>Terrebonne Parish                  </a:t>
            </a:r>
            <a:r>
              <a:rPr lang="en-US" sz="3600" b="1" dirty="0">
                <a:ln>
                  <a:solidFill>
                    <a:prstClr val="black"/>
                  </a:solidFill>
                </a:ln>
                <a:solidFill>
                  <a:prstClr val="white">
                    <a:lumMod val="95000"/>
                  </a:prstClr>
                </a:solidFill>
                <a:latin typeface="Arial Black" pitchFamily="34" charset="0"/>
              </a:rPr>
              <a:t>1971  </a:t>
            </a:r>
          </a:p>
        </p:txBody>
      </p:sp>
    </p:spTree>
    <p:extLst>
      <p:ext uri="{BB962C8B-B14F-4D97-AF65-F5344CB8AC3E}">
        <p14:creationId xmlns:p14="http://schemas.microsoft.com/office/powerpoint/2010/main" val="21316487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5" name="TextBox 4"/>
          <p:cNvSpPr txBox="1"/>
          <p:nvPr/>
        </p:nvSpPr>
        <p:spPr>
          <a:xfrm>
            <a:off x="0" y="76200"/>
            <a:ext cx="9161417" cy="646331"/>
          </a:xfrm>
          <a:prstGeom prst="rect">
            <a:avLst/>
          </a:prstGeom>
          <a:solidFill>
            <a:schemeClr val="tx1"/>
          </a:solidFill>
          <a:ln>
            <a:noFill/>
          </a:ln>
        </p:spPr>
        <p:txBody>
          <a:bodyPr wrap="square" rtlCol="0">
            <a:spAutoFit/>
          </a:bodyPr>
          <a:lstStyle/>
          <a:p>
            <a:pPr algn="ctr"/>
            <a:r>
              <a:rPr lang="en-US" sz="2400" b="1" dirty="0">
                <a:ln>
                  <a:solidFill>
                    <a:prstClr val="black"/>
                  </a:solidFill>
                </a:ln>
                <a:solidFill>
                  <a:prstClr val="white">
                    <a:lumMod val="95000"/>
                  </a:prstClr>
                </a:solidFill>
                <a:effectLst>
                  <a:outerShdw blurRad="38100" dist="38100" dir="2700000" algn="tl">
                    <a:srgbClr val="000000">
                      <a:alpha val="43137"/>
                    </a:srgbClr>
                  </a:outerShdw>
                </a:effectLst>
                <a:latin typeface="Arial Black" pitchFamily="34" charset="0"/>
              </a:rPr>
              <a:t>WONDER LAKE </a:t>
            </a:r>
            <a:r>
              <a:rPr lang="en-US" sz="2400" dirty="0">
                <a:ln>
                  <a:solidFill>
                    <a:prstClr val="black"/>
                  </a:solidFill>
                </a:ln>
                <a:solidFill>
                  <a:prstClr val="white">
                    <a:lumMod val="95000"/>
                  </a:prstClr>
                </a:solidFill>
                <a:latin typeface="Arial Black" pitchFamily="34" charset="0"/>
              </a:rPr>
              <a:t>Terrebonne Parish                  </a:t>
            </a:r>
            <a:r>
              <a:rPr lang="en-US" sz="3600" b="1" dirty="0">
                <a:ln>
                  <a:solidFill>
                    <a:prstClr val="black"/>
                  </a:solidFill>
                </a:ln>
                <a:solidFill>
                  <a:prstClr val="white">
                    <a:lumMod val="95000"/>
                  </a:prstClr>
                </a:solidFill>
                <a:latin typeface="Arial Black" pitchFamily="34" charset="0"/>
              </a:rPr>
              <a:t>1998  </a:t>
            </a:r>
          </a:p>
        </p:txBody>
      </p:sp>
    </p:spTree>
    <p:extLst>
      <p:ext uri="{BB962C8B-B14F-4D97-AF65-F5344CB8AC3E}">
        <p14:creationId xmlns:p14="http://schemas.microsoft.com/office/powerpoint/2010/main" val="3965865334"/>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b="4860"/>
          <a:stretch/>
        </p:blipFill>
        <p:spPr>
          <a:xfrm>
            <a:off x="0" y="0"/>
            <a:ext cx="9144000" cy="6858000"/>
          </a:xfrm>
          <a:prstGeom prst="rect">
            <a:avLst/>
          </a:prstGeom>
        </p:spPr>
      </p:pic>
      <p:sp>
        <p:nvSpPr>
          <p:cNvPr id="5" name="TextBox 4"/>
          <p:cNvSpPr txBox="1"/>
          <p:nvPr/>
        </p:nvSpPr>
        <p:spPr>
          <a:xfrm>
            <a:off x="0" y="76200"/>
            <a:ext cx="9161417" cy="646331"/>
          </a:xfrm>
          <a:prstGeom prst="rect">
            <a:avLst/>
          </a:prstGeom>
          <a:solidFill>
            <a:schemeClr val="tx1"/>
          </a:solidFill>
          <a:ln>
            <a:noFill/>
          </a:ln>
        </p:spPr>
        <p:txBody>
          <a:bodyPr wrap="square" rtlCol="0">
            <a:spAutoFit/>
          </a:bodyPr>
          <a:lstStyle/>
          <a:p>
            <a:pPr algn="ctr"/>
            <a:r>
              <a:rPr lang="en-US" sz="2400" b="1" dirty="0">
                <a:ln>
                  <a:solidFill>
                    <a:prstClr val="black"/>
                  </a:solidFill>
                </a:ln>
                <a:solidFill>
                  <a:prstClr val="white">
                    <a:lumMod val="95000"/>
                  </a:prstClr>
                </a:solidFill>
                <a:effectLst>
                  <a:outerShdw blurRad="38100" dist="38100" dir="2700000" algn="tl">
                    <a:srgbClr val="000000">
                      <a:alpha val="43137"/>
                    </a:srgbClr>
                  </a:outerShdw>
                </a:effectLst>
                <a:latin typeface="Arial Black" pitchFamily="34" charset="0"/>
              </a:rPr>
              <a:t>WONDER LAKE </a:t>
            </a:r>
            <a:r>
              <a:rPr lang="en-US" sz="2400" dirty="0">
                <a:ln>
                  <a:solidFill>
                    <a:prstClr val="black"/>
                  </a:solidFill>
                </a:ln>
                <a:solidFill>
                  <a:prstClr val="white">
                    <a:lumMod val="95000"/>
                  </a:prstClr>
                </a:solidFill>
                <a:latin typeface="Arial Black" pitchFamily="34" charset="0"/>
              </a:rPr>
              <a:t>Terrebonne Parish                  </a:t>
            </a:r>
            <a:r>
              <a:rPr lang="en-US" sz="3600" b="1" dirty="0">
                <a:ln>
                  <a:solidFill>
                    <a:prstClr val="black"/>
                  </a:solidFill>
                </a:ln>
                <a:solidFill>
                  <a:prstClr val="white">
                    <a:lumMod val="95000"/>
                  </a:prstClr>
                </a:solidFill>
                <a:latin typeface="Arial Black" pitchFamily="34" charset="0"/>
              </a:rPr>
              <a:t>2010  </a:t>
            </a:r>
          </a:p>
        </p:txBody>
      </p:sp>
    </p:spTree>
    <p:extLst>
      <p:ext uri="{BB962C8B-B14F-4D97-AF65-F5344CB8AC3E}">
        <p14:creationId xmlns:p14="http://schemas.microsoft.com/office/powerpoint/2010/main" val="1504056720"/>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0" y="-1626"/>
            <a:ext cx="9129474" cy="6021425"/>
          </a:xfrm>
          <a:prstGeom prst="rect">
            <a:avLst/>
          </a:prstGeom>
        </p:spPr>
      </p:pic>
      <p:sp>
        <p:nvSpPr>
          <p:cNvPr id="3" name="TextBox 2"/>
          <p:cNvSpPr txBox="1"/>
          <p:nvPr/>
        </p:nvSpPr>
        <p:spPr>
          <a:xfrm>
            <a:off x="0" y="6172200"/>
            <a:ext cx="9144000" cy="461665"/>
          </a:xfrm>
          <a:prstGeom prst="rect">
            <a:avLst/>
          </a:prstGeom>
          <a:solidFill>
            <a:schemeClr val="tx1"/>
          </a:solidFill>
        </p:spPr>
        <p:txBody>
          <a:bodyPr wrap="square" rtlCol="0">
            <a:spAutoFit/>
          </a:bodyPr>
          <a:lstStyle/>
          <a:p>
            <a:pPr algn="ctr"/>
            <a:r>
              <a:rPr lang="en-US" sz="2400" b="1" dirty="0">
                <a:solidFill>
                  <a:prstClr val="white"/>
                </a:solidFill>
                <a:effectLst>
                  <a:outerShdw blurRad="38100" dist="38100" dir="2700000" algn="tl">
                    <a:srgbClr val="000000">
                      <a:alpha val="43137"/>
                    </a:srgbClr>
                  </a:outerShdw>
                </a:effectLst>
              </a:rPr>
              <a:t>Bayou </a:t>
            </a:r>
            <a:r>
              <a:rPr lang="en-US" sz="2400" b="1" dirty="0" err="1">
                <a:solidFill>
                  <a:prstClr val="white"/>
                </a:solidFill>
                <a:effectLst>
                  <a:outerShdw blurRad="38100" dist="38100" dir="2700000" algn="tl">
                    <a:srgbClr val="000000">
                      <a:alpha val="43137"/>
                    </a:srgbClr>
                  </a:outerShdw>
                </a:effectLst>
              </a:rPr>
              <a:t>Dupont</a:t>
            </a:r>
            <a:r>
              <a:rPr lang="en-US" sz="2400" b="1" dirty="0">
                <a:solidFill>
                  <a:prstClr val="white"/>
                </a:solidFill>
                <a:effectLst>
                  <a:outerShdw blurRad="38100" dist="38100" dir="2700000" algn="tl">
                    <a:srgbClr val="000000">
                      <a:alpha val="43137"/>
                    </a:srgbClr>
                  </a:outerShdw>
                </a:effectLst>
              </a:rPr>
              <a:t> 1952</a:t>
            </a:r>
          </a:p>
        </p:txBody>
      </p:sp>
    </p:spTree>
    <p:extLst>
      <p:ext uri="{BB962C8B-B14F-4D97-AF65-F5344CB8AC3E}">
        <p14:creationId xmlns:p14="http://schemas.microsoft.com/office/powerpoint/2010/main" val="5063031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grayscl/>
            <a:extLst>
              <a:ext uri="{BEBA8EAE-BF5A-486C-A8C5-ECC9F3942E4B}">
                <a14:imgProps xmlns:a14="http://schemas.microsoft.com/office/drawing/2010/main">
                  <a14:imgLayer r:embed="rId3">
                    <a14:imgEffect>
                      <a14:colorTemperature colorTemp="8800"/>
                    </a14:imgEffect>
                    <a14:imgEffect>
                      <a14:brightnessContrast bright="15000" contrast="45000"/>
                    </a14:imgEffect>
                  </a14:imgLayer>
                </a14:imgProps>
              </a:ext>
              <a:ext uri="{28A0092B-C50C-407E-A947-70E740481C1C}">
                <a14:useLocalDpi xmlns:a14="http://schemas.microsoft.com/office/drawing/2010/main"/>
              </a:ext>
            </a:extLst>
          </a:blip>
          <a:stretch>
            <a:fillRect/>
          </a:stretch>
        </p:blipFill>
        <p:spPr>
          <a:xfrm>
            <a:off x="-12510" y="-34120"/>
            <a:ext cx="9232710" cy="5947390"/>
          </a:xfrm>
          <a:prstGeom prst="rect">
            <a:avLst/>
          </a:prstGeom>
        </p:spPr>
      </p:pic>
      <p:sp>
        <p:nvSpPr>
          <p:cNvPr id="5" name="TextBox 4"/>
          <p:cNvSpPr txBox="1"/>
          <p:nvPr/>
        </p:nvSpPr>
        <p:spPr>
          <a:xfrm>
            <a:off x="0" y="6172200"/>
            <a:ext cx="9144000" cy="461665"/>
          </a:xfrm>
          <a:prstGeom prst="rect">
            <a:avLst/>
          </a:prstGeom>
          <a:solidFill>
            <a:schemeClr val="tx1"/>
          </a:solidFill>
        </p:spPr>
        <p:txBody>
          <a:bodyPr wrap="square" rtlCol="0">
            <a:spAutoFit/>
          </a:bodyPr>
          <a:lstStyle/>
          <a:p>
            <a:pPr algn="ctr"/>
            <a:r>
              <a:rPr lang="en-US" sz="2400" b="1" dirty="0">
                <a:solidFill>
                  <a:prstClr val="white"/>
                </a:solidFill>
                <a:effectLst>
                  <a:outerShdw blurRad="38100" dist="38100" dir="2700000" algn="tl">
                    <a:srgbClr val="000000">
                      <a:alpha val="43137"/>
                    </a:srgbClr>
                  </a:outerShdw>
                </a:effectLst>
              </a:rPr>
              <a:t>Bayou </a:t>
            </a:r>
            <a:r>
              <a:rPr lang="en-US" sz="2400" b="1" dirty="0" err="1">
                <a:solidFill>
                  <a:prstClr val="white"/>
                </a:solidFill>
                <a:effectLst>
                  <a:outerShdw blurRad="38100" dist="38100" dir="2700000" algn="tl">
                    <a:srgbClr val="000000">
                      <a:alpha val="43137"/>
                    </a:srgbClr>
                  </a:outerShdw>
                </a:effectLst>
              </a:rPr>
              <a:t>Dupont</a:t>
            </a:r>
            <a:r>
              <a:rPr lang="en-US" sz="2400" b="1" dirty="0">
                <a:solidFill>
                  <a:prstClr val="white"/>
                </a:solidFill>
                <a:effectLst>
                  <a:outerShdw blurRad="38100" dist="38100" dir="2700000" algn="tl">
                    <a:srgbClr val="000000">
                      <a:alpha val="43137"/>
                    </a:srgbClr>
                  </a:outerShdw>
                </a:effectLst>
              </a:rPr>
              <a:t> 2005</a:t>
            </a:r>
          </a:p>
        </p:txBody>
      </p:sp>
    </p:spTree>
    <p:extLst>
      <p:ext uri="{BB962C8B-B14F-4D97-AF65-F5344CB8AC3E}">
        <p14:creationId xmlns:p14="http://schemas.microsoft.com/office/powerpoint/2010/main" val="1362829519"/>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p:cNvSpPr>
            <a:spLocks noGrp="1"/>
          </p:cNvSpPr>
          <p:nvPr>
            <p:ph type="title"/>
          </p:nvPr>
        </p:nvSpPr>
        <p:spPr>
          <a:xfrm>
            <a:off x="304799" y="304800"/>
            <a:ext cx="8610601" cy="914400"/>
          </a:xfrm>
        </p:spPr>
        <p:txBody>
          <a:bodyPr/>
          <a:lstStyle/>
          <a:p>
            <a:r>
              <a:rPr lang="en-US" sz="3300" b="1" dirty="0" smtClean="0">
                <a:latin typeface="Arial" pitchFamily="34" charset="0"/>
                <a:cs typeface="Arial" pitchFamily="34" charset="0"/>
              </a:rPr>
              <a:t>Our Coastal Crisis Will Continue</a:t>
            </a:r>
            <a:endParaRPr lang="en-US" sz="3300" b="1" dirty="0">
              <a:latin typeface="Arial" pitchFamily="34" charset="0"/>
              <a:cs typeface="Arial" pitchFamily="34" charset="0"/>
            </a:endParaRPr>
          </a:p>
        </p:txBody>
      </p:sp>
      <p:sp>
        <p:nvSpPr>
          <p:cNvPr id="20" name="Title 2"/>
          <p:cNvSpPr txBox="1">
            <a:spLocks/>
          </p:cNvSpPr>
          <p:nvPr/>
        </p:nvSpPr>
        <p:spPr bwMode="auto">
          <a:xfrm>
            <a:off x="400050" y="5867400"/>
            <a:ext cx="8610601"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600" b="0">
                <a:solidFill>
                  <a:schemeClr val="tx1">
                    <a:lumMod val="85000"/>
                    <a:lumOff val="15000"/>
                  </a:schemeClr>
                </a:solidFill>
                <a:latin typeface="Arial"/>
                <a:ea typeface="+mj-ea"/>
                <a:cs typeface="Arial"/>
              </a:defRPr>
            </a:lvl1pPr>
            <a:lvl2pPr algn="l" rtl="0" eaLnBrk="0" fontAlgn="base" hangingPunct="0">
              <a:lnSpc>
                <a:spcPct val="85000"/>
              </a:lnSpc>
              <a:spcBef>
                <a:spcPct val="0"/>
              </a:spcBef>
              <a:spcAft>
                <a:spcPct val="0"/>
              </a:spcAft>
              <a:defRPr sz="3600">
                <a:solidFill>
                  <a:srgbClr val="262626"/>
                </a:solidFill>
                <a:latin typeface="Franklin Gothic Demi" pitchFamily="34" charset="0"/>
              </a:defRPr>
            </a:lvl2pPr>
            <a:lvl3pPr algn="l" rtl="0" eaLnBrk="0" fontAlgn="base" hangingPunct="0">
              <a:lnSpc>
                <a:spcPct val="85000"/>
              </a:lnSpc>
              <a:spcBef>
                <a:spcPct val="0"/>
              </a:spcBef>
              <a:spcAft>
                <a:spcPct val="0"/>
              </a:spcAft>
              <a:defRPr sz="3600">
                <a:solidFill>
                  <a:srgbClr val="262626"/>
                </a:solidFill>
                <a:latin typeface="Franklin Gothic Demi" pitchFamily="34" charset="0"/>
              </a:defRPr>
            </a:lvl3pPr>
            <a:lvl4pPr algn="l" rtl="0" eaLnBrk="0" fontAlgn="base" hangingPunct="0">
              <a:lnSpc>
                <a:spcPct val="85000"/>
              </a:lnSpc>
              <a:spcBef>
                <a:spcPct val="0"/>
              </a:spcBef>
              <a:spcAft>
                <a:spcPct val="0"/>
              </a:spcAft>
              <a:defRPr sz="3600">
                <a:solidFill>
                  <a:srgbClr val="262626"/>
                </a:solidFill>
                <a:latin typeface="Franklin Gothic Demi" pitchFamily="34" charset="0"/>
              </a:defRPr>
            </a:lvl4pPr>
            <a:lvl5pPr algn="l" rtl="0" eaLnBrk="0" fontAlgn="base" hangingPunct="0">
              <a:lnSpc>
                <a:spcPct val="85000"/>
              </a:lnSpc>
              <a:spcBef>
                <a:spcPct val="0"/>
              </a:spcBef>
              <a:spcAft>
                <a:spcPct val="0"/>
              </a:spcAft>
              <a:defRPr sz="3600">
                <a:solidFill>
                  <a:srgbClr val="262626"/>
                </a:solidFill>
                <a:latin typeface="Franklin Gothic Demi" pitchFamily="34" charset="0"/>
              </a:defRPr>
            </a:lvl5pPr>
            <a:lvl6pPr marL="457200" algn="l" rtl="0" fontAlgn="base">
              <a:lnSpc>
                <a:spcPct val="85000"/>
              </a:lnSpc>
              <a:spcBef>
                <a:spcPct val="0"/>
              </a:spcBef>
              <a:spcAft>
                <a:spcPct val="0"/>
              </a:spcAft>
              <a:defRPr sz="3200" b="1">
                <a:solidFill>
                  <a:schemeClr val="bg1"/>
                </a:solidFill>
                <a:latin typeface="Arial" charset="0"/>
              </a:defRPr>
            </a:lvl6pPr>
            <a:lvl7pPr marL="914400" algn="l" rtl="0" fontAlgn="base">
              <a:lnSpc>
                <a:spcPct val="85000"/>
              </a:lnSpc>
              <a:spcBef>
                <a:spcPct val="0"/>
              </a:spcBef>
              <a:spcAft>
                <a:spcPct val="0"/>
              </a:spcAft>
              <a:defRPr sz="3200" b="1">
                <a:solidFill>
                  <a:schemeClr val="bg1"/>
                </a:solidFill>
                <a:latin typeface="Arial" charset="0"/>
              </a:defRPr>
            </a:lvl7pPr>
            <a:lvl8pPr marL="1371600" algn="l" rtl="0" fontAlgn="base">
              <a:lnSpc>
                <a:spcPct val="85000"/>
              </a:lnSpc>
              <a:spcBef>
                <a:spcPct val="0"/>
              </a:spcBef>
              <a:spcAft>
                <a:spcPct val="0"/>
              </a:spcAft>
              <a:defRPr sz="3200" b="1">
                <a:solidFill>
                  <a:schemeClr val="bg1"/>
                </a:solidFill>
                <a:latin typeface="Arial" charset="0"/>
              </a:defRPr>
            </a:lvl8pPr>
            <a:lvl9pPr marL="1828800" algn="l" rtl="0" fontAlgn="base">
              <a:lnSpc>
                <a:spcPct val="85000"/>
              </a:lnSpc>
              <a:spcBef>
                <a:spcPct val="0"/>
              </a:spcBef>
              <a:spcAft>
                <a:spcPct val="0"/>
              </a:spcAft>
              <a:defRPr sz="3200" b="1">
                <a:solidFill>
                  <a:schemeClr val="bg1"/>
                </a:solidFill>
                <a:latin typeface="Arial" charset="0"/>
              </a:defRPr>
            </a:lvl9pPr>
          </a:lstStyle>
          <a:p>
            <a:pPr algn="r"/>
            <a:r>
              <a:rPr lang="en-US" sz="3300" b="1" dirty="0" smtClean="0">
                <a:latin typeface="Arial" pitchFamily="34" charset="0"/>
                <a:cs typeface="Arial" pitchFamily="34" charset="0"/>
              </a:rPr>
              <a:t>With No Action Over the Next 50 Years</a:t>
            </a:r>
            <a:endParaRPr lang="en-US" sz="3300" b="1" dirty="0">
              <a:latin typeface="Arial" pitchFamily="34" charset="0"/>
              <a:cs typeface="Arial" pitchFamily="34" charset="0"/>
            </a:endParaRPr>
          </a:p>
        </p:txBody>
      </p:sp>
      <p:pic>
        <p:nvPicPr>
          <p:cNvPr id="1027" name="Picture 3" descr="U:\My Pictures\master plan\maps\Year-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305456"/>
            <a:ext cx="9142627" cy="37307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My Pictures\master plan\maps\FWOA-S13-Y1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04288"/>
            <a:ext cx="9142627" cy="373075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U:\My Pictures\master plan\maps\FWOA-S13-Y2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304288"/>
            <a:ext cx="9142627" cy="37307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My Pictures\master plan\maps\FWOA-S13-Y3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304288"/>
            <a:ext cx="9142627" cy="37307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0" y="2304299"/>
            <a:ext cx="9142627" cy="37307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U:\My Pictures\master plan\maps\FWOA-S13-Y50.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2304288"/>
            <a:ext cx="9142627" cy="3730752"/>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2"/>
          <p:cNvSpPr txBox="1">
            <a:spLocks/>
          </p:cNvSpPr>
          <p:nvPr/>
        </p:nvSpPr>
        <p:spPr bwMode="auto">
          <a:xfrm>
            <a:off x="76201" y="1866900"/>
            <a:ext cx="1295400" cy="4316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600" b="0">
                <a:solidFill>
                  <a:schemeClr val="tx1">
                    <a:lumMod val="85000"/>
                    <a:lumOff val="15000"/>
                  </a:schemeClr>
                </a:solidFill>
                <a:latin typeface="Arial"/>
                <a:ea typeface="+mj-ea"/>
                <a:cs typeface="Arial"/>
              </a:defRPr>
            </a:lvl1pPr>
            <a:lvl2pPr algn="l" rtl="0" eaLnBrk="0" fontAlgn="base" hangingPunct="0">
              <a:lnSpc>
                <a:spcPct val="85000"/>
              </a:lnSpc>
              <a:spcBef>
                <a:spcPct val="0"/>
              </a:spcBef>
              <a:spcAft>
                <a:spcPct val="0"/>
              </a:spcAft>
              <a:defRPr sz="3600">
                <a:solidFill>
                  <a:srgbClr val="262626"/>
                </a:solidFill>
                <a:latin typeface="Franklin Gothic Demi" pitchFamily="34" charset="0"/>
              </a:defRPr>
            </a:lvl2pPr>
            <a:lvl3pPr algn="l" rtl="0" eaLnBrk="0" fontAlgn="base" hangingPunct="0">
              <a:lnSpc>
                <a:spcPct val="85000"/>
              </a:lnSpc>
              <a:spcBef>
                <a:spcPct val="0"/>
              </a:spcBef>
              <a:spcAft>
                <a:spcPct val="0"/>
              </a:spcAft>
              <a:defRPr sz="3600">
                <a:solidFill>
                  <a:srgbClr val="262626"/>
                </a:solidFill>
                <a:latin typeface="Franklin Gothic Demi" pitchFamily="34" charset="0"/>
              </a:defRPr>
            </a:lvl3pPr>
            <a:lvl4pPr algn="l" rtl="0" eaLnBrk="0" fontAlgn="base" hangingPunct="0">
              <a:lnSpc>
                <a:spcPct val="85000"/>
              </a:lnSpc>
              <a:spcBef>
                <a:spcPct val="0"/>
              </a:spcBef>
              <a:spcAft>
                <a:spcPct val="0"/>
              </a:spcAft>
              <a:defRPr sz="3600">
                <a:solidFill>
                  <a:srgbClr val="262626"/>
                </a:solidFill>
                <a:latin typeface="Franklin Gothic Demi" pitchFamily="34" charset="0"/>
              </a:defRPr>
            </a:lvl4pPr>
            <a:lvl5pPr algn="l" rtl="0" eaLnBrk="0" fontAlgn="base" hangingPunct="0">
              <a:lnSpc>
                <a:spcPct val="85000"/>
              </a:lnSpc>
              <a:spcBef>
                <a:spcPct val="0"/>
              </a:spcBef>
              <a:spcAft>
                <a:spcPct val="0"/>
              </a:spcAft>
              <a:defRPr sz="3600">
                <a:solidFill>
                  <a:srgbClr val="262626"/>
                </a:solidFill>
                <a:latin typeface="Franklin Gothic Demi" pitchFamily="34" charset="0"/>
              </a:defRPr>
            </a:lvl5pPr>
            <a:lvl6pPr marL="457200" algn="l" rtl="0" fontAlgn="base">
              <a:lnSpc>
                <a:spcPct val="85000"/>
              </a:lnSpc>
              <a:spcBef>
                <a:spcPct val="0"/>
              </a:spcBef>
              <a:spcAft>
                <a:spcPct val="0"/>
              </a:spcAft>
              <a:defRPr sz="3200" b="1">
                <a:solidFill>
                  <a:schemeClr val="bg1"/>
                </a:solidFill>
                <a:latin typeface="Arial" charset="0"/>
              </a:defRPr>
            </a:lvl6pPr>
            <a:lvl7pPr marL="914400" algn="l" rtl="0" fontAlgn="base">
              <a:lnSpc>
                <a:spcPct val="85000"/>
              </a:lnSpc>
              <a:spcBef>
                <a:spcPct val="0"/>
              </a:spcBef>
              <a:spcAft>
                <a:spcPct val="0"/>
              </a:spcAft>
              <a:defRPr sz="3200" b="1">
                <a:solidFill>
                  <a:schemeClr val="bg1"/>
                </a:solidFill>
                <a:latin typeface="Arial" charset="0"/>
              </a:defRPr>
            </a:lvl7pPr>
            <a:lvl8pPr marL="1371600" algn="l" rtl="0" fontAlgn="base">
              <a:lnSpc>
                <a:spcPct val="85000"/>
              </a:lnSpc>
              <a:spcBef>
                <a:spcPct val="0"/>
              </a:spcBef>
              <a:spcAft>
                <a:spcPct val="0"/>
              </a:spcAft>
              <a:defRPr sz="3200" b="1">
                <a:solidFill>
                  <a:schemeClr val="bg1"/>
                </a:solidFill>
                <a:latin typeface="Arial" charset="0"/>
              </a:defRPr>
            </a:lvl8pPr>
            <a:lvl9pPr marL="1828800" algn="l" rtl="0" fontAlgn="base">
              <a:lnSpc>
                <a:spcPct val="85000"/>
              </a:lnSpc>
              <a:spcBef>
                <a:spcPct val="0"/>
              </a:spcBef>
              <a:spcAft>
                <a:spcPct val="0"/>
              </a:spcAft>
              <a:defRPr sz="3200" b="1">
                <a:solidFill>
                  <a:schemeClr val="bg1"/>
                </a:solidFill>
                <a:latin typeface="Arial" charset="0"/>
              </a:defRPr>
            </a:lvl9pPr>
          </a:lstStyle>
          <a:p>
            <a:pPr algn="ctr"/>
            <a:r>
              <a:rPr lang="en-US" sz="2400" dirty="0" smtClean="0">
                <a:latin typeface="Arial" pitchFamily="34" charset="0"/>
                <a:cs typeface="Arial" pitchFamily="34" charset="0"/>
              </a:rPr>
              <a:t>Current</a:t>
            </a:r>
            <a:endParaRPr lang="en-US" sz="2400" dirty="0">
              <a:latin typeface="Arial" pitchFamily="34" charset="0"/>
              <a:cs typeface="Arial" pitchFamily="34" charset="0"/>
            </a:endParaRPr>
          </a:p>
        </p:txBody>
      </p:sp>
      <p:sp>
        <p:nvSpPr>
          <p:cNvPr id="14" name="Title 2"/>
          <p:cNvSpPr txBox="1">
            <a:spLocks/>
          </p:cNvSpPr>
          <p:nvPr/>
        </p:nvSpPr>
        <p:spPr bwMode="auto">
          <a:xfrm>
            <a:off x="1600200" y="1868791"/>
            <a:ext cx="1295400" cy="4316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600" b="0">
                <a:solidFill>
                  <a:schemeClr val="tx1">
                    <a:lumMod val="85000"/>
                    <a:lumOff val="15000"/>
                  </a:schemeClr>
                </a:solidFill>
                <a:latin typeface="Arial"/>
                <a:ea typeface="+mj-ea"/>
                <a:cs typeface="Arial"/>
              </a:defRPr>
            </a:lvl1pPr>
            <a:lvl2pPr algn="l" rtl="0" eaLnBrk="0" fontAlgn="base" hangingPunct="0">
              <a:lnSpc>
                <a:spcPct val="85000"/>
              </a:lnSpc>
              <a:spcBef>
                <a:spcPct val="0"/>
              </a:spcBef>
              <a:spcAft>
                <a:spcPct val="0"/>
              </a:spcAft>
              <a:defRPr sz="3600">
                <a:solidFill>
                  <a:srgbClr val="262626"/>
                </a:solidFill>
                <a:latin typeface="Franklin Gothic Demi" pitchFamily="34" charset="0"/>
              </a:defRPr>
            </a:lvl2pPr>
            <a:lvl3pPr algn="l" rtl="0" eaLnBrk="0" fontAlgn="base" hangingPunct="0">
              <a:lnSpc>
                <a:spcPct val="85000"/>
              </a:lnSpc>
              <a:spcBef>
                <a:spcPct val="0"/>
              </a:spcBef>
              <a:spcAft>
                <a:spcPct val="0"/>
              </a:spcAft>
              <a:defRPr sz="3600">
                <a:solidFill>
                  <a:srgbClr val="262626"/>
                </a:solidFill>
                <a:latin typeface="Franklin Gothic Demi" pitchFamily="34" charset="0"/>
              </a:defRPr>
            </a:lvl3pPr>
            <a:lvl4pPr algn="l" rtl="0" eaLnBrk="0" fontAlgn="base" hangingPunct="0">
              <a:lnSpc>
                <a:spcPct val="85000"/>
              </a:lnSpc>
              <a:spcBef>
                <a:spcPct val="0"/>
              </a:spcBef>
              <a:spcAft>
                <a:spcPct val="0"/>
              </a:spcAft>
              <a:defRPr sz="3600">
                <a:solidFill>
                  <a:srgbClr val="262626"/>
                </a:solidFill>
                <a:latin typeface="Franklin Gothic Demi" pitchFamily="34" charset="0"/>
              </a:defRPr>
            </a:lvl4pPr>
            <a:lvl5pPr algn="l" rtl="0" eaLnBrk="0" fontAlgn="base" hangingPunct="0">
              <a:lnSpc>
                <a:spcPct val="85000"/>
              </a:lnSpc>
              <a:spcBef>
                <a:spcPct val="0"/>
              </a:spcBef>
              <a:spcAft>
                <a:spcPct val="0"/>
              </a:spcAft>
              <a:defRPr sz="3600">
                <a:solidFill>
                  <a:srgbClr val="262626"/>
                </a:solidFill>
                <a:latin typeface="Franklin Gothic Demi" pitchFamily="34" charset="0"/>
              </a:defRPr>
            </a:lvl5pPr>
            <a:lvl6pPr marL="457200" algn="l" rtl="0" fontAlgn="base">
              <a:lnSpc>
                <a:spcPct val="85000"/>
              </a:lnSpc>
              <a:spcBef>
                <a:spcPct val="0"/>
              </a:spcBef>
              <a:spcAft>
                <a:spcPct val="0"/>
              </a:spcAft>
              <a:defRPr sz="3200" b="1">
                <a:solidFill>
                  <a:schemeClr val="bg1"/>
                </a:solidFill>
                <a:latin typeface="Arial" charset="0"/>
              </a:defRPr>
            </a:lvl6pPr>
            <a:lvl7pPr marL="914400" algn="l" rtl="0" fontAlgn="base">
              <a:lnSpc>
                <a:spcPct val="85000"/>
              </a:lnSpc>
              <a:spcBef>
                <a:spcPct val="0"/>
              </a:spcBef>
              <a:spcAft>
                <a:spcPct val="0"/>
              </a:spcAft>
              <a:defRPr sz="3200" b="1">
                <a:solidFill>
                  <a:schemeClr val="bg1"/>
                </a:solidFill>
                <a:latin typeface="Arial" charset="0"/>
              </a:defRPr>
            </a:lvl7pPr>
            <a:lvl8pPr marL="1371600" algn="l" rtl="0" fontAlgn="base">
              <a:lnSpc>
                <a:spcPct val="85000"/>
              </a:lnSpc>
              <a:spcBef>
                <a:spcPct val="0"/>
              </a:spcBef>
              <a:spcAft>
                <a:spcPct val="0"/>
              </a:spcAft>
              <a:defRPr sz="3200" b="1">
                <a:solidFill>
                  <a:schemeClr val="bg1"/>
                </a:solidFill>
                <a:latin typeface="Arial" charset="0"/>
              </a:defRPr>
            </a:lvl8pPr>
            <a:lvl9pPr marL="1828800" algn="l" rtl="0" fontAlgn="base">
              <a:lnSpc>
                <a:spcPct val="85000"/>
              </a:lnSpc>
              <a:spcBef>
                <a:spcPct val="0"/>
              </a:spcBef>
              <a:spcAft>
                <a:spcPct val="0"/>
              </a:spcAft>
              <a:defRPr sz="3200" b="1">
                <a:solidFill>
                  <a:schemeClr val="bg1"/>
                </a:solidFill>
                <a:latin typeface="Arial" charset="0"/>
              </a:defRPr>
            </a:lvl9pPr>
          </a:lstStyle>
          <a:p>
            <a:pPr algn="ctr"/>
            <a:r>
              <a:rPr lang="en-US" sz="2400" dirty="0" smtClean="0">
                <a:latin typeface="Arial" pitchFamily="34" charset="0"/>
                <a:cs typeface="Arial" pitchFamily="34" charset="0"/>
              </a:rPr>
              <a:t>2020</a:t>
            </a:r>
            <a:endParaRPr lang="en-US" sz="2400" dirty="0">
              <a:latin typeface="Arial" pitchFamily="34" charset="0"/>
              <a:cs typeface="Arial" pitchFamily="34" charset="0"/>
            </a:endParaRPr>
          </a:p>
        </p:txBody>
      </p:sp>
      <p:sp>
        <p:nvSpPr>
          <p:cNvPr id="15" name="Title 2"/>
          <p:cNvSpPr txBox="1">
            <a:spLocks/>
          </p:cNvSpPr>
          <p:nvPr/>
        </p:nvSpPr>
        <p:spPr bwMode="auto">
          <a:xfrm>
            <a:off x="3124200" y="1864392"/>
            <a:ext cx="1295400" cy="4316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600" b="0">
                <a:solidFill>
                  <a:schemeClr val="tx1">
                    <a:lumMod val="85000"/>
                    <a:lumOff val="15000"/>
                  </a:schemeClr>
                </a:solidFill>
                <a:latin typeface="Arial"/>
                <a:ea typeface="+mj-ea"/>
                <a:cs typeface="Arial"/>
              </a:defRPr>
            </a:lvl1pPr>
            <a:lvl2pPr algn="l" rtl="0" eaLnBrk="0" fontAlgn="base" hangingPunct="0">
              <a:lnSpc>
                <a:spcPct val="85000"/>
              </a:lnSpc>
              <a:spcBef>
                <a:spcPct val="0"/>
              </a:spcBef>
              <a:spcAft>
                <a:spcPct val="0"/>
              </a:spcAft>
              <a:defRPr sz="3600">
                <a:solidFill>
                  <a:srgbClr val="262626"/>
                </a:solidFill>
                <a:latin typeface="Franklin Gothic Demi" pitchFamily="34" charset="0"/>
              </a:defRPr>
            </a:lvl2pPr>
            <a:lvl3pPr algn="l" rtl="0" eaLnBrk="0" fontAlgn="base" hangingPunct="0">
              <a:lnSpc>
                <a:spcPct val="85000"/>
              </a:lnSpc>
              <a:spcBef>
                <a:spcPct val="0"/>
              </a:spcBef>
              <a:spcAft>
                <a:spcPct val="0"/>
              </a:spcAft>
              <a:defRPr sz="3600">
                <a:solidFill>
                  <a:srgbClr val="262626"/>
                </a:solidFill>
                <a:latin typeface="Franklin Gothic Demi" pitchFamily="34" charset="0"/>
              </a:defRPr>
            </a:lvl3pPr>
            <a:lvl4pPr algn="l" rtl="0" eaLnBrk="0" fontAlgn="base" hangingPunct="0">
              <a:lnSpc>
                <a:spcPct val="85000"/>
              </a:lnSpc>
              <a:spcBef>
                <a:spcPct val="0"/>
              </a:spcBef>
              <a:spcAft>
                <a:spcPct val="0"/>
              </a:spcAft>
              <a:defRPr sz="3600">
                <a:solidFill>
                  <a:srgbClr val="262626"/>
                </a:solidFill>
                <a:latin typeface="Franklin Gothic Demi" pitchFamily="34" charset="0"/>
              </a:defRPr>
            </a:lvl4pPr>
            <a:lvl5pPr algn="l" rtl="0" eaLnBrk="0" fontAlgn="base" hangingPunct="0">
              <a:lnSpc>
                <a:spcPct val="85000"/>
              </a:lnSpc>
              <a:spcBef>
                <a:spcPct val="0"/>
              </a:spcBef>
              <a:spcAft>
                <a:spcPct val="0"/>
              </a:spcAft>
              <a:defRPr sz="3600">
                <a:solidFill>
                  <a:srgbClr val="262626"/>
                </a:solidFill>
                <a:latin typeface="Franklin Gothic Demi" pitchFamily="34" charset="0"/>
              </a:defRPr>
            </a:lvl5pPr>
            <a:lvl6pPr marL="457200" algn="l" rtl="0" fontAlgn="base">
              <a:lnSpc>
                <a:spcPct val="85000"/>
              </a:lnSpc>
              <a:spcBef>
                <a:spcPct val="0"/>
              </a:spcBef>
              <a:spcAft>
                <a:spcPct val="0"/>
              </a:spcAft>
              <a:defRPr sz="3200" b="1">
                <a:solidFill>
                  <a:schemeClr val="bg1"/>
                </a:solidFill>
                <a:latin typeface="Arial" charset="0"/>
              </a:defRPr>
            </a:lvl6pPr>
            <a:lvl7pPr marL="914400" algn="l" rtl="0" fontAlgn="base">
              <a:lnSpc>
                <a:spcPct val="85000"/>
              </a:lnSpc>
              <a:spcBef>
                <a:spcPct val="0"/>
              </a:spcBef>
              <a:spcAft>
                <a:spcPct val="0"/>
              </a:spcAft>
              <a:defRPr sz="3200" b="1">
                <a:solidFill>
                  <a:schemeClr val="bg1"/>
                </a:solidFill>
                <a:latin typeface="Arial" charset="0"/>
              </a:defRPr>
            </a:lvl7pPr>
            <a:lvl8pPr marL="1371600" algn="l" rtl="0" fontAlgn="base">
              <a:lnSpc>
                <a:spcPct val="85000"/>
              </a:lnSpc>
              <a:spcBef>
                <a:spcPct val="0"/>
              </a:spcBef>
              <a:spcAft>
                <a:spcPct val="0"/>
              </a:spcAft>
              <a:defRPr sz="3200" b="1">
                <a:solidFill>
                  <a:schemeClr val="bg1"/>
                </a:solidFill>
                <a:latin typeface="Arial" charset="0"/>
              </a:defRPr>
            </a:lvl8pPr>
            <a:lvl9pPr marL="1828800" algn="l" rtl="0" fontAlgn="base">
              <a:lnSpc>
                <a:spcPct val="85000"/>
              </a:lnSpc>
              <a:spcBef>
                <a:spcPct val="0"/>
              </a:spcBef>
              <a:spcAft>
                <a:spcPct val="0"/>
              </a:spcAft>
              <a:defRPr sz="3200" b="1">
                <a:solidFill>
                  <a:schemeClr val="bg1"/>
                </a:solidFill>
                <a:latin typeface="Arial" charset="0"/>
              </a:defRPr>
            </a:lvl9pPr>
          </a:lstStyle>
          <a:p>
            <a:pPr algn="ctr"/>
            <a:r>
              <a:rPr lang="en-US" sz="2400" dirty="0" smtClean="0">
                <a:latin typeface="Arial" pitchFamily="34" charset="0"/>
                <a:cs typeface="Arial" pitchFamily="34" charset="0"/>
              </a:rPr>
              <a:t>2030</a:t>
            </a:r>
            <a:endParaRPr lang="en-US" sz="2400" dirty="0">
              <a:latin typeface="Arial" pitchFamily="34" charset="0"/>
              <a:cs typeface="Arial" pitchFamily="34" charset="0"/>
            </a:endParaRPr>
          </a:p>
        </p:txBody>
      </p:sp>
      <p:sp>
        <p:nvSpPr>
          <p:cNvPr id="16" name="Title 2"/>
          <p:cNvSpPr txBox="1">
            <a:spLocks/>
          </p:cNvSpPr>
          <p:nvPr/>
        </p:nvSpPr>
        <p:spPr bwMode="auto">
          <a:xfrm>
            <a:off x="4648200" y="1863845"/>
            <a:ext cx="1295400" cy="4316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600" b="0">
                <a:solidFill>
                  <a:schemeClr val="tx1">
                    <a:lumMod val="85000"/>
                    <a:lumOff val="15000"/>
                  </a:schemeClr>
                </a:solidFill>
                <a:latin typeface="Arial"/>
                <a:ea typeface="+mj-ea"/>
                <a:cs typeface="Arial"/>
              </a:defRPr>
            </a:lvl1pPr>
            <a:lvl2pPr algn="l" rtl="0" eaLnBrk="0" fontAlgn="base" hangingPunct="0">
              <a:lnSpc>
                <a:spcPct val="85000"/>
              </a:lnSpc>
              <a:spcBef>
                <a:spcPct val="0"/>
              </a:spcBef>
              <a:spcAft>
                <a:spcPct val="0"/>
              </a:spcAft>
              <a:defRPr sz="3600">
                <a:solidFill>
                  <a:srgbClr val="262626"/>
                </a:solidFill>
                <a:latin typeface="Franklin Gothic Demi" pitchFamily="34" charset="0"/>
              </a:defRPr>
            </a:lvl2pPr>
            <a:lvl3pPr algn="l" rtl="0" eaLnBrk="0" fontAlgn="base" hangingPunct="0">
              <a:lnSpc>
                <a:spcPct val="85000"/>
              </a:lnSpc>
              <a:spcBef>
                <a:spcPct val="0"/>
              </a:spcBef>
              <a:spcAft>
                <a:spcPct val="0"/>
              </a:spcAft>
              <a:defRPr sz="3600">
                <a:solidFill>
                  <a:srgbClr val="262626"/>
                </a:solidFill>
                <a:latin typeface="Franklin Gothic Demi" pitchFamily="34" charset="0"/>
              </a:defRPr>
            </a:lvl3pPr>
            <a:lvl4pPr algn="l" rtl="0" eaLnBrk="0" fontAlgn="base" hangingPunct="0">
              <a:lnSpc>
                <a:spcPct val="85000"/>
              </a:lnSpc>
              <a:spcBef>
                <a:spcPct val="0"/>
              </a:spcBef>
              <a:spcAft>
                <a:spcPct val="0"/>
              </a:spcAft>
              <a:defRPr sz="3600">
                <a:solidFill>
                  <a:srgbClr val="262626"/>
                </a:solidFill>
                <a:latin typeface="Franklin Gothic Demi" pitchFamily="34" charset="0"/>
              </a:defRPr>
            </a:lvl4pPr>
            <a:lvl5pPr algn="l" rtl="0" eaLnBrk="0" fontAlgn="base" hangingPunct="0">
              <a:lnSpc>
                <a:spcPct val="85000"/>
              </a:lnSpc>
              <a:spcBef>
                <a:spcPct val="0"/>
              </a:spcBef>
              <a:spcAft>
                <a:spcPct val="0"/>
              </a:spcAft>
              <a:defRPr sz="3600">
                <a:solidFill>
                  <a:srgbClr val="262626"/>
                </a:solidFill>
                <a:latin typeface="Franklin Gothic Demi" pitchFamily="34" charset="0"/>
              </a:defRPr>
            </a:lvl5pPr>
            <a:lvl6pPr marL="457200" algn="l" rtl="0" fontAlgn="base">
              <a:lnSpc>
                <a:spcPct val="85000"/>
              </a:lnSpc>
              <a:spcBef>
                <a:spcPct val="0"/>
              </a:spcBef>
              <a:spcAft>
                <a:spcPct val="0"/>
              </a:spcAft>
              <a:defRPr sz="3200" b="1">
                <a:solidFill>
                  <a:schemeClr val="bg1"/>
                </a:solidFill>
                <a:latin typeface="Arial" charset="0"/>
              </a:defRPr>
            </a:lvl6pPr>
            <a:lvl7pPr marL="914400" algn="l" rtl="0" fontAlgn="base">
              <a:lnSpc>
                <a:spcPct val="85000"/>
              </a:lnSpc>
              <a:spcBef>
                <a:spcPct val="0"/>
              </a:spcBef>
              <a:spcAft>
                <a:spcPct val="0"/>
              </a:spcAft>
              <a:defRPr sz="3200" b="1">
                <a:solidFill>
                  <a:schemeClr val="bg1"/>
                </a:solidFill>
                <a:latin typeface="Arial" charset="0"/>
              </a:defRPr>
            </a:lvl7pPr>
            <a:lvl8pPr marL="1371600" algn="l" rtl="0" fontAlgn="base">
              <a:lnSpc>
                <a:spcPct val="85000"/>
              </a:lnSpc>
              <a:spcBef>
                <a:spcPct val="0"/>
              </a:spcBef>
              <a:spcAft>
                <a:spcPct val="0"/>
              </a:spcAft>
              <a:defRPr sz="3200" b="1">
                <a:solidFill>
                  <a:schemeClr val="bg1"/>
                </a:solidFill>
                <a:latin typeface="Arial" charset="0"/>
              </a:defRPr>
            </a:lvl8pPr>
            <a:lvl9pPr marL="1828800" algn="l" rtl="0" fontAlgn="base">
              <a:lnSpc>
                <a:spcPct val="85000"/>
              </a:lnSpc>
              <a:spcBef>
                <a:spcPct val="0"/>
              </a:spcBef>
              <a:spcAft>
                <a:spcPct val="0"/>
              </a:spcAft>
              <a:defRPr sz="3200" b="1">
                <a:solidFill>
                  <a:schemeClr val="bg1"/>
                </a:solidFill>
                <a:latin typeface="Arial" charset="0"/>
              </a:defRPr>
            </a:lvl9pPr>
          </a:lstStyle>
          <a:p>
            <a:pPr algn="ctr"/>
            <a:r>
              <a:rPr lang="en-US" sz="2400" dirty="0" smtClean="0">
                <a:latin typeface="Arial" pitchFamily="34" charset="0"/>
                <a:cs typeface="Arial" pitchFamily="34" charset="0"/>
              </a:rPr>
              <a:t>2040</a:t>
            </a:r>
            <a:endParaRPr lang="en-US" sz="2400" dirty="0">
              <a:latin typeface="Arial" pitchFamily="34" charset="0"/>
              <a:cs typeface="Arial" pitchFamily="34" charset="0"/>
            </a:endParaRPr>
          </a:p>
        </p:txBody>
      </p:sp>
      <p:sp>
        <p:nvSpPr>
          <p:cNvPr id="17" name="Title 2"/>
          <p:cNvSpPr txBox="1">
            <a:spLocks/>
          </p:cNvSpPr>
          <p:nvPr/>
        </p:nvSpPr>
        <p:spPr bwMode="auto">
          <a:xfrm>
            <a:off x="6248400" y="1866900"/>
            <a:ext cx="1295400" cy="4316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600" b="0">
                <a:solidFill>
                  <a:schemeClr val="tx1">
                    <a:lumMod val="85000"/>
                    <a:lumOff val="15000"/>
                  </a:schemeClr>
                </a:solidFill>
                <a:latin typeface="Arial"/>
                <a:ea typeface="+mj-ea"/>
                <a:cs typeface="Arial"/>
              </a:defRPr>
            </a:lvl1pPr>
            <a:lvl2pPr algn="l" rtl="0" eaLnBrk="0" fontAlgn="base" hangingPunct="0">
              <a:lnSpc>
                <a:spcPct val="85000"/>
              </a:lnSpc>
              <a:spcBef>
                <a:spcPct val="0"/>
              </a:spcBef>
              <a:spcAft>
                <a:spcPct val="0"/>
              </a:spcAft>
              <a:defRPr sz="3600">
                <a:solidFill>
                  <a:srgbClr val="262626"/>
                </a:solidFill>
                <a:latin typeface="Franklin Gothic Demi" pitchFamily="34" charset="0"/>
              </a:defRPr>
            </a:lvl2pPr>
            <a:lvl3pPr algn="l" rtl="0" eaLnBrk="0" fontAlgn="base" hangingPunct="0">
              <a:lnSpc>
                <a:spcPct val="85000"/>
              </a:lnSpc>
              <a:spcBef>
                <a:spcPct val="0"/>
              </a:spcBef>
              <a:spcAft>
                <a:spcPct val="0"/>
              </a:spcAft>
              <a:defRPr sz="3600">
                <a:solidFill>
                  <a:srgbClr val="262626"/>
                </a:solidFill>
                <a:latin typeface="Franklin Gothic Demi" pitchFamily="34" charset="0"/>
              </a:defRPr>
            </a:lvl3pPr>
            <a:lvl4pPr algn="l" rtl="0" eaLnBrk="0" fontAlgn="base" hangingPunct="0">
              <a:lnSpc>
                <a:spcPct val="85000"/>
              </a:lnSpc>
              <a:spcBef>
                <a:spcPct val="0"/>
              </a:spcBef>
              <a:spcAft>
                <a:spcPct val="0"/>
              </a:spcAft>
              <a:defRPr sz="3600">
                <a:solidFill>
                  <a:srgbClr val="262626"/>
                </a:solidFill>
                <a:latin typeface="Franklin Gothic Demi" pitchFamily="34" charset="0"/>
              </a:defRPr>
            </a:lvl4pPr>
            <a:lvl5pPr algn="l" rtl="0" eaLnBrk="0" fontAlgn="base" hangingPunct="0">
              <a:lnSpc>
                <a:spcPct val="85000"/>
              </a:lnSpc>
              <a:spcBef>
                <a:spcPct val="0"/>
              </a:spcBef>
              <a:spcAft>
                <a:spcPct val="0"/>
              </a:spcAft>
              <a:defRPr sz="3600">
                <a:solidFill>
                  <a:srgbClr val="262626"/>
                </a:solidFill>
                <a:latin typeface="Franklin Gothic Demi" pitchFamily="34" charset="0"/>
              </a:defRPr>
            </a:lvl5pPr>
            <a:lvl6pPr marL="457200" algn="l" rtl="0" fontAlgn="base">
              <a:lnSpc>
                <a:spcPct val="85000"/>
              </a:lnSpc>
              <a:spcBef>
                <a:spcPct val="0"/>
              </a:spcBef>
              <a:spcAft>
                <a:spcPct val="0"/>
              </a:spcAft>
              <a:defRPr sz="3200" b="1">
                <a:solidFill>
                  <a:schemeClr val="bg1"/>
                </a:solidFill>
                <a:latin typeface="Arial" charset="0"/>
              </a:defRPr>
            </a:lvl6pPr>
            <a:lvl7pPr marL="914400" algn="l" rtl="0" fontAlgn="base">
              <a:lnSpc>
                <a:spcPct val="85000"/>
              </a:lnSpc>
              <a:spcBef>
                <a:spcPct val="0"/>
              </a:spcBef>
              <a:spcAft>
                <a:spcPct val="0"/>
              </a:spcAft>
              <a:defRPr sz="3200" b="1">
                <a:solidFill>
                  <a:schemeClr val="bg1"/>
                </a:solidFill>
                <a:latin typeface="Arial" charset="0"/>
              </a:defRPr>
            </a:lvl7pPr>
            <a:lvl8pPr marL="1371600" algn="l" rtl="0" fontAlgn="base">
              <a:lnSpc>
                <a:spcPct val="85000"/>
              </a:lnSpc>
              <a:spcBef>
                <a:spcPct val="0"/>
              </a:spcBef>
              <a:spcAft>
                <a:spcPct val="0"/>
              </a:spcAft>
              <a:defRPr sz="3200" b="1">
                <a:solidFill>
                  <a:schemeClr val="bg1"/>
                </a:solidFill>
                <a:latin typeface="Arial" charset="0"/>
              </a:defRPr>
            </a:lvl8pPr>
            <a:lvl9pPr marL="1828800" algn="l" rtl="0" fontAlgn="base">
              <a:lnSpc>
                <a:spcPct val="85000"/>
              </a:lnSpc>
              <a:spcBef>
                <a:spcPct val="0"/>
              </a:spcBef>
              <a:spcAft>
                <a:spcPct val="0"/>
              </a:spcAft>
              <a:defRPr sz="3200" b="1">
                <a:solidFill>
                  <a:schemeClr val="bg1"/>
                </a:solidFill>
                <a:latin typeface="Arial" charset="0"/>
              </a:defRPr>
            </a:lvl9pPr>
          </a:lstStyle>
          <a:p>
            <a:pPr algn="ctr"/>
            <a:r>
              <a:rPr lang="en-US" sz="2400" dirty="0" smtClean="0">
                <a:latin typeface="Arial" pitchFamily="34" charset="0"/>
                <a:cs typeface="Arial" pitchFamily="34" charset="0"/>
              </a:rPr>
              <a:t>2050</a:t>
            </a:r>
            <a:endParaRPr lang="en-US" sz="2400" dirty="0">
              <a:latin typeface="Arial" pitchFamily="34" charset="0"/>
              <a:cs typeface="Arial" pitchFamily="34" charset="0"/>
            </a:endParaRPr>
          </a:p>
        </p:txBody>
      </p:sp>
      <p:sp>
        <p:nvSpPr>
          <p:cNvPr id="18" name="Title 2"/>
          <p:cNvSpPr txBox="1">
            <a:spLocks/>
          </p:cNvSpPr>
          <p:nvPr/>
        </p:nvSpPr>
        <p:spPr bwMode="auto">
          <a:xfrm>
            <a:off x="7753352" y="1866900"/>
            <a:ext cx="1295400" cy="4316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600" b="0">
                <a:solidFill>
                  <a:schemeClr val="tx1">
                    <a:lumMod val="85000"/>
                    <a:lumOff val="15000"/>
                  </a:schemeClr>
                </a:solidFill>
                <a:latin typeface="Arial"/>
                <a:ea typeface="+mj-ea"/>
                <a:cs typeface="Arial"/>
              </a:defRPr>
            </a:lvl1pPr>
            <a:lvl2pPr algn="l" rtl="0" eaLnBrk="0" fontAlgn="base" hangingPunct="0">
              <a:lnSpc>
                <a:spcPct val="85000"/>
              </a:lnSpc>
              <a:spcBef>
                <a:spcPct val="0"/>
              </a:spcBef>
              <a:spcAft>
                <a:spcPct val="0"/>
              </a:spcAft>
              <a:defRPr sz="3600">
                <a:solidFill>
                  <a:srgbClr val="262626"/>
                </a:solidFill>
                <a:latin typeface="Franklin Gothic Demi" pitchFamily="34" charset="0"/>
              </a:defRPr>
            </a:lvl2pPr>
            <a:lvl3pPr algn="l" rtl="0" eaLnBrk="0" fontAlgn="base" hangingPunct="0">
              <a:lnSpc>
                <a:spcPct val="85000"/>
              </a:lnSpc>
              <a:spcBef>
                <a:spcPct val="0"/>
              </a:spcBef>
              <a:spcAft>
                <a:spcPct val="0"/>
              </a:spcAft>
              <a:defRPr sz="3600">
                <a:solidFill>
                  <a:srgbClr val="262626"/>
                </a:solidFill>
                <a:latin typeface="Franklin Gothic Demi" pitchFamily="34" charset="0"/>
              </a:defRPr>
            </a:lvl3pPr>
            <a:lvl4pPr algn="l" rtl="0" eaLnBrk="0" fontAlgn="base" hangingPunct="0">
              <a:lnSpc>
                <a:spcPct val="85000"/>
              </a:lnSpc>
              <a:spcBef>
                <a:spcPct val="0"/>
              </a:spcBef>
              <a:spcAft>
                <a:spcPct val="0"/>
              </a:spcAft>
              <a:defRPr sz="3600">
                <a:solidFill>
                  <a:srgbClr val="262626"/>
                </a:solidFill>
                <a:latin typeface="Franklin Gothic Demi" pitchFamily="34" charset="0"/>
              </a:defRPr>
            </a:lvl4pPr>
            <a:lvl5pPr algn="l" rtl="0" eaLnBrk="0" fontAlgn="base" hangingPunct="0">
              <a:lnSpc>
                <a:spcPct val="85000"/>
              </a:lnSpc>
              <a:spcBef>
                <a:spcPct val="0"/>
              </a:spcBef>
              <a:spcAft>
                <a:spcPct val="0"/>
              </a:spcAft>
              <a:defRPr sz="3600">
                <a:solidFill>
                  <a:srgbClr val="262626"/>
                </a:solidFill>
                <a:latin typeface="Franklin Gothic Demi" pitchFamily="34" charset="0"/>
              </a:defRPr>
            </a:lvl5pPr>
            <a:lvl6pPr marL="457200" algn="l" rtl="0" fontAlgn="base">
              <a:lnSpc>
                <a:spcPct val="85000"/>
              </a:lnSpc>
              <a:spcBef>
                <a:spcPct val="0"/>
              </a:spcBef>
              <a:spcAft>
                <a:spcPct val="0"/>
              </a:spcAft>
              <a:defRPr sz="3200" b="1">
                <a:solidFill>
                  <a:schemeClr val="bg1"/>
                </a:solidFill>
                <a:latin typeface="Arial" charset="0"/>
              </a:defRPr>
            </a:lvl6pPr>
            <a:lvl7pPr marL="914400" algn="l" rtl="0" fontAlgn="base">
              <a:lnSpc>
                <a:spcPct val="85000"/>
              </a:lnSpc>
              <a:spcBef>
                <a:spcPct val="0"/>
              </a:spcBef>
              <a:spcAft>
                <a:spcPct val="0"/>
              </a:spcAft>
              <a:defRPr sz="3200" b="1">
                <a:solidFill>
                  <a:schemeClr val="bg1"/>
                </a:solidFill>
                <a:latin typeface="Arial" charset="0"/>
              </a:defRPr>
            </a:lvl7pPr>
            <a:lvl8pPr marL="1371600" algn="l" rtl="0" fontAlgn="base">
              <a:lnSpc>
                <a:spcPct val="85000"/>
              </a:lnSpc>
              <a:spcBef>
                <a:spcPct val="0"/>
              </a:spcBef>
              <a:spcAft>
                <a:spcPct val="0"/>
              </a:spcAft>
              <a:defRPr sz="3200" b="1">
                <a:solidFill>
                  <a:schemeClr val="bg1"/>
                </a:solidFill>
                <a:latin typeface="Arial" charset="0"/>
              </a:defRPr>
            </a:lvl8pPr>
            <a:lvl9pPr marL="1828800" algn="l" rtl="0" fontAlgn="base">
              <a:lnSpc>
                <a:spcPct val="85000"/>
              </a:lnSpc>
              <a:spcBef>
                <a:spcPct val="0"/>
              </a:spcBef>
              <a:spcAft>
                <a:spcPct val="0"/>
              </a:spcAft>
              <a:defRPr sz="3200" b="1">
                <a:solidFill>
                  <a:schemeClr val="bg1"/>
                </a:solidFill>
                <a:latin typeface="Arial" charset="0"/>
              </a:defRPr>
            </a:lvl9pPr>
          </a:lstStyle>
          <a:p>
            <a:pPr algn="ctr"/>
            <a:r>
              <a:rPr lang="en-US" sz="2400" dirty="0" smtClean="0">
                <a:latin typeface="Arial" pitchFamily="34" charset="0"/>
                <a:cs typeface="Arial" pitchFamily="34" charset="0"/>
              </a:rPr>
              <a:t>2060</a:t>
            </a:r>
            <a:endParaRPr lang="en-US" sz="2400" dirty="0">
              <a:latin typeface="Arial" pitchFamily="34" charset="0"/>
              <a:cs typeface="Arial" pitchFamily="34" charset="0"/>
            </a:endParaRPr>
          </a:p>
        </p:txBody>
      </p:sp>
      <p:sp>
        <p:nvSpPr>
          <p:cNvPr id="21" name="Rectangle 20"/>
          <p:cNvSpPr/>
          <p:nvPr/>
        </p:nvSpPr>
        <p:spPr>
          <a:xfrm>
            <a:off x="0" y="0"/>
            <a:ext cx="9144000" cy="31115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Tree>
    <p:extLst>
      <p:ext uri="{BB962C8B-B14F-4D97-AF65-F5344CB8AC3E}">
        <p14:creationId xmlns:p14="http://schemas.microsoft.com/office/powerpoint/2010/main" val="1276721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xit" presetSubtype="0" fill="hold" grpId="0" nodeType="withEffect">
                                  <p:stCondLst>
                                    <p:cond delay="200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ntr" presetSubtype="0" fill="hold" grpId="0" nodeType="withEffect">
                                  <p:stCondLst>
                                    <p:cond delay="200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2000"/>
                            </p:stCondLst>
                            <p:childTnLst>
                              <p:par>
                                <p:cTn id="12" presetID="1" presetClass="entr" presetSubtype="0" fill="hold" nodeType="afterEffect">
                                  <p:stCondLst>
                                    <p:cond delay="2000"/>
                                  </p:stCondLst>
                                  <p:childTnLst>
                                    <p:set>
                                      <p:cBhvr>
                                        <p:cTn id="13" dur="1" fill="hold">
                                          <p:stCondLst>
                                            <p:cond delay="0"/>
                                          </p:stCondLst>
                                        </p:cTn>
                                        <p:tgtEl>
                                          <p:spTgt spid="1029"/>
                                        </p:tgtEl>
                                        <p:attrNameLst>
                                          <p:attrName>style.visibility</p:attrName>
                                        </p:attrNameLst>
                                      </p:cBhvr>
                                      <p:to>
                                        <p:strVal val="visible"/>
                                      </p:to>
                                    </p:set>
                                  </p:childTnLst>
                                </p:cTn>
                              </p:par>
                              <p:par>
                                <p:cTn id="14" presetID="1" presetClass="exit" presetSubtype="0" fill="hold" grpId="1" nodeType="withEffect">
                                  <p:stCondLst>
                                    <p:cond delay="2000"/>
                                  </p:stCondLst>
                                  <p:childTnLst>
                                    <p:set>
                                      <p:cBhvr>
                                        <p:cTn id="15" dur="1" fill="hold">
                                          <p:stCondLst>
                                            <p:cond delay="0"/>
                                          </p:stCondLst>
                                        </p:cTn>
                                        <p:tgtEl>
                                          <p:spTgt spid="14"/>
                                        </p:tgtEl>
                                        <p:attrNameLst>
                                          <p:attrName>style.visibility</p:attrName>
                                        </p:attrNameLst>
                                      </p:cBhvr>
                                      <p:to>
                                        <p:strVal val="hidden"/>
                                      </p:to>
                                    </p:set>
                                  </p:childTnLst>
                                </p:cTn>
                              </p:par>
                              <p:par>
                                <p:cTn id="16" presetID="1" presetClass="entr" presetSubtype="0" fill="hold" grpId="0" nodeType="withEffect">
                                  <p:stCondLst>
                                    <p:cond delay="2000"/>
                                  </p:stCondLst>
                                  <p:childTnLst>
                                    <p:set>
                                      <p:cBhvr>
                                        <p:cTn id="17" dur="1" fill="hold">
                                          <p:stCondLst>
                                            <p:cond delay="0"/>
                                          </p:stCondLst>
                                        </p:cTn>
                                        <p:tgtEl>
                                          <p:spTgt spid="15"/>
                                        </p:tgtEl>
                                        <p:attrNameLst>
                                          <p:attrName>style.visibility</p:attrName>
                                        </p:attrNameLst>
                                      </p:cBhvr>
                                      <p:to>
                                        <p:strVal val="visible"/>
                                      </p:to>
                                    </p:set>
                                  </p:childTnLst>
                                </p:cTn>
                              </p:par>
                            </p:childTnLst>
                          </p:cTn>
                        </p:par>
                        <p:par>
                          <p:cTn id="18" fill="hold">
                            <p:stCondLst>
                              <p:cond delay="4000"/>
                            </p:stCondLst>
                            <p:childTnLst>
                              <p:par>
                                <p:cTn id="19" presetID="1" presetClass="entr" presetSubtype="0" fill="hold" nodeType="afterEffect">
                                  <p:stCondLst>
                                    <p:cond delay="2000"/>
                                  </p:stCondLst>
                                  <p:childTnLst>
                                    <p:set>
                                      <p:cBhvr>
                                        <p:cTn id="20" dur="1" fill="hold">
                                          <p:stCondLst>
                                            <p:cond delay="0"/>
                                          </p:stCondLst>
                                        </p:cTn>
                                        <p:tgtEl>
                                          <p:spTgt spid="1030"/>
                                        </p:tgtEl>
                                        <p:attrNameLst>
                                          <p:attrName>style.visibility</p:attrName>
                                        </p:attrNameLst>
                                      </p:cBhvr>
                                      <p:to>
                                        <p:strVal val="visible"/>
                                      </p:to>
                                    </p:set>
                                  </p:childTnLst>
                                </p:cTn>
                              </p:par>
                              <p:par>
                                <p:cTn id="21" presetID="1" presetClass="exit" presetSubtype="0" fill="hold" grpId="1" nodeType="withEffect">
                                  <p:stCondLst>
                                    <p:cond delay="200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ntr" presetSubtype="0" fill="hold" grpId="0" nodeType="withEffect">
                                  <p:stCondLst>
                                    <p:cond delay="200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nodeType="afterEffect">
                                  <p:stCondLst>
                                    <p:cond delay="200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xit" presetSubtype="0" fill="hold" grpId="1" nodeType="withEffect">
                                  <p:stCondLst>
                                    <p:cond delay="2000"/>
                                  </p:stCondLst>
                                  <p:childTnLst>
                                    <p:set>
                                      <p:cBhvr>
                                        <p:cTn id="29" dur="1" fill="hold">
                                          <p:stCondLst>
                                            <p:cond delay="0"/>
                                          </p:stCondLst>
                                        </p:cTn>
                                        <p:tgtEl>
                                          <p:spTgt spid="16"/>
                                        </p:tgtEl>
                                        <p:attrNameLst>
                                          <p:attrName>style.visibility</p:attrName>
                                        </p:attrNameLst>
                                      </p:cBhvr>
                                      <p:to>
                                        <p:strVal val="hidden"/>
                                      </p:to>
                                    </p:set>
                                  </p:childTnLst>
                                </p:cTn>
                              </p:par>
                              <p:par>
                                <p:cTn id="30" presetID="1" presetClass="entr" presetSubtype="0" fill="hold" grpId="0" nodeType="withEffect">
                                  <p:stCondLst>
                                    <p:cond delay="2000"/>
                                  </p:stCondLst>
                                  <p:childTnLst>
                                    <p:set>
                                      <p:cBhvr>
                                        <p:cTn id="31" dur="1" fill="hold">
                                          <p:stCondLst>
                                            <p:cond delay="0"/>
                                          </p:stCondLst>
                                        </p:cTn>
                                        <p:tgtEl>
                                          <p:spTgt spid="17"/>
                                        </p:tgtEl>
                                        <p:attrNameLst>
                                          <p:attrName>style.visibility</p:attrName>
                                        </p:attrNameLst>
                                      </p:cBhvr>
                                      <p:to>
                                        <p:strVal val="visible"/>
                                      </p:to>
                                    </p:set>
                                  </p:childTnLst>
                                </p:cTn>
                              </p:par>
                            </p:childTnLst>
                          </p:cTn>
                        </p:par>
                        <p:par>
                          <p:cTn id="32" fill="hold">
                            <p:stCondLst>
                              <p:cond delay="8000"/>
                            </p:stCondLst>
                            <p:childTnLst>
                              <p:par>
                                <p:cTn id="33" presetID="1" presetClass="entr" presetSubtype="0" fill="hold" nodeType="afterEffect">
                                  <p:stCondLst>
                                    <p:cond delay="200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xit" presetSubtype="0" fill="hold" grpId="1" nodeType="withEffect">
                                  <p:stCondLst>
                                    <p:cond delay="200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ntr" presetSubtype="0" fill="hold" grpId="0" nodeType="withEffect">
                                  <p:stCondLst>
                                    <p:cond delay="200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p:bldP spid="15" grpId="1"/>
      <p:bldP spid="16" grpId="0"/>
      <p:bldP spid="16" grpId="1"/>
      <p:bldP spid="17" grpId="0"/>
      <p:bldP spid="17" grpId="1"/>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2"/>
          <p:cNvSpPr>
            <a:spLocks noGrp="1"/>
          </p:cNvSpPr>
          <p:nvPr>
            <p:ph type="title"/>
          </p:nvPr>
        </p:nvSpPr>
        <p:spPr>
          <a:xfrm>
            <a:off x="304800" y="304800"/>
            <a:ext cx="8610600" cy="914400"/>
          </a:xfrm>
        </p:spPr>
        <p:txBody>
          <a:bodyPr/>
          <a:lstStyle/>
          <a:p>
            <a:r>
              <a:rPr lang="en-US" sz="3300" b="1" smtClean="0">
                <a:solidFill>
                  <a:schemeClr val="tx1"/>
                </a:solidFill>
                <a:latin typeface="Arial" pitchFamily="34" charset="0"/>
                <a:cs typeface="Arial" pitchFamily="34" charset="0"/>
              </a:rPr>
              <a:t>Increasing Vulnerability to Livelihoods</a:t>
            </a: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66800"/>
            <a:ext cx="9144000" cy="3420516"/>
          </a:xfrm>
          <a:prstGeom prst="rect">
            <a:avLst/>
          </a:prstGeom>
          <a:ln>
            <a:noFill/>
          </a:ln>
          <a:effectLst>
            <a:softEdge rad="112500"/>
          </a:effectLst>
        </p:spPr>
      </p:pic>
      <p:graphicFrame>
        <p:nvGraphicFramePr>
          <p:cNvPr id="6" name="Chart 5"/>
          <p:cNvGraphicFramePr>
            <a:graphicFrameLocks/>
          </p:cNvGraphicFramePr>
          <p:nvPr/>
        </p:nvGraphicFramePr>
        <p:xfrm>
          <a:off x="698646" y="4298901"/>
          <a:ext cx="4731711" cy="2500490"/>
        </p:xfrm>
        <a:graphic>
          <a:graphicData uri="http://schemas.openxmlformats.org/drawingml/2006/chart">
            <c:chart xmlns:c="http://schemas.openxmlformats.org/drawingml/2006/chart" xmlns:r="http://schemas.openxmlformats.org/officeDocument/2006/relationships" r:id="rId3"/>
          </a:graphicData>
        </a:graphic>
      </p:graphicFrame>
      <p:sp>
        <p:nvSpPr>
          <p:cNvPr id="153605" name="TextBox 7"/>
          <p:cNvSpPr txBox="1">
            <a:spLocks noChangeArrowheads="1"/>
          </p:cNvSpPr>
          <p:nvPr/>
        </p:nvSpPr>
        <p:spPr bwMode="auto">
          <a:xfrm>
            <a:off x="3944938" y="4637088"/>
            <a:ext cx="762000" cy="276225"/>
          </a:xfrm>
          <a:prstGeom prst="rect">
            <a:avLst/>
          </a:prstGeom>
          <a:noFill/>
          <a:ln w="9525">
            <a:noFill/>
            <a:miter lim="800000"/>
            <a:headEnd/>
            <a:tailEnd/>
          </a:ln>
        </p:spPr>
        <p:txBody>
          <a:bodyPr>
            <a:spAutoFit/>
          </a:bodyPr>
          <a:lstStyle/>
          <a:p>
            <a:pPr algn="ctr" fontAlgn="auto">
              <a:spcBef>
                <a:spcPts val="0"/>
              </a:spcBef>
              <a:spcAft>
                <a:spcPts val="0"/>
              </a:spcAft>
            </a:pPr>
            <a:r>
              <a:rPr lang="en-US" sz="1200">
                <a:solidFill>
                  <a:prstClr val="black"/>
                </a:solidFill>
                <a:latin typeface="Calibri"/>
              </a:rPr>
              <a:t>$23.4 B</a:t>
            </a:r>
          </a:p>
        </p:txBody>
      </p:sp>
      <p:sp>
        <p:nvSpPr>
          <p:cNvPr id="153606" name="TextBox 8"/>
          <p:cNvSpPr txBox="1">
            <a:spLocks noChangeArrowheads="1"/>
          </p:cNvSpPr>
          <p:nvPr/>
        </p:nvSpPr>
        <p:spPr bwMode="auto">
          <a:xfrm>
            <a:off x="2830513" y="5553075"/>
            <a:ext cx="685800" cy="276225"/>
          </a:xfrm>
          <a:prstGeom prst="rect">
            <a:avLst/>
          </a:prstGeom>
          <a:noFill/>
          <a:ln w="9525">
            <a:noFill/>
            <a:miter lim="800000"/>
            <a:headEnd/>
            <a:tailEnd/>
          </a:ln>
        </p:spPr>
        <p:txBody>
          <a:bodyPr>
            <a:spAutoFit/>
          </a:bodyPr>
          <a:lstStyle/>
          <a:p>
            <a:pPr algn="ctr" fontAlgn="auto">
              <a:spcBef>
                <a:spcPts val="0"/>
              </a:spcBef>
              <a:spcAft>
                <a:spcPts val="0"/>
              </a:spcAft>
            </a:pPr>
            <a:r>
              <a:rPr lang="en-US" sz="1200">
                <a:solidFill>
                  <a:prstClr val="black"/>
                </a:solidFill>
                <a:latin typeface="Calibri"/>
              </a:rPr>
              <a:t>$7.7 B</a:t>
            </a:r>
          </a:p>
        </p:txBody>
      </p:sp>
      <p:sp>
        <p:nvSpPr>
          <p:cNvPr id="153607" name="TextBox 9"/>
          <p:cNvSpPr txBox="1">
            <a:spLocks noChangeArrowheads="1"/>
          </p:cNvSpPr>
          <p:nvPr/>
        </p:nvSpPr>
        <p:spPr bwMode="auto">
          <a:xfrm>
            <a:off x="1706563" y="5943600"/>
            <a:ext cx="685800" cy="276225"/>
          </a:xfrm>
          <a:prstGeom prst="rect">
            <a:avLst/>
          </a:prstGeom>
          <a:noFill/>
          <a:ln w="9525">
            <a:noFill/>
            <a:miter lim="800000"/>
            <a:headEnd/>
            <a:tailEnd/>
          </a:ln>
        </p:spPr>
        <p:txBody>
          <a:bodyPr>
            <a:spAutoFit/>
          </a:bodyPr>
          <a:lstStyle/>
          <a:p>
            <a:pPr algn="ctr" fontAlgn="auto">
              <a:spcBef>
                <a:spcPts val="0"/>
              </a:spcBef>
              <a:spcAft>
                <a:spcPts val="0"/>
              </a:spcAft>
            </a:pPr>
            <a:r>
              <a:rPr lang="en-US" sz="1200">
                <a:solidFill>
                  <a:prstClr val="black"/>
                </a:solidFill>
                <a:latin typeface="Calibri"/>
              </a:rPr>
              <a:t>$2.4 B</a:t>
            </a:r>
          </a:p>
        </p:txBody>
      </p:sp>
      <p:cxnSp>
        <p:nvCxnSpPr>
          <p:cNvPr id="11" name="Straight Arrow Connector 10"/>
          <p:cNvCxnSpPr/>
          <p:nvPr/>
        </p:nvCxnSpPr>
        <p:spPr bwMode="auto">
          <a:xfrm>
            <a:off x="4659313" y="4876800"/>
            <a:ext cx="1066800" cy="0"/>
          </a:xfrm>
          <a:prstGeom prst="straightConnector1">
            <a:avLst/>
          </a:prstGeom>
          <a:noFill/>
          <a:ln w="19050" cap="flat" cmpd="sng" algn="ctr">
            <a:solidFill>
              <a:schemeClr val="tx1">
                <a:lumMod val="75000"/>
                <a:lumOff val="25000"/>
              </a:schemeClr>
            </a:solidFill>
            <a:prstDash val="solid"/>
            <a:round/>
            <a:headEnd type="triangle" w="lg" len="med"/>
            <a:tailEnd type="triangle" w="lg" len="med"/>
          </a:ln>
          <a:effectLst/>
        </p:spPr>
      </p:cxnSp>
      <p:sp>
        <p:nvSpPr>
          <p:cNvPr id="153609" name="TextBox 11"/>
          <p:cNvSpPr txBox="1">
            <a:spLocks noChangeArrowheads="1"/>
          </p:cNvSpPr>
          <p:nvPr/>
        </p:nvSpPr>
        <p:spPr bwMode="auto">
          <a:xfrm>
            <a:off x="5726113" y="4589463"/>
            <a:ext cx="2884487" cy="647700"/>
          </a:xfrm>
          <a:prstGeom prst="rect">
            <a:avLst/>
          </a:prstGeom>
          <a:noFill/>
          <a:ln w="9525">
            <a:solidFill>
              <a:schemeClr val="tx1"/>
            </a:solidFill>
            <a:miter lim="800000"/>
            <a:headEnd/>
            <a:tailEnd/>
          </a:ln>
        </p:spPr>
        <p:txBody>
          <a:bodyPr>
            <a:spAutoFit/>
          </a:bodyPr>
          <a:lstStyle/>
          <a:p>
            <a:pPr fontAlgn="auto">
              <a:spcBef>
                <a:spcPts val="0"/>
              </a:spcBef>
              <a:spcAft>
                <a:spcPts val="0"/>
              </a:spcAft>
            </a:pPr>
            <a:r>
              <a:rPr lang="en-US">
                <a:solidFill>
                  <a:prstClr val="black"/>
                </a:solidFill>
                <a:latin typeface="Calibri"/>
              </a:rPr>
              <a:t>Could experience </a:t>
            </a:r>
            <a:r>
              <a:rPr lang="en-US" b="1">
                <a:solidFill>
                  <a:prstClr val="black"/>
                </a:solidFill>
                <a:latin typeface="Calibri"/>
              </a:rPr>
              <a:t>10x </a:t>
            </a:r>
            <a:r>
              <a:rPr lang="en-US">
                <a:solidFill>
                  <a:prstClr val="black"/>
                </a:solidFill>
                <a:latin typeface="Calibri"/>
              </a:rPr>
              <a:t>more damages than today</a:t>
            </a:r>
            <a:endParaRPr lang="en-US" b="1">
              <a:solidFill>
                <a:prstClr val="black"/>
              </a:solidFill>
              <a:latin typeface="Calibri"/>
            </a:endParaRPr>
          </a:p>
        </p:txBody>
      </p:sp>
      <p:sp>
        <p:nvSpPr>
          <p:cNvPr id="12" name="Rectangle 11"/>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endParaRPr>
          </a:p>
        </p:txBody>
      </p:sp>
    </p:spTree>
    <p:extLst>
      <p:ext uri="{BB962C8B-B14F-4D97-AF65-F5344CB8AC3E}">
        <p14:creationId xmlns:p14="http://schemas.microsoft.com/office/powerpoint/2010/main" val="3549108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324100" y="6492875"/>
            <a:ext cx="4495800" cy="365125"/>
          </a:xfrm>
        </p:spPr>
        <p:txBody>
          <a:bodyPr/>
          <a:lstStyle/>
          <a:p>
            <a:pPr>
              <a:defRPr/>
            </a:pPr>
            <a:endParaRPr lang="en-US" sz="1000" b="1">
              <a:solidFill>
                <a:schemeClr val="bg1">
                  <a:lumMod val="50000"/>
                </a:schemeClr>
              </a:solidFill>
              <a:cs typeface="Arial" pitchFamily="34" charset="0"/>
            </a:endParaRPr>
          </a:p>
          <a:p>
            <a:pPr>
              <a:defRPr/>
            </a:pPr>
            <a:r>
              <a:rPr lang="en-US" sz="1000">
                <a:solidFill>
                  <a:schemeClr val="bg1">
                    <a:lumMod val="50000"/>
                  </a:schemeClr>
                </a:solidFill>
                <a:cs typeface="Arial" pitchFamily="34" charset="0"/>
              </a:rPr>
              <a:t>Coastal Protection and Restoration Authority of Louisiana</a:t>
            </a:r>
          </a:p>
        </p:txBody>
      </p:sp>
      <p:sp>
        <p:nvSpPr>
          <p:cNvPr id="3" name="Rectangle 2"/>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endParaRPr>
          </a:p>
        </p:txBody>
      </p:sp>
      <p:sp>
        <p:nvSpPr>
          <p:cNvPr id="7" name="Rectangle 6"/>
          <p:cNvSpPr/>
          <p:nvPr/>
        </p:nvSpPr>
        <p:spPr>
          <a:xfrm>
            <a:off x="120650" y="1447800"/>
            <a:ext cx="8947150" cy="3878263"/>
          </a:xfrm>
          <a:prstGeom prst="rect">
            <a:avLst/>
          </a:prstGeom>
        </p:spPr>
        <p:txBody>
          <a:bodyPr>
            <a:spAutoFit/>
          </a:bodyPr>
          <a:lstStyle/>
          <a:p>
            <a:pPr marL="342900" indent="-342900">
              <a:buFont typeface="Arial" panose="020B0604020202020204" pitchFamily="34" charset="0"/>
              <a:buChar char="•"/>
              <a:defRPr/>
            </a:pPr>
            <a:r>
              <a:rPr lang="en-US" sz="2800" dirty="0"/>
              <a:t>Previous efforts to address coastal issues “inadequate, fragmented, uncoordinated, and lacking in focus and strong direction.” </a:t>
            </a:r>
          </a:p>
          <a:p>
            <a:pPr marL="342900" indent="-342900">
              <a:buFont typeface="Arial" panose="020B0604020202020204" pitchFamily="34" charset="0"/>
              <a:buChar char="•"/>
              <a:defRPr/>
            </a:pPr>
            <a:r>
              <a:rPr lang="en-US" sz="2800" dirty="0"/>
              <a:t>“Hurricane protection and coastal restoration must be integrated to achieve a long-term solution of coastal protection.”</a:t>
            </a:r>
          </a:p>
          <a:p>
            <a:pPr marL="342900" indent="-342900">
              <a:buFont typeface="Arial" panose="020B0604020202020204" pitchFamily="34" charset="0"/>
              <a:buChar char="•"/>
              <a:defRPr/>
            </a:pPr>
            <a:r>
              <a:rPr lang="en-US" sz="2800" dirty="0"/>
              <a:t>Federal rebuilding dollars called for a single, centralized agency to represent the State</a:t>
            </a:r>
          </a:p>
          <a:p>
            <a:pPr>
              <a:buClr>
                <a:srgbClr val="0096D7"/>
              </a:buClr>
              <a:defRPr/>
            </a:pPr>
            <a:endParaRPr lang="en-US" sz="2200" dirty="0">
              <a:latin typeface="Arial" pitchFamily="34" charset="0"/>
              <a:cs typeface="Arial" pitchFamily="34" charset="0"/>
            </a:endParaRPr>
          </a:p>
        </p:txBody>
      </p:sp>
      <p:sp>
        <p:nvSpPr>
          <p:cNvPr id="6149" name="TextBox 4"/>
          <p:cNvSpPr txBox="1">
            <a:spLocks noChangeArrowheads="1"/>
          </p:cNvSpPr>
          <p:nvPr/>
        </p:nvSpPr>
        <p:spPr bwMode="auto">
          <a:xfrm>
            <a:off x="120650" y="431800"/>
            <a:ext cx="830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3600">
                <a:latin typeface="Calibri" pitchFamily="34" charset="0"/>
              </a:rPr>
              <a:t>Origin of CPRA: 2005 Hurricane Season</a:t>
            </a:r>
            <a:endParaRPr lang="en-US" altLang="en-US" sz="3600" b="1">
              <a:cs typeface="Arial" charset="0"/>
            </a:endParaRPr>
          </a:p>
        </p:txBody>
      </p:sp>
    </p:spTree>
    <p:extLst>
      <p:ext uri="{BB962C8B-B14F-4D97-AF65-F5344CB8AC3E}">
        <p14:creationId xmlns:p14="http://schemas.microsoft.com/office/powerpoint/2010/main" val="2835970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a:spLocks noChangeArrowheads="1"/>
          </p:cNvSpPr>
          <p:nvPr/>
        </p:nvSpPr>
        <p:spPr bwMode="auto">
          <a:xfrm>
            <a:off x="2225675" y="5748338"/>
            <a:ext cx="2262188" cy="369887"/>
          </a:xfrm>
          <a:prstGeom prst="rect">
            <a:avLst/>
          </a:prstGeom>
          <a:noFill/>
          <a:ln w="9525">
            <a:noFill/>
            <a:miter lim="800000"/>
            <a:headEnd/>
            <a:tailEnd/>
          </a:ln>
        </p:spPr>
        <p:txBody>
          <a:bodyPr wrap="none">
            <a:spAutoFit/>
          </a:bodyPr>
          <a:lstStyle/>
          <a:p>
            <a:pPr>
              <a:spcBef>
                <a:spcPct val="50000"/>
              </a:spcBef>
            </a:pPr>
            <a:r>
              <a:rPr lang="en-US">
                <a:solidFill>
                  <a:schemeClr val="bg1"/>
                </a:solidFill>
                <a:cs typeface="Arial" pitchFamily="34" charset="0"/>
              </a:rPr>
              <a:t>60 Million Years Ago</a:t>
            </a:r>
          </a:p>
        </p:txBody>
      </p:sp>
      <p:pic>
        <p:nvPicPr>
          <p:cNvPr id="5124" name="Picture 4" descr="scotese_55mya"/>
          <p:cNvPicPr>
            <a:picLocks noChangeAspect="1" noChangeArrowheads="1"/>
          </p:cNvPicPr>
          <p:nvPr/>
        </p:nvPicPr>
        <p:blipFill>
          <a:blip r:embed="rId2" cstate="print"/>
          <a:srcRect/>
          <a:stretch>
            <a:fillRect/>
          </a:stretch>
        </p:blipFill>
        <p:spPr bwMode="auto">
          <a:xfrm>
            <a:off x="990600" y="304799"/>
            <a:ext cx="7493953" cy="6558913"/>
          </a:xfrm>
          <a:prstGeom prst="rect">
            <a:avLst/>
          </a:prstGeom>
          <a:noFill/>
          <a:ln w="9525">
            <a:noFill/>
            <a:miter lim="800000"/>
            <a:headEnd/>
            <a:tailEnd/>
          </a:ln>
        </p:spPr>
      </p:pic>
      <p:sp>
        <p:nvSpPr>
          <p:cNvPr id="5125" name="Rectangle 5"/>
          <p:cNvSpPr>
            <a:spLocks noChangeArrowheads="1"/>
          </p:cNvSpPr>
          <p:nvPr/>
        </p:nvSpPr>
        <p:spPr bwMode="auto">
          <a:xfrm>
            <a:off x="1600200" y="5867400"/>
            <a:ext cx="2279650" cy="366713"/>
          </a:xfrm>
          <a:prstGeom prst="rect">
            <a:avLst/>
          </a:prstGeom>
          <a:noFill/>
          <a:ln w="9525">
            <a:noFill/>
            <a:miter lim="800000"/>
            <a:headEnd/>
            <a:tailEnd/>
          </a:ln>
        </p:spPr>
        <p:txBody>
          <a:bodyPr wrap="none">
            <a:spAutoFit/>
          </a:bodyPr>
          <a:lstStyle/>
          <a:p>
            <a:pPr>
              <a:spcBef>
                <a:spcPct val="50000"/>
              </a:spcBef>
            </a:pPr>
            <a:r>
              <a:rPr lang="en-US">
                <a:solidFill>
                  <a:schemeClr val="bg1"/>
                </a:solidFill>
              </a:rPr>
              <a:t>60 Million Years Ago</a:t>
            </a:r>
          </a:p>
        </p:txBody>
      </p:sp>
      <p:sp>
        <p:nvSpPr>
          <p:cNvPr id="6" name="Rectangle 5"/>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Tree>
    <p:extLst>
      <p:ext uri="{BB962C8B-B14F-4D97-AF65-F5344CB8AC3E}">
        <p14:creationId xmlns:p14="http://schemas.microsoft.com/office/powerpoint/2010/main" val="15192216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514600" y="6492875"/>
            <a:ext cx="4114800" cy="365125"/>
          </a:xfrm>
        </p:spPr>
        <p:txBody>
          <a:bodyPr/>
          <a:lstStyle/>
          <a:p>
            <a:pPr>
              <a:defRPr/>
            </a:pPr>
            <a:endParaRPr lang="en-US" sz="1000" b="1">
              <a:solidFill>
                <a:schemeClr val="bg1">
                  <a:lumMod val="50000"/>
                </a:schemeClr>
              </a:solidFill>
            </a:endParaRPr>
          </a:p>
          <a:p>
            <a:pPr>
              <a:defRPr/>
            </a:pPr>
            <a:r>
              <a:rPr lang="en-US" sz="1000" b="1">
                <a:solidFill>
                  <a:schemeClr val="bg1">
                    <a:lumMod val="50000"/>
                  </a:schemeClr>
                </a:solidFill>
              </a:rPr>
              <a:t>Coastal </a:t>
            </a:r>
            <a:r>
              <a:rPr lang="en-US" sz="1000">
                <a:solidFill>
                  <a:schemeClr val="bg1">
                    <a:lumMod val="50000"/>
                  </a:schemeClr>
                </a:solidFill>
              </a:rPr>
              <a:t>Protection</a:t>
            </a:r>
            <a:r>
              <a:rPr lang="en-US" sz="1000" b="1">
                <a:solidFill>
                  <a:schemeClr val="bg1">
                    <a:lumMod val="50000"/>
                  </a:schemeClr>
                </a:solidFill>
              </a:rPr>
              <a:t> and </a:t>
            </a:r>
            <a:r>
              <a:rPr lang="en-US" sz="1000">
                <a:solidFill>
                  <a:schemeClr val="bg1">
                    <a:lumMod val="50000"/>
                  </a:schemeClr>
                </a:solidFill>
              </a:rPr>
              <a:t>Restoration</a:t>
            </a:r>
            <a:r>
              <a:rPr lang="en-US" sz="1000" b="1">
                <a:solidFill>
                  <a:schemeClr val="bg1">
                    <a:lumMod val="50000"/>
                  </a:schemeClr>
                </a:solidFill>
              </a:rPr>
              <a:t> Authority of Louisiana</a:t>
            </a:r>
          </a:p>
        </p:txBody>
      </p:sp>
      <p:sp>
        <p:nvSpPr>
          <p:cNvPr id="8" name="Rectangle 7"/>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endParaRPr>
          </a:p>
        </p:txBody>
      </p:sp>
      <p:sp>
        <p:nvSpPr>
          <p:cNvPr id="9220" name="TextBox 8"/>
          <p:cNvSpPr txBox="1">
            <a:spLocks noChangeArrowheads="1"/>
          </p:cNvSpPr>
          <p:nvPr/>
        </p:nvSpPr>
        <p:spPr bwMode="auto">
          <a:xfrm>
            <a:off x="93663" y="431800"/>
            <a:ext cx="830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3600">
                <a:latin typeface="Calibri" pitchFamily="34" charset="0"/>
              </a:rPr>
              <a:t>Organizational Changes</a:t>
            </a:r>
            <a:endParaRPr lang="en-US" altLang="en-US" sz="2800" i="1">
              <a:cs typeface="Arial" charset="0"/>
            </a:endParaRPr>
          </a:p>
        </p:txBody>
      </p:sp>
      <p:pic>
        <p:nvPicPr>
          <p:cNvPr id="9221"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l="5585" r="6477" b="23306"/>
          <a:stretch>
            <a:fillRect/>
          </a:stretch>
        </p:blipFill>
        <p:spPr bwMode="auto">
          <a:xfrm>
            <a:off x="3106738" y="1658938"/>
            <a:ext cx="31051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2" name="Group 27"/>
          <p:cNvGrpSpPr>
            <a:grpSpLocks/>
          </p:cNvGrpSpPr>
          <p:nvPr/>
        </p:nvGrpSpPr>
        <p:grpSpPr bwMode="auto">
          <a:xfrm>
            <a:off x="735013" y="1738313"/>
            <a:ext cx="1601787" cy="1436687"/>
            <a:chOff x="1599520" y="2366771"/>
            <a:chExt cx="1600200" cy="1436418"/>
          </a:xfrm>
        </p:grpSpPr>
        <p:pic>
          <p:nvPicPr>
            <p:cNvPr id="9244" name="Picture 9" descr="logo_DOT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81711" y="2366771"/>
              <a:ext cx="1235819" cy="115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5" name="TextBox 26"/>
            <p:cNvSpPr txBox="1">
              <a:spLocks noChangeArrowheads="1"/>
            </p:cNvSpPr>
            <p:nvPr/>
          </p:nvSpPr>
          <p:spPr bwMode="auto">
            <a:xfrm>
              <a:off x="1599520" y="3526964"/>
              <a:ext cx="160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eaLnBrk="1" hangingPunct="1">
                <a:spcBef>
                  <a:spcPct val="0"/>
                </a:spcBef>
                <a:buFontTx/>
                <a:buNone/>
              </a:pPr>
              <a:r>
                <a:rPr lang="en-US" altLang="en-US" sz="1200">
                  <a:solidFill>
                    <a:srgbClr val="000000"/>
                  </a:solidFill>
                  <a:latin typeface="Calibri" pitchFamily="34" charset="0"/>
                  <a:cs typeface="Arial" charset="0"/>
                </a:rPr>
                <a:t>Hurricane Protection</a:t>
              </a:r>
            </a:p>
          </p:txBody>
        </p:sp>
      </p:grpSp>
      <p:grpSp>
        <p:nvGrpSpPr>
          <p:cNvPr id="9223" name="Group 28"/>
          <p:cNvGrpSpPr>
            <a:grpSpLocks/>
          </p:cNvGrpSpPr>
          <p:nvPr/>
        </p:nvGrpSpPr>
        <p:grpSpPr bwMode="auto">
          <a:xfrm>
            <a:off x="6810375" y="1738313"/>
            <a:ext cx="1524000" cy="1436687"/>
            <a:chOff x="5866968" y="2366771"/>
            <a:chExt cx="1524000" cy="1490854"/>
          </a:xfrm>
        </p:grpSpPr>
        <p:pic>
          <p:nvPicPr>
            <p:cNvPr id="9242" name="Picture 3" descr="dnrcoasttransp"/>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43168" y="2366771"/>
              <a:ext cx="13716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3" name="TextBox 27"/>
            <p:cNvSpPr txBox="1">
              <a:spLocks noChangeArrowheads="1"/>
            </p:cNvSpPr>
            <p:nvPr/>
          </p:nvSpPr>
          <p:spPr bwMode="auto">
            <a:xfrm>
              <a:off x="5866968" y="3581400"/>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eaLnBrk="1" hangingPunct="1">
                <a:spcBef>
                  <a:spcPct val="0"/>
                </a:spcBef>
                <a:buFontTx/>
                <a:buNone/>
              </a:pPr>
              <a:r>
                <a:rPr lang="en-US" altLang="en-US" sz="1200">
                  <a:solidFill>
                    <a:srgbClr val="000000"/>
                  </a:solidFill>
                  <a:latin typeface="Calibri" pitchFamily="34" charset="0"/>
                  <a:cs typeface="Arial" charset="0"/>
                </a:rPr>
                <a:t>Coastal Restoration</a:t>
              </a:r>
            </a:p>
          </p:txBody>
        </p:sp>
      </p:grpSp>
      <p:grpSp>
        <p:nvGrpSpPr>
          <p:cNvPr id="9224" name="Group 23"/>
          <p:cNvGrpSpPr>
            <a:grpSpLocks/>
          </p:cNvGrpSpPr>
          <p:nvPr/>
        </p:nvGrpSpPr>
        <p:grpSpPr bwMode="auto">
          <a:xfrm>
            <a:off x="406400" y="4621213"/>
            <a:ext cx="1038225" cy="1504950"/>
            <a:chOff x="649133" y="4562856"/>
            <a:chExt cx="1037010" cy="1505342"/>
          </a:xfrm>
        </p:grpSpPr>
        <p:pic>
          <p:nvPicPr>
            <p:cNvPr id="9240"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5933" y="4562856"/>
              <a:ext cx="923410" cy="115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1" name="TextBox 29"/>
            <p:cNvSpPr txBox="1">
              <a:spLocks noChangeArrowheads="1"/>
            </p:cNvSpPr>
            <p:nvPr/>
          </p:nvSpPr>
          <p:spPr bwMode="auto">
            <a:xfrm>
              <a:off x="649133" y="5791199"/>
              <a:ext cx="10370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1200">
                  <a:solidFill>
                    <a:srgbClr val="000000"/>
                  </a:solidFill>
                  <a:latin typeface="Calibri" pitchFamily="34" charset="0"/>
                  <a:cs typeface="Arial" charset="0"/>
                </a:rPr>
                <a:t>Development</a:t>
              </a:r>
              <a:r>
                <a:rPr lang="en-US" altLang="en-US" sz="1200">
                  <a:solidFill>
                    <a:srgbClr val="FFFFFF"/>
                  </a:solidFill>
                  <a:latin typeface="Calibri" pitchFamily="34" charset="0"/>
                  <a:cs typeface="Arial" charset="0"/>
                </a:rPr>
                <a:t> </a:t>
              </a:r>
            </a:p>
          </p:txBody>
        </p:sp>
      </p:grpSp>
      <p:grpSp>
        <p:nvGrpSpPr>
          <p:cNvPr id="9225" name="Group 24"/>
          <p:cNvGrpSpPr>
            <a:grpSpLocks/>
          </p:cNvGrpSpPr>
          <p:nvPr/>
        </p:nvGrpSpPr>
        <p:grpSpPr bwMode="auto">
          <a:xfrm>
            <a:off x="2144713" y="4621213"/>
            <a:ext cx="2286000" cy="1504950"/>
            <a:chOff x="1981200" y="4562856"/>
            <a:chExt cx="2286000" cy="1505343"/>
          </a:xfrm>
        </p:grpSpPr>
        <p:pic>
          <p:nvPicPr>
            <p:cNvPr id="9238"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01264" y="4562856"/>
              <a:ext cx="1245872" cy="115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9" name="TextBox 30"/>
            <p:cNvSpPr txBox="1">
              <a:spLocks noChangeArrowheads="1"/>
            </p:cNvSpPr>
            <p:nvPr/>
          </p:nvSpPr>
          <p:spPr bwMode="auto">
            <a:xfrm>
              <a:off x="1981200" y="5791200"/>
              <a:ext cx="228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eaLnBrk="1" hangingPunct="1">
                <a:spcBef>
                  <a:spcPct val="0"/>
                </a:spcBef>
                <a:buFontTx/>
                <a:buNone/>
              </a:pPr>
              <a:r>
                <a:rPr lang="en-US" altLang="en-US" sz="1200">
                  <a:solidFill>
                    <a:srgbClr val="000000"/>
                  </a:solidFill>
                  <a:latin typeface="Calibri" pitchFamily="34" charset="0"/>
                  <a:cs typeface="Arial" charset="0"/>
                </a:rPr>
                <a:t>Hazard Mitigation Grant Program</a:t>
              </a:r>
            </a:p>
          </p:txBody>
        </p:sp>
      </p:grpSp>
      <p:grpSp>
        <p:nvGrpSpPr>
          <p:cNvPr id="9226" name="Group 25"/>
          <p:cNvGrpSpPr>
            <a:grpSpLocks/>
          </p:cNvGrpSpPr>
          <p:nvPr/>
        </p:nvGrpSpPr>
        <p:grpSpPr bwMode="auto">
          <a:xfrm>
            <a:off x="4727575" y="4621213"/>
            <a:ext cx="1905000" cy="1504950"/>
            <a:chOff x="4419600" y="4562856"/>
            <a:chExt cx="1904999" cy="1505343"/>
          </a:xfrm>
        </p:grpSpPr>
        <p:pic>
          <p:nvPicPr>
            <p:cNvPr id="9236" name="Picture 5" descr="http://www.johnnywink.com/images/wildlife-and-fisheries.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83952" y="4562856"/>
              <a:ext cx="1176295" cy="115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7" name="TextBox 31"/>
            <p:cNvSpPr txBox="1">
              <a:spLocks noChangeArrowheads="1"/>
            </p:cNvSpPr>
            <p:nvPr/>
          </p:nvSpPr>
          <p:spPr bwMode="auto">
            <a:xfrm>
              <a:off x="4419600" y="5791200"/>
              <a:ext cx="19049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eaLnBrk="1" hangingPunct="1">
                <a:spcBef>
                  <a:spcPct val="0"/>
                </a:spcBef>
                <a:buFontTx/>
                <a:buNone/>
              </a:pPr>
              <a:r>
                <a:rPr lang="en-US" altLang="en-US" sz="1200">
                  <a:solidFill>
                    <a:srgbClr val="000000"/>
                  </a:solidFill>
                  <a:latin typeface="Calibri" pitchFamily="34" charset="0"/>
                  <a:cs typeface="Arial" charset="0"/>
                </a:rPr>
                <a:t>Fish Impacts &amp; Mitigation</a:t>
              </a:r>
            </a:p>
          </p:txBody>
        </p:sp>
      </p:grpSp>
      <p:grpSp>
        <p:nvGrpSpPr>
          <p:cNvPr id="9227" name="Group 26"/>
          <p:cNvGrpSpPr>
            <a:grpSpLocks/>
          </p:cNvGrpSpPr>
          <p:nvPr/>
        </p:nvGrpSpPr>
        <p:grpSpPr bwMode="auto">
          <a:xfrm>
            <a:off x="6969125" y="4621213"/>
            <a:ext cx="2057400" cy="1612900"/>
            <a:chOff x="6683792" y="4562856"/>
            <a:chExt cx="2057400" cy="1613809"/>
          </a:xfrm>
        </p:grpSpPr>
        <p:pic>
          <p:nvPicPr>
            <p:cNvPr id="9234" name="Picture 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063184" y="4562856"/>
              <a:ext cx="1127193" cy="115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5" name="TextBox 32"/>
            <p:cNvSpPr txBox="1">
              <a:spLocks noChangeArrowheads="1"/>
            </p:cNvSpPr>
            <p:nvPr/>
          </p:nvSpPr>
          <p:spPr bwMode="auto">
            <a:xfrm>
              <a:off x="6683792" y="5715000"/>
              <a:ext cx="2057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eaLnBrk="1" hangingPunct="1">
                <a:spcBef>
                  <a:spcPct val="0"/>
                </a:spcBef>
                <a:buFontTx/>
                <a:buNone/>
              </a:pPr>
              <a:r>
                <a:rPr lang="en-US" altLang="en-US" sz="1200">
                  <a:solidFill>
                    <a:srgbClr val="000000"/>
                  </a:solidFill>
                  <a:latin typeface="Calibri" pitchFamily="34" charset="0"/>
                  <a:cs typeface="Arial" charset="0"/>
                </a:rPr>
                <a:t>Coastal Zone Management </a:t>
              </a:r>
            </a:p>
            <a:p>
              <a:pPr algn="ctr" eaLnBrk="1" hangingPunct="1">
                <a:spcBef>
                  <a:spcPct val="0"/>
                </a:spcBef>
                <a:buFontTx/>
                <a:buNone/>
              </a:pPr>
              <a:r>
                <a:rPr lang="en-US" altLang="en-US" sz="1200">
                  <a:solidFill>
                    <a:srgbClr val="000000"/>
                  </a:solidFill>
                  <a:latin typeface="Calibri" pitchFamily="34" charset="0"/>
                  <a:cs typeface="Arial" charset="0"/>
                </a:rPr>
                <a:t>&amp; Water Quality</a:t>
              </a:r>
            </a:p>
          </p:txBody>
        </p:sp>
      </p:grpSp>
      <p:sp>
        <p:nvSpPr>
          <p:cNvPr id="28" name="Right Arrow 27"/>
          <p:cNvSpPr/>
          <p:nvPr/>
        </p:nvSpPr>
        <p:spPr bwMode="auto">
          <a:xfrm>
            <a:off x="2624138" y="2211388"/>
            <a:ext cx="838200" cy="457200"/>
          </a:xfrm>
          <a:prstGeom prst="rightArrow">
            <a:avLst/>
          </a:prstGeom>
          <a:solidFill>
            <a:schemeClr val="accent6"/>
          </a:soli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Arial" charset="0"/>
              <a:cs typeface="Arial" charset="0"/>
            </a:endParaRPr>
          </a:p>
        </p:txBody>
      </p:sp>
      <p:sp>
        <p:nvSpPr>
          <p:cNvPr id="29" name="Left Arrow 28"/>
          <p:cNvSpPr/>
          <p:nvPr/>
        </p:nvSpPr>
        <p:spPr bwMode="auto">
          <a:xfrm>
            <a:off x="5791200" y="2211388"/>
            <a:ext cx="841375" cy="457200"/>
          </a:xfrm>
          <a:prstGeom prst="leftArrow">
            <a:avLst/>
          </a:prstGeom>
          <a:solidFill>
            <a:schemeClr val="accent6"/>
          </a:soli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Arial" charset="0"/>
              <a:cs typeface="Arial" charset="0"/>
            </a:endParaRPr>
          </a:p>
        </p:txBody>
      </p:sp>
      <p:sp>
        <p:nvSpPr>
          <p:cNvPr id="30" name="Right Arrow 29"/>
          <p:cNvSpPr/>
          <p:nvPr/>
        </p:nvSpPr>
        <p:spPr bwMode="auto">
          <a:xfrm rot="19500000">
            <a:off x="695325" y="3705225"/>
            <a:ext cx="1592263" cy="457200"/>
          </a:xfrm>
          <a:prstGeom prst="rightArrow">
            <a:avLst/>
          </a:prstGeom>
          <a:solidFill>
            <a:schemeClr val="accent6"/>
          </a:soli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Arial" charset="0"/>
              <a:cs typeface="Arial" charset="0"/>
            </a:endParaRPr>
          </a:p>
        </p:txBody>
      </p:sp>
      <p:sp>
        <p:nvSpPr>
          <p:cNvPr id="31" name="Right Arrow 30"/>
          <p:cNvSpPr/>
          <p:nvPr/>
        </p:nvSpPr>
        <p:spPr bwMode="auto">
          <a:xfrm rot="18300000">
            <a:off x="3043238" y="3976688"/>
            <a:ext cx="838200" cy="457200"/>
          </a:xfrm>
          <a:prstGeom prst="rightArrow">
            <a:avLst/>
          </a:prstGeom>
          <a:solidFill>
            <a:schemeClr val="accent6"/>
          </a:soli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Arial" charset="0"/>
              <a:cs typeface="Arial" charset="0"/>
            </a:endParaRPr>
          </a:p>
        </p:txBody>
      </p:sp>
      <p:sp>
        <p:nvSpPr>
          <p:cNvPr id="32" name="Left Arrow 31"/>
          <p:cNvSpPr/>
          <p:nvPr/>
        </p:nvSpPr>
        <p:spPr bwMode="auto">
          <a:xfrm rot="3600000">
            <a:off x="5153025" y="3941763"/>
            <a:ext cx="841375" cy="457200"/>
          </a:xfrm>
          <a:prstGeom prst="leftArrow">
            <a:avLst/>
          </a:prstGeom>
          <a:solidFill>
            <a:schemeClr val="accent6"/>
          </a:soli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Arial" charset="0"/>
              <a:cs typeface="Arial" charset="0"/>
            </a:endParaRPr>
          </a:p>
        </p:txBody>
      </p:sp>
      <p:sp>
        <p:nvSpPr>
          <p:cNvPr id="33" name="Left Arrow 32"/>
          <p:cNvSpPr/>
          <p:nvPr/>
        </p:nvSpPr>
        <p:spPr bwMode="auto">
          <a:xfrm rot="2100000">
            <a:off x="6491288" y="3735388"/>
            <a:ext cx="1587500" cy="457200"/>
          </a:xfrm>
          <a:prstGeom prst="leftArrow">
            <a:avLst/>
          </a:prstGeom>
          <a:solidFill>
            <a:schemeClr val="accent6"/>
          </a:soli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5665770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2012 Coastal Master Plan</a:t>
            </a:r>
            <a:endParaRPr lang="en-US" dirty="0"/>
          </a:p>
        </p:txBody>
      </p:sp>
      <p:sp>
        <p:nvSpPr>
          <p:cNvPr id="3" name="Content Placeholder 2"/>
          <p:cNvSpPr>
            <a:spLocks noGrp="1"/>
          </p:cNvSpPr>
          <p:nvPr>
            <p:ph idx="1"/>
          </p:nvPr>
        </p:nvSpPr>
        <p:spPr>
          <a:xfrm>
            <a:off x="457200" y="1417638"/>
            <a:ext cx="5130800" cy="4708525"/>
          </a:xfrm>
        </p:spPr>
        <p:txBody>
          <a:bodyPr>
            <a:normAutofit fontScale="85000" lnSpcReduction="10000"/>
          </a:bodyPr>
          <a:lstStyle/>
          <a:p>
            <a:r>
              <a:rPr lang="en-US" dirty="0" smtClean="0"/>
              <a:t>Built on world class science and engineering </a:t>
            </a:r>
          </a:p>
          <a:p>
            <a:r>
              <a:rPr lang="en-US" dirty="0" smtClean="0"/>
              <a:t>Evaluated hundreds of existing project concepts</a:t>
            </a:r>
          </a:p>
          <a:p>
            <a:r>
              <a:rPr lang="en-US" dirty="0" smtClean="0"/>
              <a:t>Incorporated extensive public input and review</a:t>
            </a:r>
          </a:p>
          <a:p>
            <a:r>
              <a:rPr lang="en-US" dirty="0" smtClean="0"/>
              <a:t>Resource constrained</a:t>
            </a:r>
          </a:p>
          <a:p>
            <a:pPr lvl="1"/>
            <a:r>
              <a:rPr lang="en-US" sz="2400" dirty="0" smtClean="0"/>
              <a:t>Funding, water, sediment</a:t>
            </a:r>
          </a:p>
          <a:p>
            <a:r>
              <a:rPr lang="en-US" dirty="0" smtClean="0"/>
              <a:t>Identified investments that will pay off, not just for us, but for our children and grandchildren</a:t>
            </a:r>
          </a:p>
          <a:p>
            <a:endParaRPr lang="en-US" dirty="0"/>
          </a:p>
        </p:txBody>
      </p:sp>
      <p:sp>
        <p:nvSpPr>
          <p:cNvPr id="4" name="Slide Number Placeholder 3"/>
          <p:cNvSpPr>
            <a:spLocks noGrp="1"/>
          </p:cNvSpPr>
          <p:nvPr>
            <p:ph type="sldNum" sz="quarter" idx="12"/>
          </p:nvPr>
        </p:nvSpPr>
        <p:spPr/>
        <p:txBody>
          <a:bodyPr/>
          <a:lstStyle/>
          <a:p>
            <a:fld id="{0580405D-A643-224E-BD86-D482C39E2277}" type="slidenum">
              <a:rPr lang="en-US" smtClean="0"/>
              <a:pPr/>
              <a:t>31</a:t>
            </a:fld>
            <a:endParaRPr lang="en-US" dirty="0"/>
          </a:p>
        </p:txBody>
      </p:sp>
      <p:pic>
        <p:nvPicPr>
          <p:cNvPr id="1026" name="Picture 2" descr="http://coastal.la.gov/wp-content/uploads/2013/03/Screen-Shot-2013-08-07-at-4.42.15-PM-430x555.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42587" y="1811338"/>
            <a:ext cx="2985099" cy="38528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r>
              <a:rPr lang="en-US" dirty="0" smtClean="0"/>
              <a:t>2017 Coastal Master Plan</a:t>
            </a:r>
            <a:endParaRPr lang="en-US" dirty="0"/>
          </a:p>
        </p:txBody>
      </p:sp>
      <p:sp>
        <p:nvSpPr>
          <p:cNvPr id="8" name="Rectangle 7"/>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endParaRPr>
          </a:p>
        </p:txBody>
      </p:sp>
    </p:spTree>
    <p:extLst>
      <p:ext uri="{BB962C8B-B14F-4D97-AF65-F5344CB8AC3E}">
        <p14:creationId xmlns:p14="http://schemas.microsoft.com/office/powerpoint/2010/main" val="400022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Objectives of the Coastal Master </a:t>
            </a:r>
            <a:r>
              <a:rPr lang="en-US" dirty="0" smtClean="0"/>
              <a:t>Plan</a:t>
            </a:r>
            <a:endParaRPr lang="en-US" dirty="0"/>
          </a:p>
        </p:txBody>
      </p:sp>
      <p:sp>
        <p:nvSpPr>
          <p:cNvPr id="4" name="Slide Number Placeholder 3"/>
          <p:cNvSpPr>
            <a:spLocks noGrp="1"/>
          </p:cNvSpPr>
          <p:nvPr>
            <p:ph type="sldNum" sz="quarter" idx="12"/>
          </p:nvPr>
        </p:nvSpPr>
        <p:spPr/>
        <p:txBody>
          <a:bodyPr/>
          <a:lstStyle/>
          <a:p>
            <a:fld id="{0580405D-A643-224E-BD86-D482C39E2277}" type="slidenum">
              <a:rPr lang="en-US" smtClean="0"/>
              <a:pPr/>
              <a:t>32</a:t>
            </a:fld>
            <a:endParaRPr lang="en-US" dirty="0"/>
          </a:p>
        </p:txBody>
      </p:sp>
      <p:sp>
        <p:nvSpPr>
          <p:cNvPr id="5" name="Footer Placeholder 4"/>
          <p:cNvSpPr>
            <a:spLocks noGrp="1"/>
          </p:cNvSpPr>
          <p:nvPr>
            <p:ph type="ftr" sz="quarter" idx="11"/>
          </p:nvPr>
        </p:nvSpPr>
        <p:spPr/>
        <p:txBody>
          <a:bodyPr/>
          <a:lstStyle/>
          <a:p>
            <a:r>
              <a:rPr lang="en-US" dirty="0" smtClean="0"/>
              <a:t>2017 Coastal Master Plan</a:t>
            </a:r>
            <a:endParaRPr lang="en-US" dirty="0"/>
          </a:p>
        </p:txBody>
      </p:sp>
      <p:sp>
        <p:nvSpPr>
          <p:cNvPr id="7" name="Content Placeholder 1"/>
          <p:cNvSpPr txBox="1">
            <a:spLocks/>
          </p:cNvSpPr>
          <p:nvPr/>
        </p:nvSpPr>
        <p:spPr bwMode="auto">
          <a:xfrm>
            <a:off x="59506" y="3759530"/>
            <a:ext cx="2074094"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85000"/>
              </a:lnSpc>
              <a:spcBef>
                <a:spcPct val="40000"/>
              </a:spcBef>
              <a:spcAft>
                <a:spcPct val="0"/>
              </a:spcAft>
              <a:buClr>
                <a:srgbClr val="7C93A0"/>
              </a:buClr>
              <a:buFont typeface="Arial" pitchFamily="34" charset="0"/>
              <a:buChar char="•"/>
              <a:defRPr sz="2800" b="0">
                <a:solidFill>
                  <a:schemeClr val="tx1">
                    <a:lumMod val="85000"/>
                    <a:lumOff val="15000"/>
                  </a:schemeClr>
                </a:solidFill>
                <a:latin typeface="Franklin Gothic Book" pitchFamily="34" charset="0"/>
                <a:ea typeface="+mn-ea"/>
                <a:cs typeface="+mn-cs"/>
              </a:defRPr>
            </a:lvl1pPr>
            <a:lvl2pPr marL="515938" indent="-265113" algn="l" rtl="0" eaLnBrk="0" fontAlgn="base" hangingPunct="0">
              <a:lnSpc>
                <a:spcPct val="85000"/>
              </a:lnSpc>
              <a:spcBef>
                <a:spcPct val="20000"/>
              </a:spcBef>
              <a:spcAft>
                <a:spcPct val="0"/>
              </a:spcAft>
              <a:buClr>
                <a:srgbClr val="7C93A0"/>
              </a:buClr>
              <a:buFont typeface="Arial" pitchFamily="34" charset="0"/>
              <a:buChar char="•"/>
              <a:defRPr sz="2600" b="0">
                <a:solidFill>
                  <a:schemeClr val="tx1">
                    <a:lumMod val="85000"/>
                    <a:lumOff val="15000"/>
                  </a:schemeClr>
                </a:solidFill>
                <a:latin typeface="Franklin Gothic Book" pitchFamily="34" charset="0"/>
              </a:defRPr>
            </a:lvl2pPr>
            <a:lvl3pPr marL="744538" indent="-228600" algn="l" rtl="0" eaLnBrk="0" fontAlgn="base" hangingPunct="0">
              <a:lnSpc>
                <a:spcPct val="85000"/>
              </a:lnSpc>
              <a:spcBef>
                <a:spcPct val="40000"/>
              </a:spcBef>
              <a:spcAft>
                <a:spcPct val="0"/>
              </a:spcAft>
              <a:buClr>
                <a:srgbClr val="7C93A0"/>
              </a:buClr>
              <a:buFont typeface="Arial" pitchFamily="34" charset="0"/>
              <a:buChar char="•"/>
              <a:defRPr sz="2400" b="0">
                <a:solidFill>
                  <a:schemeClr val="tx1">
                    <a:lumMod val="85000"/>
                    <a:lumOff val="15000"/>
                  </a:schemeClr>
                </a:solidFill>
                <a:latin typeface="Franklin Gothic Book" pitchFamily="34" charset="0"/>
              </a:defRPr>
            </a:lvl3pPr>
            <a:lvl4pPr marL="973138" indent="-228600" algn="l" rtl="0" eaLnBrk="0" fontAlgn="base" hangingPunct="0">
              <a:lnSpc>
                <a:spcPct val="85000"/>
              </a:lnSpc>
              <a:spcBef>
                <a:spcPct val="40000"/>
              </a:spcBef>
              <a:spcAft>
                <a:spcPct val="0"/>
              </a:spcAft>
              <a:buClr>
                <a:srgbClr val="7C93A0"/>
              </a:buClr>
              <a:buFont typeface="Arial" pitchFamily="34" charset="0"/>
              <a:buChar char="•"/>
              <a:defRPr sz="2000" b="0">
                <a:solidFill>
                  <a:schemeClr val="tx1">
                    <a:lumMod val="85000"/>
                    <a:lumOff val="15000"/>
                  </a:schemeClr>
                </a:solidFill>
                <a:latin typeface="Franklin Gothic Book" pitchFamily="34" charset="0"/>
              </a:defRPr>
            </a:lvl4pPr>
            <a:lvl5pPr marL="1143000" indent="-169863" algn="l" rtl="0" eaLnBrk="0" fontAlgn="base" hangingPunct="0">
              <a:lnSpc>
                <a:spcPct val="85000"/>
              </a:lnSpc>
              <a:spcBef>
                <a:spcPct val="40000"/>
              </a:spcBef>
              <a:spcAft>
                <a:spcPct val="0"/>
              </a:spcAft>
              <a:buClr>
                <a:srgbClr val="7C93A0"/>
              </a:buClr>
              <a:buFont typeface="Arial" pitchFamily="34" charset="0"/>
              <a:buChar char="•"/>
              <a:defRPr sz="2000" b="0">
                <a:solidFill>
                  <a:schemeClr val="tx1">
                    <a:lumMod val="95000"/>
                    <a:lumOff val="5000"/>
                  </a:schemeClr>
                </a:solidFill>
                <a:latin typeface="Franklin Gothic Book" pitchFamily="34" charset="0"/>
              </a:defRPr>
            </a:lvl5pPr>
            <a:lvl6pPr marL="2173288" indent="-225425" algn="l" rtl="0" fontAlgn="base">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fontAlgn="base">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fontAlgn="base">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fontAlgn="base">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fontAlgn="auto">
              <a:lnSpc>
                <a:spcPct val="100000"/>
              </a:lnSpc>
              <a:spcBef>
                <a:spcPts val="0"/>
              </a:spcBef>
              <a:spcAft>
                <a:spcPts val="0"/>
              </a:spcAft>
              <a:buClrTx/>
              <a:buFont typeface="Arial" pitchFamily="34" charset="0"/>
              <a:buNone/>
              <a:defRPr/>
            </a:pPr>
            <a:r>
              <a:rPr lang="en-US" sz="1600" b="1" dirty="0" smtClean="0">
                <a:solidFill>
                  <a:srgbClr val="3D3D3D"/>
                </a:solidFill>
                <a:latin typeface="Century Gothic"/>
                <a:cs typeface="Arial" pitchFamily="34" charset="0"/>
              </a:rPr>
              <a:t>Flood </a:t>
            </a:r>
          </a:p>
          <a:p>
            <a:pPr marL="0" indent="0" fontAlgn="auto">
              <a:lnSpc>
                <a:spcPct val="100000"/>
              </a:lnSpc>
              <a:spcBef>
                <a:spcPts val="0"/>
              </a:spcBef>
              <a:spcAft>
                <a:spcPts val="0"/>
              </a:spcAft>
              <a:buClrTx/>
              <a:buFont typeface="Arial" pitchFamily="34" charset="0"/>
              <a:buNone/>
              <a:defRPr/>
            </a:pPr>
            <a:r>
              <a:rPr lang="en-US" sz="1600" b="1" dirty="0" smtClean="0">
                <a:solidFill>
                  <a:srgbClr val="3D3D3D"/>
                </a:solidFill>
                <a:latin typeface="Century Gothic"/>
                <a:cs typeface="Arial" pitchFamily="34" charset="0"/>
              </a:rPr>
              <a:t>Protection</a:t>
            </a:r>
          </a:p>
          <a:p>
            <a:pPr marL="0" indent="0" fontAlgn="auto">
              <a:lnSpc>
                <a:spcPct val="100000"/>
              </a:lnSpc>
              <a:spcBef>
                <a:spcPts val="0"/>
              </a:spcBef>
              <a:spcAft>
                <a:spcPts val="0"/>
              </a:spcAft>
              <a:buClrTx/>
              <a:buFont typeface="Arial" pitchFamily="34" charset="0"/>
              <a:buNone/>
              <a:defRPr/>
            </a:pPr>
            <a:endParaRPr lang="en-US" sz="1400" dirty="0" smtClean="0">
              <a:solidFill>
                <a:srgbClr val="3D3D3D"/>
              </a:solidFill>
              <a:latin typeface="Century Gothic"/>
              <a:cs typeface="Arial" pitchFamily="34" charset="0"/>
            </a:endParaRPr>
          </a:p>
          <a:p>
            <a:pPr marL="0" indent="0" fontAlgn="auto">
              <a:lnSpc>
                <a:spcPct val="100000"/>
              </a:lnSpc>
              <a:spcBef>
                <a:spcPts val="0"/>
              </a:spcBef>
              <a:spcAft>
                <a:spcPts val="0"/>
              </a:spcAft>
              <a:buClrTx/>
              <a:buFont typeface="Arial" pitchFamily="34" charset="0"/>
              <a:buNone/>
              <a:defRPr/>
            </a:pPr>
            <a:r>
              <a:rPr lang="en-US" sz="1500" dirty="0" smtClean="0">
                <a:solidFill>
                  <a:srgbClr val="3D3D3D"/>
                </a:solidFill>
                <a:latin typeface="Georgia" panose="02040502050405020303" pitchFamily="18" charset="0"/>
                <a:cs typeface="Arial" pitchFamily="34" charset="0"/>
              </a:rPr>
              <a:t>Reduce </a:t>
            </a:r>
            <a:r>
              <a:rPr lang="en-US" sz="1500" dirty="0">
                <a:solidFill>
                  <a:srgbClr val="3D3D3D"/>
                </a:solidFill>
                <a:latin typeface="Georgia" panose="02040502050405020303" pitchFamily="18" charset="0"/>
                <a:cs typeface="Arial" pitchFamily="34" charset="0"/>
              </a:rPr>
              <a:t>economic losses from </a:t>
            </a:r>
            <a:endParaRPr lang="en-US" sz="1500" dirty="0" smtClean="0">
              <a:solidFill>
                <a:srgbClr val="3D3D3D"/>
              </a:solidFill>
              <a:latin typeface="Georgia" panose="02040502050405020303" pitchFamily="18" charset="0"/>
              <a:cs typeface="Arial" pitchFamily="34" charset="0"/>
            </a:endParaRPr>
          </a:p>
          <a:p>
            <a:pPr marL="0" indent="0" fontAlgn="auto">
              <a:lnSpc>
                <a:spcPct val="100000"/>
              </a:lnSpc>
              <a:spcBef>
                <a:spcPts val="0"/>
              </a:spcBef>
              <a:spcAft>
                <a:spcPts val="0"/>
              </a:spcAft>
              <a:buClrTx/>
              <a:buFont typeface="Arial" pitchFamily="34" charset="0"/>
              <a:buNone/>
              <a:defRPr/>
            </a:pPr>
            <a:r>
              <a:rPr lang="en-US" sz="1500" dirty="0" smtClean="0">
                <a:solidFill>
                  <a:srgbClr val="3D3D3D"/>
                </a:solidFill>
                <a:latin typeface="Georgia" panose="02040502050405020303" pitchFamily="18" charset="0"/>
                <a:cs typeface="Arial" pitchFamily="34" charset="0"/>
              </a:rPr>
              <a:t>storm-based</a:t>
            </a:r>
          </a:p>
          <a:p>
            <a:pPr marL="0" indent="0" fontAlgn="auto">
              <a:lnSpc>
                <a:spcPct val="100000"/>
              </a:lnSpc>
              <a:spcBef>
                <a:spcPts val="0"/>
              </a:spcBef>
              <a:spcAft>
                <a:spcPts val="0"/>
              </a:spcAft>
              <a:buClrTx/>
              <a:buFont typeface="Arial" pitchFamily="34" charset="0"/>
              <a:buNone/>
              <a:defRPr/>
            </a:pPr>
            <a:r>
              <a:rPr lang="en-US" sz="1500" dirty="0" smtClean="0">
                <a:solidFill>
                  <a:srgbClr val="3D3D3D"/>
                </a:solidFill>
                <a:latin typeface="Georgia" panose="02040502050405020303" pitchFamily="18" charset="0"/>
                <a:cs typeface="Arial" pitchFamily="34" charset="0"/>
              </a:rPr>
              <a:t>flooding</a:t>
            </a:r>
            <a:endParaRPr lang="en-US" sz="1500" dirty="0">
              <a:solidFill>
                <a:srgbClr val="3D3D3D"/>
              </a:solidFill>
              <a:latin typeface="Georgia" panose="02040502050405020303" pitchFamily="18" charset="0"/>
              <a:cs typeface="Arial" pitchFamily="34" charset="0"/>
            </a:endParaRPr>
          </a:p>
        </p:txBody>
      </p:sp>
      <p:sp>
        <p:nvSpPr>
          <p:cNvPr id="8" name="Rectangle 7"/>
          <p:cNvSpPr/>
          <p:nvPr/>
        </p:nvSpPr>
        <p:spPr>
          <a:xfrm>
            <a:off x="1871613" y="3759530"/>
            <a:ext cx="1938387" cy="2185214"/>
          </a:xfrm>
          <a:prstGeom prst="rect">
            <a:avLst/>
          </a:prstGeom>
        </p:spPr>
        <p:txBody>
          <a:bodyPr wrap="square">
            <a:spAutoFit/>
          </a:bodyPr>
          <a:lstStyle/>
          <a:p>
            <a:pPr>
              <a:defRPr/>
            </a:pPr>
            <a:r>
              <a:rPr lang="en-US" sz="1600" b="1" dirty="0">
                <a:solidFill>
                  <a:srgbClr val="3D3D3D"/>
                </a:solidFill>
                <a:cs typeface="Arial" pitchFamily="34" charset="0"/>
              </a:rPr>
              <a:t>Natural </a:t>
            </a:r>
          </a:p>
          <a:p>
            <a:pPr>
              <a:defRPr/>
            </a:pPr>
            <a:r>
              <a:rPr lang="en-US" sz="1600" b="1" dirty="0">
                <a:solidFill>
                  <a:srgbClr val="3D3D3D"/>
                </a:solidFill>
                <a:cs typeface="Arial" pitchFamily="34" charset="0"/>
              </a:rPr>
              <a:t>Processes</a:t>
            </a:r>
          </a:p>
          <a:p>
            <a:pPr>
              <a:defRPr/>
            </a:pPr>
            <a:endParaRPr lang="en-US" sz="1400" dirty="0">
              <a:solidFill>
                <a:srgbClr val="3D3D3D"/>
              </a:solidFill>
              <a:cs typeface="Arial" pitchFamily="34" charset="0"/>
            </a:endParaRPr>
          </a:p>
          <a:p>
            <a:pPr>
              <a:defRPr/>
            </a:pPr>
            <a:r>
              <a:rPr lang="en-US" sz="1500" dirty="0">
                <a:solidFill>
                  <a:srgbClr val="3D3D3D"/>
                </a:solidFill>
                <a:latin typeface="Georgia" panose="02040502050405020303" pitchFamily="18" charset="0"/>
                <a:cs typeface="Arial" pitchFamily="34" charset="0"/>
              </a:rPr>
              <a:t>Promote a sustainable ecosystem by harnessing the processes of the natural system</a:t>
            </a:r>
          </a:p>
        </p:txBody>
      </p:sp>
      <p:sp>
        <p:nvSpPr>
          <p:cNvPr id="9" name="Rectangle 8"/>
          <p:cNvSpPr/>
          <p:nvPr/>
        </p:nvSpPr>
        <p:spPr>
          <a:xfrm>
            <a:off x="5486400" y="3733800"/>
            <a:ext cx="1828800" cy="1492716"/>
          </a:xfrm>
          <a:prstGeom prst="rect">
            <a:avLst/>
          </a:prstGeom>
        </p:spPr>
        <p:txBody>
          <a:bodyPr wrap="square">
            <a:spAutoFit/>
          </a:bodyPr>
          <a:lstStyle/>
          <a:p>
            <a:pPr>
              <a:defRPr/>
            </a:pPr>
            <a:r>
              <a:rPr lang="en-US" sz="1600" b="1" dirty="0">
                <a:solidFill>
                  <a:srgbClr val="3D3D3D"/>
                </a:solidFill>
                <a:cs typeface="Arial" pitchFamily="34" charset="0"/>
              </a:rPr>
              <a:t>Cultural </a:t>
            </a:r>
          </a:p>
          <a:p>
            <a:pPr>
              <a:defRPr/>
            </a:pPr>
            <a:r>
              <a:rPr lang="en-US" sz="1600" b="1" dirty="0">
                <a:solidFill>
                  <a:srgbClr val="3D3D3D"/>
                </a:solidFill>
                <a:cs typeface="Arial" pitchFamily="34" charset="0"/>
              </a:rPr>
              <a:t>Heritage</a:t>
            </a:r>
          </a:p>
          <a:p>
            <a:pPr>
              <a:defRPr/>
            </a:pPr>
            <a:endParaRPr lang="en-US" sz="1400" dirty="0">
              <a:solidFill>
                <a:srgbClr val="3D3D3D"/>
              </a:solidFill>
              <a:cs typeface="Arial" pitchFamily="34" charset="0"/>
            </a:endParaRPr>
          </a:p>
          <a:p>
            <a:pPr>
              <a:defRPr/>
            </a:pPr>
            <a:r>
              <a:rPr lang="en-US" sz="1500" dirty="0">
                <a:solidFill>
                  <a:srgbClr val="3D3D3D"/>
                </a:solidFill>
                <a:latin typeface="Georgia" panose="02040502050405020303" pitchFamily="18" charset="0"/>
                <a:cs typeface="Arial" pitchFamily="34" charset="0"/>
              </a:rPr>
              <a:t>Sustain Louisiana’s unique heritage and culture</a:t>
            </a: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1222" y="1458982"/>
            <a:ext cx="1687005" cy="2286000"/>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3918" y="1447800"/>
            <a:ext cx="1687005" cy="2286000"/>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l="-1"/>
          <a:stretch/>
        </p:blipFill>
        <p:spPr>
          <a:xfrm>
            <a:off x="3776614" y="1470164"/>
            <a:ext cx="1687005" cy="2274818"/>
          </a:xfrm>
          <a:prstGeom prst="rect">
            <a:avLst/>
          </a:prstGeom>
        </p:spPr>
      </p:pic>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89310" y="1458982"/>
            <a:ext cx="1675221" cy="2253948"/>
          </a:xfrm>
          <a:prstGeom prst="rect">
            <a:avLst/>
          </a:prstGeom>
        </p:spPr>
      </p:pic>
      <p:pic>
        <p:nvPicPr>
          <p:cNvPr id="14" name="Picture 1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90221" y="1455395"/>
            <a:ext cx="1583703" cy="2288357"/>
          </a:xfrm>
          <a:prstGeom prst="rect">
            <a:avLst/>
          </a:prstGeom>
        </p:spPr>
      </p:pic>
      <p:sp>
        <p:nvSpPr>
          <p:cNvPr id="15" name="Rectangle 14"/>
          <p:cNvSpPr/>
          <p:nvPr/>
        </p:nvSpPr>
        <p:spPr>
          <a:xfrm>
            <a:off x="7315200" y="3743696"/>
            <a:ext cx="1600200" cy="2185214"/>
          </a:xfrm>
          <a:prstGeom prst="rect">
            <a:avLst/>
          </a:prstGeom>
        </p:spPr>
        <p:txBody>
          <a:bodyPr wrap="square">
            <a:spAutoFit/>
          </a:bodyPr>
          <a:lstStyle/>
          <a:p>
            <a:pPr>
              <a:defRPr/>
            </a:pPr>
            <a:r>
              <a:rPr lang="en-US" sz="1600" b="1" dirty="0">
                <a:solidFill>
                  <a:srgbClr val="3D3D3D"/>
                </a:solidFill>
                <a:cs typeface="Arial" pitchFamily="34" charset="0"/>
              </a:rPr>
              <a:t>Working Coast</a:t>
            </a:r>
          </a:p>
          <a:p>
            <a:pPr>
              <a:defRPr/>
            </a:pPr>
            <a:endParaRPr lang="en-US" sz="1400" dirty="0">
              <a:solidFill>
                <a:srgbClr val="3D3D3D"/>
              </a:solidFill>
              <a:cs typeface="Arial" pitchFamily="34" charset="0"/>
            </a:endParaRPr>
          </a:p>
          <a:p>
            <a:pPr>
              <a:defRPr/>
            </a:pPr>
            <a:r>
              <a:rPr lang="en-US" sz="1500" dirty="0">
                <a:solidFill>
                  <a:srgbClr val="3D3D3D"/>
                </a:solidFill>
                <a:latin typeface="Georgia" panose="02040502050405020303" pitchFamily="18" charset="0"/>
                <a:cs typeface="Arial" pitchFamily="34" charset="0"/>
              </a:rPr>
              <a:t>Support regionally </a:t>
            </a:r>
            <a:br>
              <a:rPr lang="en-US" sz="1500" dirty="0">
                <a:solidFill>
                  <a:srgbClr val="3D3D3D"/>
                </a:solidFill>
                <a:latin typeface="Georgia" panose="02040502050405020303" pitchFamily="18" charset="0"/>
                <a:cs typeface="Arial" pitchFamily="34" charset="0"/>
              </a:rPr>
            </a:br>
            <a:r>
              <a:rPr lang="en-US" sz="1500" dirty="0">
                <a:solidFill>
                  <a:srgbClr val="3D3D3D"/>
                </a:solidFill>
                <a:latin typeface="Georgia" panose="02040502050405020303" pitchFamily="18" charset="0"/>
                <a:cs typeface="Arial" pitchFamily="34" charset="0"/>
              </a:rPr>
              <a:t>and nationally important businesses </a:t>
            </a:r>
            <a:br>
              <a:rPr lang="en-US" sz="1500" dirty="0">
                <a:solidFill>
                  <a:srgbClr val="3D3D3D"/>
                </a:solidFill>
                <a:latin typeface="Georgia" panose="02040502050405020303" pitchFamily="18" charset="0"/>
                <a:cs typeface="Arial" pitchFamily="34" charset="0"/>
              </a:rPr>
            </a:br>
            <a:r>
              <a:rPr lang="en-US" sz="1500" dirty="0">
                <a:solidFill>
                  <a:srgbClr val="3D3D3D"/>
                </a:solidFill>
                <a:latin typeface="Georgia" panose="02040502050405020303" pitchFamily="18" charset="0"/>
                <a:cs typeface="Arial" pitchFamily="34" charset="0"/>
              </a:rPr>
              <a:t>and industries</a:t>
            </a:r>
          </a:p>
        </p:txBody>
      </p:sp>
      <p:sp>
        <p:nvSpPr>
          <p:cNvPr id="17" name="Rectangle 16"/>
          <p:cNvSpPr/>
          <p:nvPr/>
        </p:nvSpPr>
        <p:spPr>
          <a:xfrm>
            <a:off x="3703162" y="3748855"/>
            <a:ext cx="1935638" cy="2185214"/>
          </a:xfrm>
          <a:prstGeom prst="rect">
            <a:avLst/>
          </a:prstGeom>
        </p:spPr>
        <p:txBody>
          <a:bodyPr wrap="square">
            <a:spAutoFit/>
          </a:bodyPr>
          <a:lstStyle/>
          <a:p>
            <a:pPr>
              <a:defRPr/>
            </a:pPr>
            <a:r>
              <a:rPr lang="en-US" sz="1600" b="1" dirty="0">
                <a:solidFill>
                  <a:srgbClr val="3D3D3D"/>
                </a:solidFill>
                <a:cs typeface="Arial" pitchFamily="34" charset="0"/>
              </a:rPr>
              <a:t>Coastal</a:t>
            </a:r>
          </a:p>
          <a:p>
            <a:pPr>
              <a:defRPr/>
            </a:pPr>
            <a:r>
              <a:rPr lang="en-US" sz="1600" b="1" dirty="0">
                <a:solidFill>
                  <a:srgbClr val="3D3D3D"/>
                </a:solidFill>
                <a:cs typeface="Arial" pitchFamily="34" charset="0"/>
              </a:rPr>
              <a:t>Habitats</a:t>
            </a:r>
          </a:p>
          <a:p>
            <a:pPr>
              <a:defRPr/>
            </a:pPr>
            <a:endParaRPr lang="en-US" sz="1400" dirty="0">
              <a:solidFill>
                <a:srgbClr val="3D3D3D"/>
              </a:solidFill>
              <a:cs typeface="Arial" pitchFamily="34" charset="0"/>
            </a:endParaRPr>
          </a:p>
          <a:p>
            <a:pPr>
              <a:defRPr/>
            </a:pPr>
            <a:r>
              <a:rPr lang="en-US" sz="1500" dirty="0">
                <a:solidFill>
                  <a:srgbClr val="3D3D3D"/>
                </a:solidFill>
                <a:latin typeface="Georgia" panose="02040502050405020303" pitchFamily="18" charset="0"/>
                <a:cs typeface="Arial" pitchFamily="34" charset="0"/>
              </a:rPr>
              <a:t>Provide habitats suitable to support an array of commercial and recreational activities coast wide</a:t>
            </a:r>
          </a:p>
        </p:txBody>
      </p:sp>
      <p:sp>
        <p:nvSpPr>
          <p:cNvPr id="16" name="Rectangle 15"/>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endParaRPr>
          </a:p>
        </p:txBody>
      </p:sp>
    </p:spTree>
    <p:extLst>
      <p:ext uri="{BB962C8B-B14F-4D97-AF65-F5344CB8AC3E}">
        <p14:creationId xmlns:p14="http://schemas.microsoft.com/office/powerpoint/2010/main" val="200252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41388"/>
            <a:ext cx="9144000" cy="591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1"/>
          <p:cNvSpPr txBox="1">
            <a:spLocks/>
          </p:cNvSpPr>
          <p:nvPr/>
        </p:nvSpPr>
        <p:spPr bwMode="auto">
          <a:xfrm>
            <a:off x="0" y="311888"/>
            <a:ext cx="91344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sz="3300" b="1" dirty="0" smtClean="0">
                <a:latin typeface="Arial" charset="0"/>
                <a:cs typeface="Arial" charset="0"/>
              </a:rPr>
              <a:t>Louisiana’s 2012 Coastal Master Plan</a:t>
            </a:r>
            <a:endParaRPr lang="en-US" sz="3300" dirty="0">
              <a:latin typeface="Arial" charset="0"/>
              <a:cs typeface="Arial" charset="0"/>
            </a:endParaRPr>
          </a:p>
        </p:txBody>
      </p:sp>
      <p:sp>
        <p:nvSpPr>
          <p:cNvPr id="5" name="Rectangle 4"/>
          <p:cNvSpPr/>
          <p:nvPr/>
        </p:nvSpPr>
        <p:spPr>
          <a:xfrm>
            <a:off x="0" y="914400"/>
            <a:ext cx="3009900" cy="231775"/>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latin typeface="Arial" pitchFamily="34" charset="0"/>
                <a:cs typeface="Arial" pitchFamily="34" charset="0"/>
              </a:rPr>
              <a:t>Southwest Coast</a:t>
            </a:r>
          </a:p>
        </p:txBody>
      </p:sp>
      <p:sp>
        <p:nvSpPr>
          <p:cNvPr id="6" name="Rectangle 5"/>
          <p:cNvSpPr/>
          <p:nvPr/>
        </p:nvSpPr>
        <p:spPr>
          <a:xfrm>
            <a:off x="6134100" y="914400"/>
            <a:ext cx="3009900" cy="231775"/>
          </a:xfrm>
          <a:prstGeom prst="rect">
            <a:avLst/>
          </a:prstGeom>
          <a:solidFill>
            <a:srgbClr val="0095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latin typeface="Arial" pitchFamily="34" charset="0"/>
                <a:cs typeface="Arial" pitchFamily="34" charset="0"/>
              </a:rPr>
              <a:t>Southeast Coast </a:t>
            </a:r>
          </a:p>
        </p:txBody>
      </p:sp>
      <p:sp>
        <p:nvSpPr>
          <p:cNvPr id="7" name="Rectangle 6"/>
          <p:cNvSpPr/>
          <p:nvPr/>
        </p:nvSpPr>
        <p:spPr>
          <a:xfrm>
            <a:off x="3067050" y="914400"/>
            <a:ext cx="3009900" cy="231775"/>
          </a:xfrm>
          <a:prstGeom prst="rect">
            <a:avLst/>
          </a:prstGeom>
          <a:solidFill>
            <a:srgbClr val="8129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latin typeface="Arial" pitchFamily="34" charset="0"/>
                <a:cs typeface="Arial" pitchFamily="34" charset="0"/>
              </a:rPr>
              <a:t>Central Coast</a:t>
            </a:r>
          </a:p>
        </p:txBody>
      </p:sp>
      <p:sp>
        <p:nvSpPr>
          <p:cNvPr id="8" name="Rectangle 7"/>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endParaRPr>
          </a:p>
        </p:txBody>
      </p:sp>
    </p:spTree>
    <p:extLst>
      <p:ext uri="{BB962C8B-B14F-4D97-AF65-F5344CB8AC3E}">
        <p14:creationId xmlns:p14="http://schemas.microsoft.com/office/powerpoint/2010/main" val="40870834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Tree>
    <p:extLst>
      <p:ext uri="{BB962C8B-B14F-4D97-AF65-F5344CB8AC3E}">
        <p14:creationId xmlns:p14="http://schemas.microsoft.com/office/powerpoint/2010/main" val="410676706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pic>
        <p:nvPicPr>
          <p:cNvPr id="717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Tree>
    <p:extLst>
      <p:ext uri="{BB962C8B-B14F-4D97-AF65-F5344CB8AC3E}">
        <p14:creationId xmlns:p14="http://schemas.microsoft.com/office/powerpoint/2010/main" val="29653766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pic>
        <p:nvPicPr>
          <p:cNvPr id="10243"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Tree>
    <p:extLst>
      <p:ext uri="{BB962C8B-B14F-4D97-AF65-F5344CB8AC3E}">
        <p14:creationId xmlns:p14="http://schemas.microsoft.com/office/powerpoint/2010/main" val="9230352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85838" y="-166688"/>
            <a:ext cx="11115676" cy="7191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1000" y="5638800"/>
            <a:ext cx="4343400" cy="707886"/>
          </a:xfrm>
          <a:prstGeom prst="rect">
            <a:avLst/>
          </a:prstGeom>
          <a:noFill/>
        </p:spPr>
        <p:txBody>
          <a:bodyPr wrap="square" rtlCol="0">
            <a:spAutoFit/>
          </a:bodyPr>
          <a:lstStyle/>
          <a:p>
            <a:pPr algn="ctr"/>
            <a:r>
              <a:rPr lang="en-US" sz="4000" dirty="0" smtClean="0">
                <a:solidFill>
                  <a:schemeClr val="accent6"/>
                </a:solidFill>
                <a:latin typeface="Century Gothic" panose="020B0502020202020204" pitchFamily="34" charset="0"/>
              </a:rPr>
              <a:t>2007</a:t>
            </a:r>
            <a:endParaRPr lang="en-US" sz="4000" dirty="0">
              <a:solidFill>
                <a:schemeClr val="accent6"/>
              </a:solidFill>
              <a:latin typeface="Century Gothic" panose="020B0502020202020204" pitchFamily="34" charset="0"/>
            </a:endParaRPr>
          </a:p>
        </p:txBody>
      </p:sp>
    </p:spTree>
    <p:extLst>
      <p:ext uri="{BB962C8B-B14F-4D97-AF65-F5344CB8AC3E}">
        <p14:creationId xmlns:p14="http://schemas.microsoft.com/office/powerpoint/2010/main" val="1774544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1087100" cy="714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5638800"/>
            <a:ext cx="4343400" cy="707886"/>
          </a:xfrm>
          <a:prstGeom prst="rect">
            <a:avLst/>
          </a:prstGeom>
          <a:noFill/>
        </p:spPr>
        <p:txBody>
          <a:bodyPr wrap="square" rtlCol="0">
            <a:spAutoFit/>
          </a:bodyPr>
          <a:lstStyle/>
          <a:p>
            <a:pPr algn="ctr"/>
            <a:r>
              <a:rPr lang="en-US" sz="4000" dirty="0" smtClean="0">
                <a:solidFill>
                  <a:schemeClr val="accent6"/>
                </a:solidFill>
                <a:latin typeface="Century Gothic" panose="020B0502020202020204" pitchFamily="34" charset="0"/>
              </a:rPr>
              <a:t>2015</a:t>
            </a:r>
            <a:endParaRPr lang="en-US" sz="4000" dirty="0">
              <a:solidFill>
                <a:schemeClr val="accent6"/>
              </a:solidFill>
              <a:latin typeface="Century Gothic" panose="020B0502020202020204" pitchFamily="34" charset="0"/>
            </a:endParaRPr>
          </a:p>
        </p:txBody>
      </p:sp>
    </p:spTree>
    <p:extLst>
      <p:ext uri="{BB962C8B-B14F-4D97-AF65-F5344CB8AC3E}">
        <p14:creationId xmlns:p14="http://schemas.microsoft.com/office/powerpoint/2010/main" val="1414215284"/>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976313"/>
            <a:ext cx="7864475" cy="471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TextBox 6"/>
          <p:cNvSpPr txBox="1">
            <a:spLocks noChangeArrowheads="1"/>
          </p:cNvSpPr>
          <p:nvPr/>
        </p:nvSpPr>
        <p:spPr bwMode="auto">
          <a:xfrm>
            <a:off x="1801813" y="334963"/>
            <a:ext cx="7280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3600" b="1">
                <a:latin typeface="Arial" charset="0"/>
              </a:rPr>
              <a:t>Lake Hermitage Marsh Creation</a:t>
            </a:r>
          </a:p>
        </p:txBody>
      </p:sp>
      <p:sp>
        <p:nvSpPr>
          <p:cNvPr id="6" name="Rectangle 5"/>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endParaRPr>
          </a:p>
        </p:txBody>
      </p:sp>
      <p:pic>
        <p:nvPicPr>
          <p:cNvPr id="14340"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011363"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2"/>
          <p:cNvSpPr txBox="1">
            <a:spLocks noChangeArrowheads="1"/>
          </p:cNvSpPr>
          <p:nvPr/>
        </p:nvSpPr>
        <p:spPr bwMode="auto">
          <a:xfrm>
            <a:off x="2743200" y="5666106"/>
            <a:ext cx="6494462"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sz="1000" b="1" dirty="0">
              <a:latin typeface="Arial" charset="0"/>
            </a:endParaRPr>
          </a:p>
          <a:p>
            <a:pPr eaLnBrk="1" hangingPunct="1"/>
            <a:r>
              <a:rPr lang="en-US" sz="1700" b="1" dirty="0">
                <a:latin typeface="Arial" charset="0"/>
              </a:rPr>
              <a:t>Estimated Project Cost:</a:t>
            </a:r>
            <a:r>
              <a:rPr lang="en-US" sz="1700" dirty="0">
                <a:latin typeface="Arial" charset="0"/>
              </a:rPr>
              <a:t> $39 M (CWPPRA Base Project)</a:t>
            </a:r>
          </a:p>
          <a:p>
            <a:pPr eaLnBrk="1" hangingPunct="1"/>
            <a:endParaRPr lang="en-US" sz="800" dirty="0">
              <a:latin typeface="Arial" charset="0"/>
            </a:endParaRPr>
          </a:p>
          <a:p>
            <a:pPr eaLnBrk="1" hangingPunct="1"/>
            <a:r>
              <a:rPr lang="en-US" sz="1700" b="1" dirty="0">
                <a:latin typeface="Arial" charset="0"/>
              </a:rPr>
              <a:t>Status: </a:t>
            </a:r>
            <a:r>
              <a:rPr lang="en-US" sz="1700" dirty="0">
                <a:latin typeface="Arial" charset="0"/>
              </a:rPr>
              <a:t>In Construction</a:t>
            </a:r>
          </a:p>
          <a:p>
            <a:pPr eaLnBrk="1" hangingPunct="1"/>
            <a:endParaRPr lang="en-US" sz="800" b="1" dirty="0">
              <a:latin typeface="Arial" charset="0"/>
            </a:endParaRPr>
          </a:p>
          <a:p>
            <a:pPr eaLnBrk="1" hangingPunct="1"/>
            <a:r>
              <a:rPr lang="en-US" sz="1700" b="1" dirty="0">
                <a:latin typeface="Arial" charset="0"/>
              </a:rPr>
              <a:t>Construction Contractor: </a:t>
            </a:r>
            <a:r>
              <a:rPr lang="en-US" sz="1700" dirty="0">
                <a:latin typeface="Arial" charset="0"/>
              </a:rPr>
              <a:t>Pine Bluff Sand and Gravel Co.</a:t>
            </a:r>
          </a:p>
        </p:txBody>
      </p:sp>
      <p:sp>
        <p:nvSpPr>
          <p:cNvPr id="2" name="TextBox 1"/>
          <p:cNvSpPr txBox="1"/>
          <p:nvPr/>
        </p:nvSpPr>
        <p:spPr>
          <a:xfrm>
            <a:off x="228600" y="6096000"/>
            <a:ext cx="2159566" cy="369332"/>
          </a:xfrm>
          <a:prstGeom prst="rect">
            <a:avLst/>
          </a:prstGeom>
          <a:noFill/>
          <a:ln w="9525">
            <a:solidFill>
              <a:schemeClr val="tx1"/>
            </a:solidFill>
          </a:ln>
        </p:spPr>
        <p:txBody>
          <a:bodyPr wrap="none" rtlCol="0">
            <a:spAutoFit/>
          </a:bodyPr>
          <a:lstStyle/>
          <a:p>
            <a:r>
              <a:rPr lang="en-US" dirty="0" smtClean="0"/>
              <a:t>653 acres of Marsh</a:t>
            </a:r>
            <a:endParaRPr lang="en-US" dirty="0"/>
          </a:p>
        </p:txBody>
      </p:sp>
    </p:spTree>
    <p:extLst>
      <p:ext uri="{BB962C8B-B14F-4D97-AF65-F5344CB8AC3E}">
        <p14:creationId xmlns:p14="http://schemas.microsoft.com/office/powerpoint/2010/main" val="2949384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1"/>
          <p:cNvSpPr>
            <a:spLocks noGrp="1"/>
          </p:cNvSpPr>
          <p:nvPr>
            <p:ph type="ftr" sz="quarter" idx="11"/>
          </p:nvPr>
        </p:nvSpPr>
        <p:spPr>
          <a:noFill/>
        </p:spPr>
        <p:txBody>
          <a:bodyPr/>
          <a:lstStyle/>
          <a:p>
            <a:r>
              <a:rPr lang="en-US" smtClean="0">
                <a:latin typeface="Arial" pitchFamily="34" charset="0"/>
              </a:rPr>
              <a:t>restoring and protecting Louisiana’s coast</a:t>
            </a:r>
          </a:p>
        </p:txBody>
      </p:sp>
      <p:pic>
        <p:nvPicPr>
          <p:cNvPr id="6147" name="Picture 4" descr="scotese_45mya"/>
          <p:cNvPicPr>
            <a:picLocks noChangeAspect="1" noChangeArrowheads="1"/>
          </p:cNvPicPr>
          <p:nvPr/>
        </p:nvPicPr>
        <p:blipFill>
          <a:blip r:embed="rId2" cstate="print"/>
          <a:srcRect/>
          <a:stretch>
            <a:fillRect/>
          </a:stretch>
        </p:blipFill>
        <p:spPr bwMode="auto">
          <a:xfrm>
            <a:off x="914400" y="304800"/>
            <a:ext cx="7467600" cy="6589291"/>
          </a:xfrm>
          <a:prstGeom prst="rect">
            <a:avLst/>
          </a:prstGeom>
          <a:noFill/>
          <a:ln w="9525">
            <a:noFill/>
            <a:miter lim="800000"/>
            <a:headEnd/>
            <a:tailEnd/>
          </a:ln>
        </p:spPr>
      </p:pic>
      <p:sp>
        <p:nvSpPr>
          <p:cNvPr id="6148" name="Rectangle 5"/>
          <p:cNvSpPr>
            <a:spLocks noChangeArrowheads="1"/>
          </p:cNvSpPr>
          <p:nvPr/>
        </p:nvSpPr>
        <p:spPr bwMode="auto">
          <a:xfrm>
            <a:off x="1676400" y="5853113"/>
            <a:ext cx="2279650" cy="366712"/>
          </a:xfrm>
          <a:prstGeom prst="rect">
            <a:avLst/>
          </a:prstGeom>
          <a:noFill/>
          <a:ln w="9525">
            <a:noFill/>
            <a:miter lim="800000"/>
            <a:headEnd/>
            <a:tailEnd/>
          </a:ln>
        </p:spPr>
        <p:txBody>
          <a:bodyPr wrap="none">
            <a:spAutoFit/>
          </a:bodyPr>
          <a:lstStyle/>
          <a:p>
            <a:pPr>
              <a:spcBef>
                <a:spcPct val="50000"/>
              </a:spcBef>
            </a:pPr>
            <a:r>
              <a:rPr lang="en-US">
                <a:solidFill>
                  <a:schemeClr val="bg1"/>
                </a:solidFill>
              </a:rPr>
              <a:t>50 Million Years Ago</a:t>
            </a:r>
          </a:p>
        </p:txBody>
      </p:sp>
      <p:sp>
        <p:nvSpPr>
          <p:cNvPr id="5" name="Rectangle 4"/>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Tree>
    <p:extLst>
      <p:ext uri="{BB962C8B-B14F-4D97-AF65-F5344CB8AC3E}">
        <p14:creationId xmlns:p14="http://schemas.microsoft.com/office/powerpoint/2010/main" val="12099800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FE8E40CC-5412-4A49-A075-0F12EEA7E275}" type="datetime1">
              <a:rPr lang="en-US" smtClean="0"/>
              <a:pPr>
                <a:defRPr/>
              </a:pPr>
              <a:t>10/28/2015</a:t>
            </a:fld>
            <a:endParaRPr lang="en-US" dirty="0"/>
          </a:p>
        </p:txBody>
      </p:sp>
      <p:sp>
        <p:nvSpPr>
          <p:cNvPr id="5" name="Footer Placeholder 4"/>
          <p:cNvSpPr>
            <a:spLocks noGrp="1"/>
          </p:cNvSpPr>
          <p:nvPr>
            <p:ph type="ftr" sz="quarter" idx="11"/>
          </p:nvPr>
        </p:nvSpPr>
        <p:spPr/>
        <p:txBody>
          <a:bodyPr/>
          <a:lstStyle/>
          <a:p>
            <a:pPr>
              <a:defRPr/>
            </a:pPr>
            <a:r>
              <a:rPr lang="en-US" smtClean="0"/>
              <a:t>DRAFT</a:t>
            </a:r>
            <a:endParaRPr lang="en-US"/>
          </a:p>
        </p:txBody>
      </p:sp>
      <p:pic>
        <p:nvPicPr>
          <p:cNvPr id="1536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l="9599" t="13457" r="9216" b="11411"/>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5706035" y="5867400"/>
            <a:ext cx="3437965" cy="838200"/>
          </a:xfrm>
          <a:prstGeom prst="roundRect">
            <a:avLst/>
          </a:prstGeom>
          <a:no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Arial" pitchFamily="34" charset="0"/>
                <a:cs typeface="Arial" pitchFamily="34" charset="0"/>
              </a:rPr>
              <a:t>June 2012</a:t>
            </a:r>
          </a:p>
        </p:txBody>
      </p:sp>
    </p:spTree>
    <p:extLst>
      <p:ext uri="{BB962C8B-B14F-4D97-AF65-F5344CB8AC3E}">
        <p14:creationId xmlns:p14="http://schemas.microsoft.com/office/powerpoint/2010/main" val="3273189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FE8E40CC-5412-4A49-A075-0F12EEA7E275}" type="datetime1">
              <a:rPr lang="en-US" smtClean="0"/>
              <a:pPr>
                <a:defRPr/>
              </a:pPr>
              <a:t>10/28/2015</a:t>
            </a:fld>
            <a:endParaRPr lang="en-US" dirty="0"/>
          </a:p>
        </p:txBody>
      </p:sp>
      <p:sp>
        <p:nvSpPr>
          <p:cNvPr id="5" name="Footer Placeholder 4"/>
          <p:cNvSpPr>
            <a:spLocks noGrp="1"/>
          </p:cNvSpPr>
          <p:nvPr>
            <p:ph type="ftr" sz="quarter" idx="11"/>
          </p:nvPr>
        </p:nvSpPr>
        <p:spPr/>
        <p:txBody>
          <a:bodyPr/>
          <a:lstStyle/>
          <a:p>
            <a:pPr>
              <a:defRPr/>
            </a:pPr>
            <a:r>
              <a:rPr lang="en-US" smtClean="0"/>
              <a:t>DRAFT</a:t>
            </a:r>
            <a:endParaRPr lang="en-US"/>
          </a:p>
        </p:txBody>
      </p:sp>
      <p:pic>
        <p:nvPicPr>
          <p:cNvPr id="1638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5706034" y="5867400"/>
            <a:ext cx="3437965" cy="838200"/>
          </a:xfrm>
          <a:prstGeom prst="roundRect">
            <a:avLst/>
          </a:prstGeom>
          <a:no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Arial" pitchFamily="34" charset="0"/>
                <a:cs typeface="Arial" pitchFamily="34" charset="0"/>
              </a:rPr>
              <a:t>August 2013</a:t>
            </a:r>
          </a:p>
        </p:txBody>
      </p:sp>
    </p:spTree>
    <p:extLst>
      <p:ext uri="{BB962C8B-B14F-4D97-AF65-F5344CB8AC3E}">
        <p14:creationId xmlns:p14="http://schemas.microsoft.com/office/powerpoint/2010/main" val="2291369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7620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endParaRPr>
          </a:p>
        </p:txBody>
      </p:sp>
      <p:sp>
        <p:nvSpPr>
          <p:cNvPr id="79875" name="TextBox 4"/>
          <p:cNvSpPr txBox="1">
            <a:spLocks noChangeArrowheads="1"/>
          </p:cNvSpPr>
          <p:nvPr/>
        </p:nvSpPr>
        <p:spPr bwMode="auto">
          <a:xfrm>
            <a:off x="0" y="39688"/>
            <a:ext cx="8915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en-US" altLang="en-US" sz="3200" b="1" dirty="0" smtClean="0">
                <a:solidFill>
                  <a:srgbClr val="FFFFFF"/>
                </a:solidFill>
                <a:latin typeface="Myriad Pro" pitchFamily="34" charset="0"/>
                <a:cs typeface="Arial" charset="0"/>
              </a:rPr>
              <a:t>Biloxi Marsh Shoreline Protection</a:t>
            </a:r>
          </a:p>
        </p:txBody>
      </p:sp>
      <p:sp>
        <p:nvSpPr>
          <p:cNvPr id="79877" name="Right Arrow 2"/>
          <p:cNvSpPr>
            <a:spLocks noChangeArrowheads="1"/>
          </p:cNvSpPr>
          <p:nvPr/>
        </p:nvSpPr>
        <p:spPr bwMode="auto">
          <a:xfrm>
            <a:off x="5486400" y="1174750"/>
            <a:ext cx="228600" cy="46038"/>
          </a:xfrm>
          <a:prstGeom prst="rightArrow">
            <a:avLst>
              <a:gd name="adj1" fmla="val 50000"/>
              <a:gd name="adj2" fmla="val 4965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fontAlgn="base">
              <a:spcBef>
                <a:spcPct val="0"/>
              </a:spcBef>
              <a:spcAft>
                <a:spcPct val="0"/>
              </a:spcAft>
            </a:pPr>
            <a:endParaRPr lang="en-US" altLang="en-US" smtClean="0">
              <a:solidFill>
                <a:srgbClr val="000000"/>
              </a:solidFill>
              <a:latin typeface="Arial" charset="0"/>
            </a:endParaRPr>
          </a:p>
        </p:txBody>
      </p:sp>
      <p:pic>
        <p:nvPicPr>
          <p:cNvPr id="79878" name="Picture 2" descr="G:\Common\O&amp;E\QPR_OCT_2013\image00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27775" y="3925888"/>
            <a:ext cx="27432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3" descr="G:\Common\O&amp;E\QPR_OCT_2013\Breakwater Construction_COVER.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913" y="1371600"/>
            <a:ext cx="60928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4" descr="G:\Common\O&amp;E\QPR_OCT_2013\image00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4600" y="1335088"/>
            <a:ext cx="27432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0152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
            <a:ext cx="9158288" cy="627063"/>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endParaRPr>
          </a:p>
        </p:txBody>
      </p:sp>
      <p:sp>
        <p:nvSpPr>
          <p:cNvPr id="64515" name="TextBox 4"/>
          <p:cNvSpPr txBox="1">
            <a:spLocks noChangeArrowheads="1"/>
          </p:cNvSpPr>
          <p:nvPr/>
        </p:nvSpPr>
        <p:spPr bwMode="auto">
          <a:xfrm>
            <a:off x="152400" y="60325"/>
            <a:ext cx="7543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en-US" altLang="en-US" sz="2800" b="1" smtClean="0">
                <a:solidFill>
                  <a:prstClr val="white"/>
                </a:solidFill>
                <a:latin typeface="Myriad Pro" pitchFamily="34" charset="0"/>
                <a:cs typeface="Arial" charset="0"/>
              </a:rPr>
              <a:t>Cameron Parish Shoreline Restoration</a:t>
            </a:r>
          </a:p>
        </p:txBody>
      </p:sp>
      <p:pic>
        <p:nvPicPr>
          <p:cNvPr id="6451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27063"/>
            <a:ext cx="54244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0625" y="3201988"/>
            <a:ext cx="54276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TextBox 1"/>
          <p:cNvSpPr txBox="1">
            <a:spLocks noChangeArrowheads="1"/>
          </p:cNvSpPr>
          <p:nvPr/>
        </p:nvSpPr>
        <p:spPr bwMode="auto">
          <a:xfrm>
            <a:off x="6440488" y="990600"/>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en-US" altLang="en-US" b="1" smtClean="0">
                <a:solidFill>
                  <a:prstClr val="black"/>
                </a:solidFill>
                <a:latin typeface="Myriad Pro" pitchFamily="34" charset="0"/>
              </a:rPr>
              <a:t>2010</a:t>
            </a:r>
          </a:p>
        </p:txBody>
      </p:sp>
      <p:sp>
        <p:nvSpPr>
          <p:cNvPr id="64520" name="TextBox 7"/>
          <p:cNvSpPr txBox="1">
            <a:spLocks noChangeArrowheads="1"/>
          </p:cNvSpPr>
          <p:nvPr/>
        </p:nvSpPr>
        <p:spPr bwMode="auto">
          <a:xfrm>
            <a:off x="2103438" y="4845050"/>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en-US" altLang="en-US" b="1" smtClean="0">
                <a:solidFill>
                  <a:prstClr val="black"/>
                </a:solidFill>
                <a:latin typeface="Myriad Pro" pitchFamily="34" charset="0"/>
              </a:rPr>
              <a:t>2013</a:t>
            </a:r>
          </a:p>
        </p:txBody>
      </p:sp>
      <p:sp>
        <p:nvSpPr>
          <p:cNvPr id="64521" name="Right Arrow 2"/>
          <p:cNvSpPr>
            <a:spLocks noChangeArrowheads="1"/>
          </p:cNvSpPr>
          <p:nvPr/>
        </p:nvSpPr>
        <p:spPr bwMode="auto">
          <a:xfrm>
            <a:off x="5486400" y="1174750"/>
            <a:ext cx="228600" cy="46038"/>
          </a:xfrm>
          <a:prstGeom prst="rightArrow">
            <a:avLst>
              <a:gd name="adj1" fmla="val 50000"/>
              <a:gd name="adj2" fmla="val 4965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fontAlgn="base">
              <a:spcBef>
                <a:spcPct val="0"/>
              </a:spcBef>
              <a:spcAft>
                <a:spcPct val="0"/>
              </a:spcAft>
            </a:pPr>
            <a:endParaRPr lang="en-US" altLang="en-US" smtClean="0">
              <a:solidFill>
                <a:prstClr val="black"/>
              </a:solidFill>
              <a:latin typeface="Arial" charset="0"/>
            </a:endParaRPr>
          </a:p>
        </p:txBody>
      </p:sp>
      <p:sp>
        <p:nvSpPr>
          <p:cNvPr id="64522" name="Right Arrow 3"/>
          <p:cNvSpPr>
            <a:spLocks noChangeArrowheads="1"/>
          </p:cNvSpPr>
          <p:nvPr/>
        </p:nvSpPr>
        <p:spPr bwMode="auto">
          <a:xfrm>
            <a:off x="2971800" y="4938713"/>
            <a:ext cx="274638" cy="182562"/>
          </a:xfrm>
          <a:prstGeom prst="rightArrow">
            <a:avLst>
              <a:gd name="adj1" fmla="val 50000"/>
              <a:gd name="adj2" fmla="val 50145"/>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fontAlgn="base">
              <a:spcBef>
                <a:spcPct val="0"/>
              </a:spcBef>
              <a:spcAft>
                <a:spcPct val="0"/>
              </a:spcAft>
            </a:pPr>
            <a:endParaRPr lang="en-US" altLang="en-US" smtClean="0">
              <a:solidFill>
                <a:prstClr val="black"/>
              </a:solidFill>
              <a:latin typeface="Arial" charset="0"/>
            </a:endParaRPr>
          </a:p>
        </p:txBody>
      </p:sp>
      <p:sp>
        <p:nvSpPr>
          <p:cNvPr id="64523" name="Right Arrow 10"/>
          <p:cNvSpPr>
            <a:spLocks noChangeArrowheads="1"/>
          </p:cNvSpPr>
          <p:nvPr/>
        </p:nvSpPr>
        <p:spPr bwMode="auto">
          <a:xfrm flipH="1">
            <a:off x="5988050" y="1084263"/>
            <a:ext cx="273050" cy="182562"/>
          </a:xfrm>
          <a:prstGeom prst="rightArrow">
            <a:avLst>
              <a:gd name="adj1" fmla="val 50000"/>
              <a:gd name="adj2" fmla="val 49855"/>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fontAlgn="base">
              <a:spcBef>
                <a:spcPct val="0"/>
              </a:spcBef>
              <a:spcAft>
                <a:spcPct val="0"/>
              </a:spcAft>
            </a:pPr>
            <a:endParaRPr lang="en-US" altLang="en-US" smtClean="0">
              <a:solidFill>
                <a:prstClr val="black"/>
              </a:solidFill>
              <a:latin typeface="Arial" charset="0"/>
            </a:endParaRPr>
          </a:p>
        </p:txBody>
      </p:sp>
    </p:spTree>
    <p:extLst>
      <p:ext uri="{BB962C8B-B14F-4D97-AF65-F5344CB8AC3E}">
        <p14:creationId xmlns:p14="http://schemas.microsoft.com/office/powerpoint/2010/main" val="30312728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pic>
        <p:nvPicPr>
          <p:cNvPr id="2" name="Picture 2" descr="C:\Users\chrisb\Desktop\BarrierIslands_rtw1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1555" y="320040"/>
            <a:ext cx="8460889" cy="653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955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pic>
        <p:nvPicPr>
          <p:cNvPr id="8194" name="Picture 2" descr="C:\Users\chrisb\Desktop\0Coastwide_MC_TC_Basins2015041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1555" y="320040"/>
            <a:ext cx="8460890" cy="653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893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1555" y="320040"/>
            <a:ext cx="8460890" cy="6537960"/>
          </a:xfrm>
          <a:prstGeom prst="rect">
            <a:avLst/>
          </a:prstGeom>
        </p:spPr>
      </p:pic>
      <p:sp>
        <p:nvSpPr>
          <p:cNvPr id="3" name="Rectangle 2"/>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Tree>
    <p:extLst>
      <p:ext uri="{BB962C8B-B14F-4D97-AF65-F5344CB8AC3E}">
        <p14:creationId xmlns:p14="http://schemas.microsoft.com/office/powerpoint/2010/main" val="32286518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endParaRPr>
          </a:p>
        </p:txBody>
      </p:sp>
      <p:pic>
        <p:nvPicPr>
          <p:cNvPr id="102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066799"/>
            <a:ext cx="6477000" cy="500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781800" y="1828800"/>
            <a:ext cx="2362200" cy="3970318"/>
          </a:xfrm>
          <a:prstGeom prst="rect">
            <a:avLst/>
          </a:prstGeom>
          <a:noFill/>
        </p:spPr>
        <p:txBody>
          <a:bodyPr wrap="square" rtlCol="0">
            <a:spAutoFit/>
          </a:bodyPr>
          <a:lstStyle/>
          <a:p>
            <a:r>
              <a:rPr lang="en-US" dirty="0" smtClean="0"/>
              <a:t>Bayou </a:t>
            </a:r>
            <a:r>
              <a:rPr lang="en-US" dirty="0" err="1" smtClean="0"/>
              <a:t>Dupont</a:t>
            </a:r>
            <a:r>
              <a:rPr lang="en-US" dirty="0" smtClean="0"/>
              <a:t> - $26M</a:t>
            </a:r>
          </a:p>
          <a:p>
            <a:endParaRPr lang="en-US" dirty="0" smtClean="0"/>
          </a:p>
          <a:p>
            <a:r>
              <a:rPr lang="en-US" dirty="0" smtClean="0"/>
              <a:t>Long Distance Sediment Pipeline $104M</a:t>
            </a:r>
          </a:p>
          <a:p>
            <a:endParaRPr lang="en-US" dirty="0" smtClean="0"/>
          </a:p>
          <a:p>
            <a:r>
              <a:rPr lang="en-US" dirty="0" smtClean="0"/>
              <a:t>Lake Hermitage -  $51M</a:t>
            </a:r>
          </a:p>
          <a:p>
            <a:endParaRPr lang="en-US" dirty="0"/>
          </a:p>
          <a:p>
            <a:r>
              <a:rPr lang="en-US" sz="2400" b="1" dirty="0" smtClean="0"/>
              <a:t>Total Shown in Green: </a:t>
            </a:r>
          </a:p>
          <a:p>
            <a:r>
              <a:rPr lang="en-US" sz="2400" b="1" dirty="0" smtClean="0"/>
              <a:t>$181 Million</a:t>
            </a:r>
            <a:endParaRPr lang="en-US" sz="2400" b="1" dirty="0"/>
          </a:p>
        </p:txBody>
      </p:sp>
      <p:sp>
        <p:nvSpPr>
          <p:cNvPr id="6" name="Title 1"/>
          <p:cNvSpPr>
            <a:spLocks noGrp="1"/>
          </p:cNvSpPr>
          <p:nvPr>
            <p:ph type="title"/>
          </p:nvPr>
        </p:nvSpPr>
        <p:spPr>
          <a:xfrm>
            <a:off x="228600" y="227215"/>
            <a:ext cx="8610601" cy="914400"/>
          </a:xfrm>
        </p:spPr>
        <p:txBody>
          <a:bodyPr>
            <a:noAutofit/>
          </a:bodyPr>
          <a:lstStyle/>
          <a:p>
            <a:r>
              <a:rPr lang="en-US" sz="3300" b="1" dirty="0" smtClean="0">
                <a:latin typeface="Arial" pitchFamily="34" charset="0"/>
                <a:cs typeface="Arial" pitchFamily="34" charset="0"/>
              </a:rPr>
              <a:t>Rebuilding an Inactive Delta</a:t>
            </a:r>
            <a:endParaRPr lang="en-US" sz="3300" b="1" dirty="0">
              <a:latin typeface="Arial" pitchFamily="34" charset="0"/>
              <a:cs typeface="Arial" pitchFamily="34" charset="0"/>
            </a:endParaRPr>
          </a:p>
        </p:txBody>
      </p:sp>
    </p:spTree>
    <p:extLst>
      <p:ext uri="{BB962C8B-B14F-4D97-AF65-F5344CB8AC3E}">
        <p14:creationId xmlns:p14="http://schemas.microsoft.com/office/powerpoint/2010/main" val="1460886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799" y="304800"/>
            <a:ext cx="8839201" cy="914400"/>
          </a:xfrm>
        </p:spPr>
        <p:txBody>
          <a:bodyPr/>
          <a:lstStyle/>
          <a:p>
            <a:r>
              <a:rPr lang="en-US" sz="3300" b="1" dirty="0" smtClean="0">
                <a:latin typeface="Arial" pitchFamily="34" charset="0"/>
                <a:cs typeface="Arial" pitchFamily="34" charset="0"/>
              </a:rPr>
              <a:t>What the Master Plan Delivers</a:t>
            </a:r>
            <a:endParaRPr lang="en-US" sz="3300" b="1" dirty="0">
              <a:latin typeface="Arial" pitchFamily="34" charset="0"/>
              <a:cs typeface="Arial" pitchFamily="34" charset="0"/>
            </a:endParaRPr>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4459" y="1229030"/>
            <a:ext cx="5993941" cy="5476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00800" y="2709208"/>
            <a:ext cx="2362200" cy="1146468"/>
          </a:xfrm>
          <a:prstGeom prst="rect">
            <a:avLst/>
          </a:prstGeom>
          <a:noFill/>
          <a:ln w="28575" cmpd="sng">
            <a:solidFill>
              <a:schemeClr val="accent6"/>
            </a:solidFill>
            <a:miter lim="800000"/>
            <a:headEnd/>
            <a:tailEnd/>
          </a:ln>
        </p:spPr>
        <p:txBody>
          <a:bodyPr vert="horz" wrap="square" lIns="91440" tIns="45720" rIns="91440" bIns="45720" numCol="1" anchor="ctr" anchorCtr="0" compatLnSpc="1">
            <a:prstTxWarp prst="textNoShape">
              <a:avLst/>
            </a:prstTxWarp>
          </a:bodyPr>
          <a:lstStyle>
            <a:defPPr>
              <a:defRPr lang="en-US"/>
            </a:defPPr>
            <a:lvl1pPr marL="0" indent="0" eaLnBrk="0" hangingPunct="0">
              <a:lnSpc>
                <a:spcPct val="85000"/>
              </a:lnSpc>
              <a:spcBef>
                <a:spcPct val="40000"/>
              </a:spcBef>
              <a:buClr>
                <a:srgbClr val="7C93A0"/>
              </a:buClr>
              <a:buFont typeface="Arial" pitchFamily="34" charset="0"/>
              <a:buNone/>
              <a:defRPr sz="2000" b="0">
                <a:solidFill>
                  <a:schemeClr val="tx1">
                    <a:lumMod val="85000"/>
                    <a:lumOff val="15000"/>
                  </a:schemeClr>
                </a:solidFill>
                <a:cs typeface="Arial" pitchFamily="34" charset="0"/>
              </a:defRPr>
            </a:lvl1pPr>
            <a:lvl2pPr marL="515938" indent="-265113" eaLnBrk="0" hangingPunct="0">
              <a:lnSpc>
                <a:spcPct val="85000"/>
              </a:lnSpc>
              <a:spcBef>
                <a:spcPct val="20000"/>
              </a:spcBef>
              <a:buClr>
                <a:srgbClr val="7C93A0"/>
              </a:buClr>
              <a:buFont typeface="Arial" pitchFamily="34" charset="0"/>
              <a:buChar char="•"/>
              <a:defRPr sz="2600" b="0">
                <a:solidFill>
                  <a:schemeClr val="tx1">
                    <a:lumMod val="85000"/>
                    <a:lumOff val="15000"/>
                  </a:schemeClr>
                </a:solidFill>
                <a:latin typeface="Franklin Gothic Book" pitchFamily="34" charset="0"/>
              </a:defRPr>
            </a:lvl2pPr>
            <a:lvl3pPr marL="744538" indent="-228600" eaLnBrk="0" hangingPunct="0">
              <a:lnSpc>
                <a:spcPct val="85000"/>
              </a:lnSpc>
              <a:spcBef>
                <a:spcPct val="40000"/>
              </a:spcBef>
              <a:buClr>
                <a:srgbClr val="7C93A0"/>
              </a:buClr>
              <a:buFont typeface="Arial" pitchFamily="34" charset="0"/>
              <a:buChar char="•"/>
              <a:defRPr sz="2400" b="0">
                <a:solidFill>
                  <a:schemeClr val="tx1">
                    <a:lumMod val="85000"/>
                    <a:lumOff val="15000"/>
                  </a:schemeClr>
                </a:solidFill>
                <a:latin typeface="Franklin Gothic Book" pitchFamily="34" charset="0"/>
              </a:defRPr>
            </a:lvl3pPr>
            <a:lvl4pPr marL="973138" indent="-228600" eaLnBrk="0" hangingPunct="0">
              <a:lnSpc>
                <a:spcPct val="85000"/>
              </a:lnSpc>
              <a:spcBef>
                <a:spcPct val="40000"/>
              </a:spcBef>
              <a:buClr>
                <a:srgbClr val="7C93A0"/>
              </a:buClr>
              <a:buFont typeface="Arial" pitchFamily="34" charset="0"/>
              <a:buChar char="•"/>
              <a:defRPr sz="2000" b="0">
                <a:solidFill>
                  <a:schemeClr val="tx1">
                    <a:lumMod val="85000"/>
                    <a:lumOff val="15000"/>
                  </a:schemeClr>
                </a:solidFill>
                <a:latin typeface="Franklin Gothic Book" pitchFamily="34" charset="0"/>
              </a:defRPr>
            </a:lvl4pPr>
            <a:lvl5pPr marL="1143000" indent="-169863" eaLnBrk="0" hangingPunct="0">
              <a:lnSpc>
                <a:spcPct val="85000"/>
              </a:lnSpc>
              <a:spcBef>
                <a:spcPct val="40000"/>
              </a:spcBef>
              <a:buClr>
                <a:srgbClr val="7C93A0"/>
              </a:buClr>
              <a:buFont typeface="Arial" pitchFamily="34" charset="0"/>
              <a:buChar char="•"/>
              <a:defRPr sz="2000" b="0">
                <a:solidFill>
                  <a:schemeClr val="tx1">
                    <a:lumMod val="95000"/>
                    <a:lumOff val="5000"/>
                  </a:schemeClr>
                </a:solidFill>
                <a:latin typeface="Franklin Gothic Book" pitchFamily="34" charset="0"/>
              </a:defRPr>
            </a:lvl5pPr>
            <a:lvl6pPr marL="2173288" indent="-225425" fontAlgn="base">
              <a:lnSpc>
                <a:spcPct val="85000"/>
              </a:lnSpc>
              <a:spcBef>
                <a:spcPct val="40000"/>
              </a:spcBef>
              <a:spcAft>
                <a:spcPct val="0"/>
              </a:spcAft>
              <a:buClr>
                <a:srgbClr val="61781F"/>
              </a:buClr>
              <a:buFont typeface="Wingdings" pitchFamily="2" charset="2"/>
              <a:buChar char="§"/>
              <a:defRPr sz="2000">
                <a:latin typeface="+mn-lt"/>
              </a:defRPr>
            </a:lvl6pPr>
            <a:lvl7pPr marL="2630488" indent="-225425" fontAlgn="base">
              <a:lnSpc>
                <a:spcPct val="85000"/>
              </a:lnSpc>
              <a:spcBef>
                <a:spcPct val="40000"/>
              </a:spcBef>
              <a:spcAft>
                <a:spcPct val="0"/>
              </a:spcAft>
              <a:buClr>
                <a:srgbClr val="61781F"/>
              </a:buClr>
              <a:buFont typeface="Wingdings" pitchFamily="2" charset="2"/>
              <a:buChar char="§"/>
              <a:defRPr sz="2000">
                <a:latin typeface="+mn-lt"/>
              </a:defRPr>
            </a:lvl7pPr>
            <a:lvl8pPr marL="3087688" indent="-225425" fontAlgn="base">
              <a:lnSpc>
                <a:spcPct val="85000"/>
              </a:lnSpc>
              <a:spcBef>
                <a:spcPct val="40000"/>
              </a:spcBef>
              <a:spcAft>
                <a:spcPct val="0"/>
              </a:spcAft>
              <a:buClr>
                <a:srgbClr val="61781F"/>
              </a:buClr>
              <a:buFont typeface="Wingdings" pitchFamily="2" charset="2"/>
              <a:buChar char="§"/>
              <a:defRPr sz="2000">
                <a:latin typeface="+mn-lt"/>
              </a:defRPr>
            </a:lvl8pPr>
            <a:lvl9pPr marL="3544888" indent="-225425" fontAlgn="base">
              <a:lnSpc>
                <a:spcPct val="85000"/>
              </a:lnSpc>
              <a:spcBef>
                <a:spcPct val="40000"/>
              </a:spcBef>
              <a:spcAft>
                <a:spcPct val="0"/>
              </a:spcAft>
              <a:buClr>
                <a:srgbClr val="61781F"/>
              </a:buClr>
              <a:buFont typeface="Wingdings" pitchFamily="2" charset="2"/>
              <a:buChar char="§"/>
              <a:defRPr sz="2000">
                <a:latin typeface="+mn-lt"/>
              </a:defRPr>
            </a:lvl9pPr>
          </a:lstStyle>
          <a:p>
            <a:pPr algn="ctr"/>
            <a:r>
              <a:rPr lang="en-US" dirty="0">
                <a:solidFill>
                  <a:prstClr val="black">
                    <a:lumMod val="85000"/>
                    <a:lumOff val="15000"/>
                  </a:prstClr>
                </a:solidFill>
              </a:rPr>
              <a:t>550-850 square miles of land built or maintained over 50 years</a:t>
            </a:r>
          </a:p>
        </p:txBody>
      </p:sp>
      <p:sp>
        <p:nvSpPr>
          <p:cNvPr id="5" name="Rectangle 4"/>
          <p:cNvSpPr/>
          <p:nvPr/>
        </p:nvSpPr>
        <p:spPr>
          <a:xfrm>
            <a:off x="0" y="0"/>
            <a:ext cx="9144000" cy="31115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
        <p:nvSpPr>
          <p:cNvPr id="2" name="Rectangle 1"/>
          <p:cNvSpPr/>
          <p:nvPr/>
        </p:nvSpPr>
        <p:spPr>
          <a:xfrm>
            <a:off x="4050324" y="6216162"/>
            <a:ext cx="457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1999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4" name="Picture 3"/>
          <p:cNvPicPr>
            <a:picLocks noChangeAspect="1"/>
          </p:cNvPicPr>
          <p:nvPr/>
        </p:nvPicPr>
        <p:blipFill>
          <a:blip r:embed="rId2">
            <a:clrChange>
              <a:clrFrom>
                <a:srgbClr val="242424"/>
              </a:clrFrom>
              <a:clrTo>
                <a:srgbClr val="242424">
                  <a:alpha val="0"/>
                </a:srgbClr>
              </a:clrTo>
            </a:clrChange>
            <a:extLst>
              <a:ext uri="{28A0092B-C50C-407E-A947-70E740481C1C}">
                <a14:useLocalDpi xmlns:a14="http://schemas.microsoft.com/office/drawing/2010/main"/>
              </a:ext>
            </a:extLst>
          </a:blip>
          <a:stretch>
            <a:fillRect/>
          </a:stretch>
        </p:blipFill>
        <p:spPr>
          <a:xfrm>
            <a:off x="6096" y="0"/>
            <a:ext cx="9144000" cy="6858000"/>
          </a:xfrm>
          <a:prstGeom prst="rect">
            <a:avLst/>
          </a:prstGeom>
          <a:ln>
            <a:noFill/>
          </a:ln>
        </p:spPr>
      </p:pic>
    </p:spTree>
    <p:extLst>
      <p:ext uri="{BB962C8B-B14F-4D97-AF65-F5344CB8AC3E}">
        <p14:creationId xmlns:p14="http://schemas.microsoft.com/office/powerpoint/2010/main" val="1244344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1"/>
          <p:cNvSpPr>
            <a:spLocks noGrp="1"/>
          </p:cNvSpPr>
          <p:nvPr>
            <p:ph type="ftr" sz="quarter" idx="11"/>
          </p:nvPr>
        </p:nvSpPr>
        <p:spPr>
          <a:noFill/>
        </p:spPr>
        <p:txBody>
          <a:bodyPr/>
          <a:lstStyle/>
          <a:p>
            <a:r>
              <a:rPr lang="en-US" smtClean="0">
                <a:latin typeface="Arial" pitchFamily="34" charset="0"/>
              </a:rPr>
              <a:t>restoring and protecting Louisiana’s coast</a:t>
            </a:r>
          </a:p>
        </p:txBody>
      </p:sp>
      <p:pic>
        <p:nvPicPr>
          <p:cNvPr id="7171" name="Picture 4" descr="scotese_40mya"/>
          <p:cNvPicPr>
            <a:picLocks noChangeAspect="1" noChangeArrowheads="1"/>
          </p:cNvPicPr>
          <p:nvPr/>
        </p:nvPicPr>
        <p:blipFill>
          <a:blip r:embed="rId2" cstate="print"/>
          <a:srcRect/>
          <a:stretch>
            <a:fillRect/>
          </a:stretch>
        </p:blipFill>
        <p:spPr bwMode="auto">
          <a:xfrm>
            <a:off x="1143000" y="304800"/>
            <a:ext cx="7315200" cy="6584065"/>
          </a:xfrm>
          <a:prstGeom prst="rect">
            <a:avLst/>
          </a:prstGeom>
          <a:noFill/>
          <a:ln w="9525">
            <a:noFill/>
            <a:miter lim="800000"/>
            <a:headEnd/>
            <a:tailEnd/>
          </a:ln>
        </p:spPr>
      </p:pic>
      <p:sp>
        <p:nvSpPr>
          <p:cNvPr id="7172" name="Rectangle 5"/>
          <p:cNvSpPr>
            <a:spLocks noChangeArrowheads="1"/>
          </p:cNvSpPr>
          <p:nvPr/>
        </p:nvSpPr>
        <p:spPr bwMode="auto">
          <a:xfrm>
            <a:off x="1643063" y="5857875"/>
            <a:ext cx="2279650" cy="366713"/>
          </a:xfrm>
          <a:prstGeom prst="rect">
            <a:avLst/>
          </a:prstGeom>
          <a:noFill/>
          <a:ln w="9525">
            <a:noFill/>
            <a:miter lim="800000"/>
            <a:headEnd/>
            <a:tailEnd/>
          </a:ln>
        </p:spPr>
        <p:txBody>
          <a:bodyPr wrap="none">
            <a:spAutoFit/>
          </a:bodyPr>
          <a:lstStyle/>
          <a:p>
            <a:pPr>
              <a:spcBef>
                <a:spcPct val="50000"/>
              </a:spcBef>
            </a:pPr>
            <a:r>
              <a:rPr lang="en-US">
                <a:solidFill>
                  <a:schemeClr val="bg1"/>
                </a:solidFill>
              </a:rPr>
              <a:t>40 Million Years Ago</a:t>
            </a:r>
          </a:p>
        </p:txBody>
      </p:sp>
      <p:sp>
        <p:nvSpPr>
          <p:cNvPr id="5" name="Rectangle 4"/>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Tree>
    <p:extLst>
      <p:ext uri="{BB962C8B-B14F-4D97-AF65-F5344CB8AC3E}">
        <p14:creationId xmlns:p14="http://schemas.microsoft.com/office/powerpoint/2010/main" val="13272170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4" name="Picture 3"/>
          <p:cNvPicPr>
            <a:picLocks noChangeAspect="1"/>
          </p:cNvPicPr>
          <p:nvPr/>
        </p:nvPicPr>
        <p:blipFill>
          <a:blip r:embed="rId2">
            <a:clrChange>
              <a:clrFrom>
                <a:srgbClr val="242424"/>
              </a:clrFrom>
              <a:clrTo>
                <a:srgbClr val="242424">
                  <a:alpha val="0"/>
                </a:srgbClr>
              </a:clrTo>
            </a:clrChange>
            <a:extLst>
              <a:ext uri="{28A0092B-C50C-407E-A947-70E740481C1C}">
                <a14:useLocalDpi xmlns:a14="http://schemas.microsoft.com/office/drawing/2010/main"/>
              </a:ext>
            </a:extLst>
          </a:blip>
          <a:stretch>
            <a:fillRect/>
          </a:stretch>
        </p:blipFill>
        <p:spPr>
          <a:xfrm>
            <a:off x="6096" y="0"/>
            <a:ext cx="9144000" cy="6858000"/>
          </a:xfrm>
          <a:prstGeom prst="rect">
            <a:avLst/>
          </a:prstGeom>
          <a:ln>
            <a:noFill/>
          </a:ln>
        </p:spPr>
      </p:pic>
      <p:sp>
        <p:nvSpPr>
          <p:cNvPr id="3" name="Rectangle 2"/>
          <p:cNvSpPr/>
          <p:nvPr/>
        </p:nvSpPr>
        <p:spPr>
          <a:xfrm>
            <a:off x="6096" y="0"/>
            <a:ext cx="4489704" cy="434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Freeform 5"/>
          <p:cNvSpPr/>
          <p:nvPr/>
        </p:nvSpPr>
        <p:spPr>
          <a:xfrm>
            <a:off x="1122744" y="4120587"/>
            <a:ext cx="4908507" cy="2141317"/>
          </a:xfrm>
          <a:custGeom>
            <a:avLst/>
            <a:gdLst>
              <a:gd name="connsiteX0" fmla="*/ 150471 w 4908507"/>
              <a:gd name="connsiteY0" fmla="*/ 196770 h 2141317"/>
              <a:gd name="connsiteX1" fmla="*/ 92598 w 4908507"/>
              <a:gd name="connsiteY1" fmla="*/ 370390 h 2141317"/>
              <a:gd name="connsiteX2" fmla="*/ 57874 w 4908507"/>
              <a:gd name="connsiteY2" fmla="*/ 381965 h 2141317"/>
              <a:gd name="connsiteX3" fmla="*/ 46299 w 4908507"/>
              <a:gd name="connsiteY3" fmla="*/ 416689 h 2141317"/>
              <a:gd name="connsiteX4" fmla="*/ 0 w 4908507"/>
              <a:gd name="connsiteY4" fmla="*/ 462988 h 2141317"/>
              <a:gd name="connsiteX5" fmla="*/ 11575 w 4908507"/>
              <a:gd name="connsiteY5" fmla="*/ 497712 h 2141317"/>
              <a:gd name="connsiteX6" fmla="*/ 81023 w 4908507"/>
              <a:gd name="connsiteY6" fmla="*/ 486137 h 2141317"/>
              <a:gd name="connsiteX7" fmla="*/ 162046 w 4908507"/>
              <a:gd name="connsiteY7" fmla="*/ 428264 h 2141317"/>
              <a:gd name="connsiteX8" fmla="*/ 231494 w 4908507"/>
              <a:gd name="connsiteY8" fmla="*/ 405114 h 2141317"/>
              <a:gd name="connsiteX9" fmla="*/ 266218 w 4908507"/>
              <a:gd name="connsiteY9" fmla="*/ 393540 h 2141317"/>
              <a:gd name="connsiteX10" fmla="*/ 590309 w 4908507"/>
              <a:gd name="connsiteY10" fmla="*/ 428264 h 2141317"/>
              <a:gd name="connsiteX11" fmla="*/ 625033 w 4908507"/>
              <a:gd name="connsiteY11" fmla="*/ 532436 h 2141317"/>
              <a:gd name="connsiteX12" fmla="*/ 636608 w 4908507"/>
              <a:gd name="connsiteY12" fmla="*/ 671332 h 2141317"/>
              <a:gd name="connsiteX13" fmla="*/ 775504 w 4908507"/>
              <a:gd name="connsiteY13" fmla="*/ 682907 h 2141317"/>
              <a:gd name="connsiteX14" fmla="*/ 798653 w 4908507"/>
              <a:gd name="connsiteY14" fmla="*/ 752355 h 2141317"/>
              <a:gd name="connsiteX15" fmla="*/ 810228 w 4908507"/>
              <a:gd name="connsiteY15" fmla="*/ 787079 h 2141317"/>
              <a:gd name="connsiteX16" fmla="*/ 844952 w 4908507"/>
              <a:gd name="connsiteY16" fmla="*/ 810228 h 2141317"/>
              <a:gd name="connsiteX17" fmla="*/ 891251 w 4908507"/>
              <a:gd name="connsiteY17" fmla="*/ 925975 h 2141317"/>
              <a:gd name="connsiteX18" fmla="*/ 925975 w 4908507"/>
              <a:gd name="connsiteY18" fmla="*/ 937550 h 2141317"/>
              <a:gd name="connsiteX19" fmla="*/ 1099595 w 4908507"/>
              <a:gd name="connsiteY19" fmla="*/ 937550 h 2141317"/>
              <a:gd name="connsiteX20" fmla="*/ 1122745 w 4908507"/>
              <a:gd name="connsiteY20" fmla="*/ 1006998 h 2141317"/>
              <a:gd name="connsiteX21" fmla="*/ 1226917 w 4908507"/>
              <a:gd name="connsiteY21" fmla="*/ 960699 h 2141317"/>
              <a:gd name="connsiteX22" fmla="*/ 1377388 w 4908507"/>
              <a:gd name="connsiteY22" fmla="*/ 983848 h 2141317"/>
              <a:gd name="connsiteX23" fmla="*/ 1446836 w 4908507"/>
              <a:gd name="connsiteY23" fmla="*/ 1030147 h 2141317"/>
              <a:gd name="connsiteX24" fmla="*/ 1469985 w 4908507"/>
              <a:gd name="connsiteY24" fmla="*/ 1099595 h 2141317"/>
              <a:gd name="connsiteX25" fmla="*/ 1481560 w 4908507"/>
              <a:gd name="connsiteY25" fmla="*/ 1134319 h 2141317"/>
              <a:gd name="connsiteX26" fmla="*/ 1516284 w 4908507"/>
              <a:gd name="connsiteY26" fmla="*/ 1145894 h 2141317"/>
              <a:gd name="connsiteX27" fmla="*/ 1608881 w 4908507"/>
              <a:gd name="connsiteY27" fmla="*/ 1122745 h 2141317"/>
              <a:gd name="connsiteX28" fmla="*/ 1643605 w 4908507"/>
              <a:gd name="connsiteY28" fmla="*/ 1099595 h 2141317"/>
              <a:gd name="connsiteX29" fmla="*/ 1655180 w 4908507"/>
              <a:gd name="connsiteY29" fmla="*/ 1134319 h 2141317"/>
              <a:gd name="connsiteX30" fmla="*/ 1689904 w 4908507"/>
              <a:gd name="connsiteY30" fmla="*/ 1145894 h 2141317"/>
              <a:gd name="connsiteX31" fmla="*/ 1794076 w 4908507"/>
              <a:gd name="connsiteY31" fmla="*/ 1169043 h 2141317"/>
              <a:gd name="connsiteX32" fmla="*/ 1828800 w 4908507"/>
              <a:gd name="connsiteY32" fmla="*/ 1342664 h 2141317"/>
              <a:gd name="connsiteX33" fmla="*/ 1851950 w 4908507"/>
              <a:gd name="connsiteY33" fmla="*/ 1365813 h 2141317"/>
              <a:gd name="connsiteX34" fmla="*/ 1898248 w 4908507"/>
              <a:gd name="connsiteY34" fmla="*/ 1388962 h 2141317"/>
              <a:gd name="connsiteX35" fmla="*/ 1932972 w 4908507"/>
              <a:gd name="connsiteY35" fmla="*/ 1412112 h 2141317"/>
              <a:gd name="connsiteX36" fmla="*/ 2002421 w 4908507"/>
              <a:gd name="connsiteY36" fmla="*/ 1435261 h 2141317"/>
              <a:gd name="connsiteX37" fmla="*/ 2013995 w 4908507"/>
              <a:gd name="connsiteY37" fmla="*/ 1469985 h 2141317"/>
              <a:gd name="connsiteX38" fmla="*/ 2013995 w 4908507"/>
              <a:gd name="connsiteY38" fmla="*/ 1574157 h 2141317"/>
              <a:gd name="connsiteX39" fmla="*/ 2048719 w 4908507"/>
              <a:gd name="connsiteY39" fmla="*/ 1585732 h 2141317"/>
              <a:gd name="connsiteX40" fmla="*/ 2048719 w 4908507"/>
              <a:gd name="connsiteY40" fmla="*/ 1608881 h 2141317"/>
              <a:gd name="connsiteX41" fmla="*/ 2037145 w 4908507"/>
              <a:gd name="connsiteY41" fmla="*/ 1574157 h 2141317"/>
              <a:gd name="connsiteX42" fmla="*/ 2048719 w 4908507"/>
              <a:gd name="connsiteY42" fmla="*/ 1504709 h 2141317"/>
              <a:gd name="connsiteX43" fmla="*/ 2095018 w 4908507"/>
              <a:gd name="connsiteY43" fmla="*/ 1435261 h 2141317"/>
              <a:gd name="connsiteX44" fmla="*/ 2164466 w 4908507"/>
              <a:gd name="connsiteY44" fmla="*/ 1412112 h 2141317"/>
              <a:gd name="connsiteX45" fmla="*/ 2280213 w 4908507"/>
              <a:gd name="connsiteY45" fmla="*/ 1388962 h 2141317"/>
              <a:gd name="connsiteX46" fmla="*/ 2338086 w 4908507"/>
              <a:gd name="connsiteY46" fmla="*/ 1400537 h 2141317"/>
              <a:gd name="connsiteX47" fmla="*/ 2384385 w 4908507"/>
              <a:gd name="connsiteY47" fmla="*/ 1354238 h 2141317"/>
              <a:gd name="connsiteX48" fmla="*/ 2419109 w 4908507"/>
              <a:gd name="connsiteY48" fmla="*/ 1284790 h 2141317"/>
              <a:gd name="connsiteX49" fmla="*/ 2430684 w 4908507"/>
              <a:gd name="connsiteY49" fmla="*/ 1250066 h 2141317"/>
              <a:gd name="connsiteX50" fmla="*/ 2546431 w 4908507"/>
              <a:gd name="connsiteY50" fmla="*/ 1157469 h 2141317"/>
              <a:gd name="connsiteX51" fmla="*/ 2569580 w 4908507"/>
              <a:gd name="connsiteY51" fmla="*/ 1134319 h 2141317"/>
              <a:gd name="connsiteX52" fmla="*/ 2639028 w 4908507"/>
              <a:gd name="connsiteY52" fmla="*/ 1088021 h 2141317"/>
              <a:gd name="connsiteX53" fmla="*/ 2696902 w 4908507"/>
              <a:gd name="connsiteY53" fmla="*/ 1053297 h 2141317"/>
              <a:gd name="connsiteX54" fmla="*/ 2708476 w 4908507"/>
              <a:gd name="connsiteY54" fmla="*/ 1088021 h 2141317"/>
              <a:gd name="connsiteX55" fmla="*/ 2639028 w 4908507"/>
              <a:gd name="connsiteY55" fmla="*/ 1134319 h 2141317"/>
              <a:gd name="connsiteX56" fmla="*/ 2581155 w 4908507"/>
              <a:gd name="connsiteY56" fmla="*/ 1180618 h 2141317"/>
              <a:gd name="connsiteX57" fmla="*/ 2500132 w 4908507"/>
              <a:gd name="connsiteY57" fmla="*/ 1261641 h 2141317"/>
              <a:gd name="connsiteX58" fmla="*/ 2465408 w 4908507"/>
              <a:gd name="connsiteY58" fmla="*/ 1296365 h 2141317"/>
              <a:gd name="connsiteX59" fmla="*/ 2430684 w 4908507"/>
              <a:gd name="connsiteY59" fmla="*/ 1307940 h 2141317"/>
              <a:gd name="connsiteX60" fmla="*/ 2407534 w 4908507"/>
              <a:gd name="connsiteY60" fmla="*/ 1331089 h 2141317"/>
              <a:gd name="connsiteX61" fmla="*/ 2372810 w 4908507"/>
              <a:gd name="connsiteY61" fmla="*/ 1342664 h 2141317"/>
              <a:gd name="connsiteX62" fmla="*/ 2338086 w 4908507"/>
              <a:gd name="connsiteY62" fmla="*/ 1388962 h 2141317"/>
              <a:gd name="connsiteX63" fmla="*/ 2314937 w 4908507"/>
              <a:gd name="connsiteY63" fmla="*/ 1412112 h 2141317"/>
              <a:gd name="connsiteX64" fmla="*/ 2280213 w 4908507"/>
              <a:gd name="connsiteY64" fmla="*/ 1481560 h 2141317"/>
              <a:gd name="connsiteX65" fmla="*/ 2314937 w 4908507"/>
              <a:gd name="connsiteY65" fmla="*/ 1504709 h 2141317"/>
              <a:gd name="connsiteX66" fmla="*/ 2338086 w 4908507"/>
              <a:gd name="connsiteY66" fmla="*/ 1527859 h 2141317"/>
              <a:gd name="connsiteX67" fmla="*/ 2465408 w 4908507"/>
              <a:gd name="connsiteY67" fmla="*/ 1516284 h 2141317"/>
              <a:gd name="connsiteX68" fmla="*/ 2500132 w 4908507"/>
              <a:gd name="connsiteY68" fmla="*/ 1504709 h 2141317"/>
              <a:gd name="connsiteX69" fmla="*/ 2534856 w 4908507"/>
              <a:gd name="connsiteY69" fmla="*/ 1481560 h 2141317"/>
              <a:gd name="connsiteX70" fmla="*/ 2523281 w 4908507"/>
              <a:gd name="connsiteY70" fmla="*/ 1516284 h 2141317"/>
              <a:gd name="connsiteX71" fmla="*/ 2465408 w 4908507"/>
              <a:gd name="connsiteY71" fmla="*/ 1574157 h 2141317"/>
              <a:gd name="connsiteX72" fmla="*/ 2407534 w 4908507"/>
              <a:gd name="connsiteY72" fmla="*/ 1608881 h 2141317"/>
              <a:gd name="connsiteX73" fmla="*/ 2419109 w 4908507"/>
              <a:gd name="connsiteY73" fmla="*/ 1689904 h 2141317"/>
              <a:gd name="connsiteX74" fmla="*/ 2465408 w 4908507"/>
              <a:gd name="connsiteY74" fmla="*/ 1701479 h 2141317"/>
              <a:gd name="connsiteX75" fmla="*/ 2500132 w 4908507"/>
              <a:gd name="connsiteY75" fmla="*/ 1724628 h 2141317"/>
              <a:gd name="connsiteX76" fmla="*/ 2569580 w 4908507"/>
              <a:gd name="connsiteY76" fmla="*/ 1747778 h 2141317"/>
              <a:gd name="connsiteX77" fmla="*/ 2592729 w 4908507"/>
              <a:gd name="connsiteY77" fmla="*/ 1724628 h 2141317"/>
              <a:gd name="connsiteX78" fmla="*/ 2650603 w 4908507"/>
              <a:gd name="connsiteY78" fmla="*/ 1678329 h 2141317"/>
              <a:gd name="connsiteX79" fmla="*/ 2696902 w 4908507"/>
              <a:gd name="connsiteY79" fmla="*/ 1620456 h 2141317"/>
              <a:gd name="connsiteX80" fmla="*/ 2708476 w 4908507"/>
              <a:gd name="connsiteY80" fmla="*/ 1655180 h 2141317"/>
              <a:gd name="connsiteX81" fmla="*/ 2685327 w 4908507"/>
              <a:gd name="connsiteY81" fmla="*/ 1724628 h 2141317"/>
              <a:gd name="connsiteX82" fmla="*/ 2662178 w 4908507"/>
              <a:gd name="connsiteY82" fmla="*/ 1805651 h 2141317"/>
              <a:gd name="connsiteX83" fmla="*/ 2685327 w 4908507"/>
              <a:gd name="connsiteY83" fmla="*/ 1898248 h 2141317"/>
              <a:gd name="connsiteX84" fmla="*/ 2708476 w 4908507"/>
              <a:gd name="connsiteY84" fmla="*/ 1921398 h 2141317"/>
              <a:gd name="connsiteX85" fmla="*/ 2743200 w 4908507"/>
              <a:gd name="connsiteY85" fmla="*/ 2002421 h 2141317"/>
              <a:gd name="connsiteX86" fmla="*/ 2754775 w 4908507"/>
              <a:gd name="connsiteY86" fmla="*/ 2048719 h 2141317"/>
              <a:gd name="connsiteX87" fmla="*/ 2789499 w 4908507"/>
              <a:gd name="connsiteY87" fmla="*/ 2060294 h 2141317"/>
              <a:gd name="connsiteX88" fmla="*/ 2870522 w 4908507"/>
              <a:gd name="connsiteY88" fmla="*/ 2037145 h 2141317"/>
              <a:gd name="connsiteX89" fmla="*/ 2928395 w 4908507"/>
              <a:gd name="connsiteY89" fmla="*/ 2002421 h 2141317"/>
              <a:gd name="connsiteX90" fmla="*/ 2951545 w 4908507"/>
              <a:gd name="connsiteY90" fmla="*/ 1979271 h 2141317"/>
              <a:gd name="connsiteX91" fmla="*/ 2963119 w 4908507"/>
              <a:gd name="connsiteY91" fmla="*/ 1944547 h 2141317"/>
              <a:gd name="connsiteX92" fmla="*/ 2986269 w 4908507"/>
              <a:gd name="connsiteY92" fmla="*/ 1967697 h 2141317"/>
              <a:gd name="connsiteX93" fmla="*/ 3020993 w 4908507"/>
              <a:gd name="connsiteY93" fmla="*/ 1990846 h 2141317"/>
              <a:gd name="connsiteX94" fmla="*/ 3032567 w 4908507"/>
              <a:gd name="connsiteY94" fmla="*/ 1944547 h 2141317"/>
              <a:gd name="connsiteX95" fmla="*/ 3090441 w 4908507"/>
              <a:gd name="connsiteY95" fmla="*/ 1956122 h 2141317"/>
              <a:gd name="connsiteX96" fmla="*/ 3113590 w 4908507"/>
              <a:gd name="connsiteY96" fmla="*/ 1932972 h 2141317"/>
              <a:gd name="connsiteX97" fmla="*/ 3171464 w 4908507"/>
              <a:gd name="connsiteY97" fmla="*/ 1886674 h 2141317"/>
              <a:gd name="connsiteX98" fmla="*/ 3217762 w 4908507"/>
              <a:gd name="connsiteY98" fmla="*/ 1828800 h 2141317"/>
              <a:gd name="connsiteX99" fmla="*/ 3264061 w 4908507"/>
              <a:gd name="connsiteY99" fmla="*/ 1817226 h 2141317"/>
              <a:gd name="connsiteX100" fmla="*/ 3298785 w 4908507"/>
              <a:gd name="connsiteY100" fmla="*/ 1747778 h 2141317"/>
              <a:gd name="connsiteX101" fmla="*/ 3321934 w 4908507"/>
              <a:gd name="connsiteY101" fmla="*/ 1724628 h 2141317"/>
              <a:gd name="connsiteX102" fmla="*/ 3368233 w 4908507"/>
              <a:gd name="connsiteY102" fmla="*/ 1713054 h 2141317"/>
              <a:gd name="connsiteX103" fmla="*/ 3426107 w 4908507"/>
              <a:gd name="connsiteY103" fmla="*/ 1666755 h 2141317"/>
              <a:gd name="connsiteX104" fmla="*/ 3449256 w 4908507"/>
              <a:gd name="connsiteY104" fmla="*/ 1643605 h 2141317"/>
              <a:gd name="connsiteX105" fmla="*/ 3530279 w 4908507"/>
              <a:gd name="connsiteY105" fmla="*/ 1608881 h 2141317"/>
              <a:gd name="connsiteX106" fmla="*/ 3576578 w 4908507"/>
              <a:gd name="connsiteY106" fmla="*/ 1597307 h 2141317"/>
              <a:gd name="connsiteX107" fmla="*/ 3715474 w 4908507"/>
              <a:gd name="connsiteY107" fmla="*/ 1585732 h 2141317"/>
              <a:gd name="connsiteX108" fmla="*/ 3738623 w 4908507"/>
              <a:gd name="connsiteY108" fmla="*/ 1551008 h 2141317"/>
              <a:gd name="connsiteX109" fmla="*/ 3773347 w 4908507"/>
              <a:gd name="connsiteY109" fmla="*/ 1539433 h 2141317"/>
              <a:gd name="connsiteX110" fmla="*/ 3796497 w 4908507"/>
              <a:gd name="connsiteY110" fmla="*/ 1516284 h 2141317"/>
              <a:gd name="connsiteX111" fmla="*/ 3923818 w 4908507"/>
              <a:gd name="connsiteY111" fmla="*/ 1551008 h 2141317"/>
              <a:gd name="connsiteX112" fmla="*/ 3958542 w 4908507"/>
              <a:gd name="connsiteY112" fmla="*/ 1574157 h 2141317"/>
              <a:gd name="connsiteX113" fmla="*/ 3993266 w 4908507"/>
              <a:gd name="connsiteY113" fmla="*/ 1585732 h 2141317"/>
              <a:gd name="connsiteX114" fmla="*/ 4062714 w 4908507"/>
              <a:gd name="connsiteY114" fmla="*/ 1632031 h 2141317"/>
              <a:gd name="connsiteX115" fmla="*/ 4132162 w 4908507"/>
              <a:gd name="connsiteY115" fmla="*/ 1689904 h 2141317"/>
              <a:gd name="connsiteX116" fmla="*/ 4166886 w 4908507"/>
              <a:gd name="connsiteY116" fmla="*/ 1701479 h 2141317"/>
              <a:gd name="connsiteX117" fmla="*/ 4224760 w 4908507"/>
              <a:gd name="connsiteY117" fmla="*/ 1782502 h 2141317"/>
              <a:gd name="connsiteX118" fmla="*/ 4271059 w 4908507"/>
              <a:gd name="connsiteY118" fmla="*/ 1851950 h 2141317"/>
              <a:gd name="connsiteX119" fmla="*/ 4294208 w 4908507"/>
              <a:gd name="connsiteY119" fmla="*/ 1886674 h 2141317"/>
              <a:gd name="connsiteX120" fmla="*/ 4340507 w 4908507"/>
              <a:gd name="connsiteY120" fmla="*/ 1944547 h 2141317"/>
              <a:gd name="connsiteX121" fmla="*/ 4375231 w 4908507"/>
              <a:gd name="connsiteY121" fmla="*/ 2013995 h 2141317"/>
              <a:gd name="connsiteX122" fmla="*/ 4386805 w 4908507"/>
              <a:gd name="connsiteY122" fmla="*/ 2048719 h 2141317"/>
              <a:gd name="connsiteX123" fmla="*/ 4444679 w 4908507"/>
              <a:gd name="connsiteY123" fmla="*/ 2106593 h 2141317"/>
              <a:gd name="connsiteX124" fmla="*/ 4467828 w 4908507"/>
              <a:gd name="connsiteY124" fmla="*/ 2141317 h 2141317"/>
              <a:gd name="connsiteX125" fmla="*/ 4490978 w 4908507"/>
              <a:gd name="connsiteY125" fmla="*/ 2106593 h 2141317"/>
              <a:gd name="connsiteX126" fmla="*/ 4514127 w 4908507"/>
              <a:gd name="connsiteY126" fmla="*/ 2083443 h 2141317"/>
              <a:gd name="connsiteX127" fmla="*/ 4560426 w 4908507"/>
              <a:gd name="connsiteY127" fmla="*/ 2025570 h 2141317"/>
              <a:gd name="connsiteX128" fmla="*/ 4583575 w 4908507"/>
              <a:gd name="connsiteY128" fmla="*/ 1990846 h 2141317"/>
              <a:gd name="connsiteX129" fmla="*/ 4595150 w 4908507"/>
              <a:gd name="connsiteY129" fmla="*/ 1956122 h 2141317"/>
              <a:gd name="connsiteX130" fmla="*/ 4629874 w 4908507"/>
              <a:gd name="connsiteY130" fmla="*/ 1932972 h 2141317"/>
              <a:gd name="connsiteX131" fmla="*/ 4664598 w 4908507"/>
              <a:gd name="connsiteY131" fmla="*/ 1898248 h 2141317"/>
              <a:gd name="connsiteX132" fmla="*/ 4699322 w 4908507"/>
              <a:gd name="connsiteY132" fmla="*/ 1886674 h 2141317"/>
              <a:gd name="connsiteX133" fmla="*/ 4780345 w 4908507"/>
              <a:gd name="connsiteY133" fmla="*/ 1863524 h 2141317"/>
              <a:gd name="connsiteX134" fmla="*/ 4791919 w 4908507"/>
              <a:gd name="connsiteY134" fmla="*/ 1817226 h 2141317"/>
              <a:gd name="connsiteX135" fmla="*/ 4803494 w 4908507"/>
              <a:gd name="connsiteY135" fmla="*/ 1782502 h 2141317"/>
              <a:gd name="connsiteX136" fmla="*/ 4768770 w 4908507"/>
              <a:gd name="connsiteY136" fmla="*/ 1713054 h 2141317"/>
              <a:gd name="connsiteX137" fmla="*/ 4803494 w 4908507"/>
              <a:gd name="connsiteY137" fmla="*/ 1446836 h 2141317"/>
              <a:gd name="connsiteX138" fmla="*/ 4826643 w 4908507"/>
              <a:gd name="connsiteY138" fmla="*/ 1423686 h 2141317"/>
              <a:gd name="connsiteX139" fmla="*/ 4861367 w 4908507"/>
              <a:gd name="connsiteY139" fmla="*/ 1412112 h 2141317"/>
              <a:gd name="connsiteX140" fmla="*/ 4907666 w 4908507"/>
              <a:gd name="connsiteY140" fmla="*/ 1354238 h 2141317"/>
              <a:gd name="connsiteX141" fmla="*/ 4896091 w 4908507"/>
              <a:gd name="connsiteY141" fmla="*/ 1307940 h 2141317"/>
              <a:gd name="connsiteX142" fmla="*/ 4826643 w 4908507"/>
              <a:gd name="connsiteY142" fmla="*/ 1284790 h 2141317"/>
              <a:gd name="connsiteX143" fmla="*/ 4791919 w 4908507"/>
              <a:gd name="connsiteY143" fmla="*/ 1273216 h 2141317"/>
              <a:gd name="connsiteX144" fmla="*/ 4768770 w 4908507"/>
              <a:gd name="connsiteY144" fmla="*/ 1250066 h 2141317"/>
              <a:gd name="connsiteX145" fmla="*/ 4734046 w 4908507"/>
              <a:gd name="connsiteY145" fmla="*/ 1226917 h 2141317"/>
              <a:gd name="connsiteX146" fmla="*/ 4710897 w 4908507"/>
              <a:gd name="connsiteY146" fmla="*/ 1192193 h 2141317"/>
              <a:gd name="connsiteX147" fmla="*/ 4618299 w 4908507"/>
              <a:gd name="connsiteY147" fmla="*/ 1111170 h 2141317"/>
              <a:gd name="connsiteX148" fmla="*/ 4583575 w 4908507"/>
              <a:gd name="connsiteY148" fmla="*/ 1099595 h 2141317"/>
              <a:gd name="connsiteX149" fmla="*/ 4386805 w 4908507"/>
              <a:gd name="connsiteY149" fmla="*/ 1088021 h 2141317"/>
              <a:gd name="connsiteX150" fmla="*/ 4317357 w 4908507"/>
              <a:gd name="connsiteY150" fmla="*/ 1064871 h 2141317"/>
              <a:gd name="connsiteX151" fmla="*/ 4247909 w 4908507"/>
              <a:gd name="connsiteY151" fmla="*/ 1018572 h 2141317"/>
              <a:gd name="connsiteX152" fmla="*/ 4236334 w 4908507"/>
              <a:gd name="connsiteY152" fmla="*/ 983848 h 2141317"/>
              <a:gd name="connsiteX153" fmla="*/ 4259484 w 4908507"/>
              <a:gd name="connsiteY153" fmla="*/ 914400 h 2141317"/>
              <a:gd name="connsiteX154" fmla="*/ 4271059 w 4908507"/>
              <a:gd name="connsiteY154" fmla="*/ 868102 h 2141317"/>
              <a:gd name="connsiteX155" fmla="*/ 4259484 w 4908507"/>
              <a:gd name="connsiteY155" fmla="*/ 798654 h 2141317"/>
              <a:gd name="connsiteX156" fmla="*/ 4213185 w 4908507"/>
              <a:gd name="connsiteY156" fmla="*/ 787079 h 2141317"/>
              <a:gd name="connsiteX157" fmla="*/ 4190036 w 4908507"/>
              <a:gd name="connsiteY157" fmla="*/ 763929 h 2141317"/>
              <a:gd name="connsiteX158" fmla="*/ 4155312 w 4908507"/>
              <a:gd name="connsiteY158" fmla="*/ 752355 h 2141317"/>
              <a:gd name="connsiteX159" fmla="*/ 4132162 w 4908507"/>
              <a:gd name="connsiteY159" fmla="*/ 729205 h 2141317"/>
              <a:gd name="connsiteX160" fmla="*/ 4062714 w 4908507"/>
              <a:gd name="connsiteY160" fmla="*/ 706056 h 2141317"/>
              <a:gd name="connsiteX161" fmla="*/ 4027990 w 4908507"/>
              <a:gd name="connsiteY161" fmla="*/ 682907 h 2141317"/>
              <a:gd name="connsiteX162" fmla="*/ 3981691 w 4908507"/>
              <a:gd name="connsiteY162" fmla="*/ 625033 h 2141317"/>
              <a:gd name="connsiteX163" fmla="*/ 3970117 w 4908507"/>
              <a:gd name="connsiteY163" fmla="*/ 590309 h 2141317"/>
              <a:gd name="connsiteX164" fmla="*/ 3877519 w 4908507"/>
              <a:gd name="connsiteY164" fmla="*/ 544010 h 2141317"/>
              <a:gd name="connsiteX165" fmla="*/ 3842795 w 4908507"/>
              <a:gd name="connsiteY165" fmla="*/ 520861 h 2141317"/>
              <a:gd name="connsiteX166" fmla="*/ 3727048 w 4908507"/>
              <a:gd name="connsiteY166" fmla="*/ 486137 h 2141317"/>
              <a:gd name="connsiteX167" fmla="*/ 3680750 w 4908507"/>
              <a:gd name="connsiteY167" fmla="*/ 462988 h 2141317"/>
              <a:gd name="connsiteX168" fmla="*/ 3622876 w 4908507"/>
              <a:gd name="connsiteY168" fmla="*/ 451413 h 2141317"/>
              <a:gd name="connsiteX169" fmla="*/ 3553428 w 4908507"/>
              <a:gd name="connsiteY169" fmla="*/ 428264 h 2141317"/>
              <a:gd name="connsiteX170" fmla="*/ 3379808 w 4908507"/>
              <a:gd name="connsiteY170" fmla="*/ 370390 h 2141317"/>
              <a:gd name="connsiteX171" fmla="*/ 3345084 w 4908507"/>
              <a:gd name="connsiteY171" fmla="*/ 358816 h 2141317"/>
              <a:gd name="connsiteX172" fmla="*/ 3229337 w 4908507"/>
              <a:gd name="connsiteY172" fmla="*/ 324091 h 2141317"/>
              <a:gd name="connsiteX173" fmla="*/ 3183038 w 4908507"/>
              <a:gd name="connsiteY173" fmla="*/ 300942 h 2141317"/>
              <a:gd name="connsiteX174" fmla="*/ 3148314 w 4908507"/>
              <a:gd name="connsiteY174" fmla="*/ 289367 h 2141317"/>
              <a:gd name="connsiteX175" fmla="*/ 3113590 w 4908507"/>
              <a:gd name="connsiteY175" fmla="*/ 266218 h 2141317"/>
              <a:gd name="connsiteX176" fmla="*/ 3044142 w 4908507"/>
              <a:gd name="connsiteY176" fmla="*/ 243069 h 2141317"/>
              <a:gd name="connsiteX177" fmla="*/ 2974694 w 4908507"/>
              <a:gd name="connsiteY177" fmla="*/ 219919 h 2141317"/>
              <a:gd name="connsiteX178" fmla="*/ 2870522 w 4908507"/>
              <a:gd name="connsiteY178" fmla="*/ 185195 h 2141317"/>
              <a:gd name="connsiteX179" fmla="*/ 2835798 w 4908507"/>
              <a:gd name="connsiteY179" fmla="*/ 173621 h 2141317"/>
              <a:gd name="connsiteX180" fmla="*/ 2789499 w 4908507"/>
              <a:gd name="connsiteY180" fmla="*/ 138897 h 2141317"/>
              <a:gd name="connsiteX181" fmla="*/ 2731626 w 4908507"/>
              <a:gd name="connsiteY181" fmla="*/ 127322 h 2141317"/>
              <a:gd name="connsiteX182" fmla="*/ 2696902 w 4908507"/>
              <a:gd name="connsiteY182" fmla="*/ 115747 h 2141317"/>
              <a:gd name="connsiteX183" fmla="*/ 2604304 w 4908507"/>
              <a:gd name="connsiteY183" fmla="*/ 81023 h 2141317"/>
              <a:gd name="connsiteX184" fmla="*/ 2488557 w 4908507"/>
              <a:gd name="connsiteY184" fmla="*/ 57874 h 2141317"/>
              <a:gd name="connsiteX185" fmla="*/ 2291788 w 4908507"/>
              <a:gd name="connsiteY185" fmla="*/ 34724 h 2141317"/>
              <a:gd name="connsiteX186" fmla="*/ 1655180 w 4908507"/>
              <a:gd name="connsiteY186" fmla="*/ 23150 h 2141317"/>
              <a:gd name="connsiteX187" fmla="*/ 1562583 w 4908507"/>
              <a:gd name="connsiteY187" fmla="*/ 11575 h 2141317"/>
              <a:gd name="connsiteX188" fmla="*/ 1493134 w 4908507"/>
              <a:gd name="connsiteY188" fmla="*/ 0 h 2141317"/>
              <a:gd name="connsiteX189" fmla="*/ 1076446 w 4908507"/>
              <a:gd name="connsiteY189" fmla="*/ 11575 h 2141317"/>
              <a:gd name="connsiteX190" fmla="*/ 902826 w 4908507"/>
              <a:gd name="connsiteY190" fmla="*/ 23150 h 2141317"/>
              <a:gd name="connsiteX191" fmla="*/ 636608 w 4908507"/>
              <a:gd name="connsiteY191" fmla="*/ 34724 h 2141317"/>
              <a:gd name="connsiteX192" fmla="*/ 555585 w 4908507"/>
              <a:gd name="connsiteY192" fmla="*/ 46299 h 2141317"/>
              <a:gd name="connsiteX193" fmla="*/ 451413 w 4908507"/>
              <a:gd name="connsiteY193" fmla="*/ 57874 h 2141317"/>
              <a:gd name="connsiteX194" fmla="*/ 405114 w 4908507"/>
              <a:gd name="connsiteY194" fmla="*/ 69448 h 2141317"/>
              <a:gd name="connsiteX195" fmla="*/ 347241 w 4908507"/>
              <a:gd name="connsiteY195" fmla="*/ 81023 h 2141317"/>
              <a:gd name="connsiteX196" fmla="*/ 312517 w 4908507"/>
              <a:gd name="connsiteY196" fmla="*/ 92598 h 2141317"/>
              <a:gd name="connsiteX197" fmla="*/ 266218 w 4908507"/>
              <a:gd name="connsiteY197" fmla="*/ 104172 h 2141317"/>
              <a:gd name="connsiteX198" fmla="*/ 196770 w 4908507"/>
              <a:gd name="connsiteY198" fmla="*/ 127322 h 2141317"/>
              <a:gd name="connsiteX199" fmla="*/ 173621 w 4908507"/>
              <a:gd name="connsiteY199" fmla="*/ 162046 h 2141317"/>
              <a:gd name="connsiteX200" fmla="*/ 162046 w 4908507"/>
              <a:gd name="connsiteY200" fmla="*/ 196770 h 2141317"/>
              <a:gd name="connsiteX201" fmla="*/ 150471 w 4908507"/>
              <a:gd name="connsiteY201" fmla="*/ 196770 h 214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908507" h="2141317">
                <a:moveTo>
                  <a:pt x="150471" y="196770"/>
                </a:moveTo>
                <a:cubicBezTo>
                  <a:pt x="138896" y="225707"/>
                  <a:pt x="183373" y="331487"/>
                  <a:pt x="92598" y="370390"/>
                </a:cubicBezTo>
                <a:cubicBezTo>
                  <a:pt x="81384" y="375196"/>
                  <a:pt x="69449" y="378107"/>
                  <a:pt x="57874" y="381965"/>
                </a:cubicBezTo>
                <a:cubicBezTo>
                  <a:pt x="54016" y="393540"/>
                  <a:pt x="54926" y="408062"/>
                  <a:pt x="46299" y="416689"/>
                </a:cubicBezTo>
                <a:cubicBezTo>
                  <a:pt x="-15433" y="478421"/>
                  <a:pt x="30867" y="370391"/>
                  <a:pt x="0" y="462988"/>
                </a:cubicBezTo>
                <a:cubicBezTo>
                  <a:pt x="3858" y="474563"/>
                  <a:pt x="2948" y="489085"/>
                  <a:pt x="11575" y="497712"/>
                </a:cubicBezTo>
                <a:cubicBezTo>
                  <a:pt x="40327" y="526464"/>
                  <a:pt x="58003" y="501483"/>
                  <a:pt x="81023" y="486137"/>
                </a:cubicBezTo>
                <a:cubicBezTo>
                  <a:pt x="129108" y="422024"/>
                  <a:pt x="93885" y="448712"/>
                  <a:pt x="162046" y="428264"/>
                </a:cubicBezTo>
                <a:cubicBezTo>
                  <a:pt x="185419" y="421252"/>
                  <a:pt x="208345" y="412830"/>
                  <a:pt x="231494" y="405114"/>
                </a:cubicBezTo>
                <a:lnTo>
                  <a:pt x="266218" y="393540"/>
                </a:lnTo>
                <a:cubicBezTo>
                  <a:pt x="567747" y="417662"/>
                  <a:pt x="463787" y="386089"/>
                  <a:pt x="590309" y="428264"/>
                </a:cubicBezTo>
                <a:cubicBezTo>
                  <a:pt x="631208" y="469161"/>
                  <a:pt x="615773" y="444467"/>
                  <a:pt x="625033" y="532436"/>
                </a:cubicBezTo>
                <a:cubicBezTo>
                  <a:pt x="629896" y="578640"/>
                  <a:pt x="603756" y="638480"/>
                  <a:pt x="636608" y="671332"/>
                </a:cubicBezTo>
                <a:cubicBezTo>
                  <a:pt x="669460" y="704184"/>
                  <a:pt x="729205" y="679049"/>
                  <a:pt x="775504" y="682907"/>
                </a:cubicBezTo>
                <a:lnTo>
                  <a:pt x="798653" y="752355"/>
                </a:lnTo>
                <a:cubicBezTo>
                  <a:pt x="802511" y="763930"/>
                  <a:pt x="800076" y="780311"/>
                  <a:pt x="810228" y="787079"/>
                </a:cubicBezTo>
                <a:lnTo>
                  <a:pt x="844952" y="810228"/>
                </a:lnTo>
                <a:cubicBezTo>
                  <a:pt x="855241" y="892538"/>
                  <a:pt x="831992" y="896345"/>
                  <a:pt x="891251" y="925975"/>
                </a:cubicBezTo>
                <a:cubicBezTo>
                  <a:pt x="902164" y="931431"/>
                  <a:pt x="914400" y="933692"/>
                  <a:pt x="925975" y="937550"/>
                </a:cubicBezTo>
                <a:cubicBezTo>
                  <a:pt x="983282" y="923223"/>
                  <a:pt x="1037694" y="904219"/>
                  <a:pt x="1099595" y="937550"/>
                </a:cubicBezTo>
                <a:cubicBezTo>
                  <a:pt x="1121080" y="949119"/>
                  <a:pt x="1122745" y="1006998"/>
                  <a:pt x="1122745" y="1006998"/>
                </a:cubicBezTo>
                <a:cubicBezTo>
                  <a:pt x="1205390" y="979449"/>
                  <a:pt x="1171890" y="997383"/>
                  <a:pt x="1226917" y="960699"/>
                </a:cubicBezTo>
                <a:cubicBezTo>
                  <a:pt x="1243935" y="962401"/>
                  <a:pt x="1340764" y="963502"/>
                  <a:pt x="1377388" y="983848"/>
                </a:cubicBezTo>
                <a:cubicBezTo>
                  <a:pt x="1401709" y="997360"/>
                  <a:pt x="1446836" y="1030147"/>
                  <a:pt x="1446836" y="1030147"/>
                </a:cubicBezTo>
                <a:lnTo>
                  <a:pt x="1469985" y="1099595"/>
                </a:lnTo>
                <a:cubicBezTo>
                  <a:pt x="1473843" y="1111170"/>
                  <a:pt x="1469985" y="1130461"/>
                  <a:pt x="1481560" y="1134319"/>
                </a:cubicBezTo>
                <a:lnTo>
                  <a:pt x="1516284" y="1145894"/>
                </a:lnTo>
                <a:cubicBezTo>
                  <a:pt x="1538289" y="1141493"/>
                  <a:pt x="1585157" y="1134607"/>
                  <a:pt x="1608881" y="1122745"/>
                </a:cubicBezTo>
                <a:cubicBezTo>
                  <a:pt x="1621324" y="1116524"/>
                  <a:pt x="1632030" y="1107312"/>
                  <a:pt x="1643605" y="1099595"/>
                </a:cubicBezTo>
                <a:cubicBezTo>
                  <a:pt x="1647463" y="1111170"/>
                  <a:pt x="1646553" y="1125692"/>
                  <a:pt x="1655180" y="1134319"/>
                </a:cubicBezTo>
                <a:cubicBezTo>
                  <a:pt x="1663807" y="1142946"/>
                  <a:pt x="1678173" y="1142542"/>
                  <a:pt x="1689904" y="1145894"/>
                </a:cubicBezTo>
                <a:cubicBezTo>
                  <a:pt x="1728049" y="1156793"/>
                  <a:pt x="1754290" y="1161086"/>
                  <a:pt x="1794076" y="1169043"/>
                </a:cubicBezTo>
                <a:cubicBezTo>
                  <a:pt x="1858182" y="1233149"/>
                  <a:pt x="1791565" y="1156488"/>
                  <a:pt x="1828800" y="1342664"/>
                </a:cubicBezTo>
                <a:cubicBezTo>
                  <a:pt x="1830940" y="1353365"/>
                  <a:pt x="1842870" y="1359760"/>
                  <a:pt x="1851950" y="1365813"/>
                </a:cubicBezTo>
                <a:cubicBezTo>
                  <a:pt x="1866306" y="1375384"/>
                  <a:pt x="1883267" y="1380401"/>
                  <a:pt x="1898248" y="1388962"/>
                </a:cubicBezTo>
                <a:cubicBezTo>
                  <a:pt x="1910326" y="1395864"/>
                  <a:pt x="1920260" y="1406462"/>
                  <a:pt x="1932972" y="1412112"/>
                </a:cubicBezTo>
                <a:cubicBezTo>
                  <a:pt x="1955271" y="1422022"/>
                  <a:pt x="2002421" y="1435261"/>
                  <a:pt x="2002421" y="1435261"/>
                </a:cubicBezTo>
                <a:cubicBezTo>
                  <a:pt x="2006279" y="1446836"/>
                  <a:pt x="2013995" y="1457784"/>
                  <a:pt x="2013995" y="1469985"/>
                </a:cubicBezTo>
                <a:cubicBezTo>
                  <a:pt x="2013995" y="1491966"/>
                  <a:pt x="1987940" y="1548102"/>
                  <a:pt x="2013995" y="1574157"/>
                </a:cubicBezTo>
                <a:cubicBezTo>
                  <a:pt x="2022622" y="1582784"/>
                  <a:pt x="2037144" y="1581874"/>
                  <a:pt x="2048719" y="1585732"/>
                </a:cubicBezTo>
                <a:cubicBezTo>
                  <a:pt x="2072684" y="1777448"/>
                  <a:pt x="2058256" y="1651798"/>
                  <a:pt x="2048719" y="1608881"/>
                </a:cubicBezTo>
                <a:cubicBezTo>
                  <a:pt x="2046072" y="1596971"/>
                  <a:pt x="2041003" y="1585732"/>
                  <a:pt x="2037145" y="1574157"/>
                </a:cubicBezTo>
                <a:cubicBezTo>
                  <a:pt x="2041003" y="1551008"/>
                  <a:pt x="2039693" y="1526372"/>
                  <a:pt x="2048719" y="1504709"/>
                </a:cubicBezTo>
                <a:cubicBezTo>
                  <a:pt x="2059420" y="1479027"/>
                  <a:pt x="2068624" y="1444059"/>
                  <a:pt x="2095018" y="1435261"/>
                </a:cubicBezTo>
                <a:cubicBezTo>
                  <a:pt x="2118167" y="1427545"/>
                  <a:pt x="2140397" y="1416124"/>
                  <a:pt x="2164466" y="1412112"/>
                </a:cubicBezTo>
                <a:cubicBezTo>
                  <a:pt x="2249606" y="1397922"/>
                  <a:pt x="2211146" y="1406229"/>
                  <a:pt x="2280213" y="1388962"/>
                </a:cubicBezTo>
                <a:cubicBezTo>
                  <a:pt x="2303030" y="1411780"/>
                  <a:pt x="2303026" y="1425580"/>
                  <a:pt x="2338086" y="1400537"/>
                </a:cubicBezTo>
                <a:cubicBezTo>
                  <a:pt x="2355846" y="1387851"/>
                  <a:pt x="2384385" y="1354238"/>
                  <a:pt x="2384385" y="1354238"/>
                </a:cubicBezTo>
                <a:cubicBezTo>
                  <a:pt x="2413479" y="1266958"/>
                  <a:pt x="2374233" y="1374541"/>
                  <a:pt x="2419109" y="1284790"/>
                </a:cubicBezTo>
                <a:cubicBezTo>
                  <a:pt x="2424565" y="1273877"/>
                  <a:pt x="2423193" y="1259697"/>
                  <a:pt x="2430684" y="1250066"/>
                </a:cubicBezTo>
                <a:cubicBezTo>
                  <a:pt x="2482643" y="1183262"/>
                  <a:pt x="2486498" y="1187435"/>
                  <a:pt x="2546431" y="1157469"/>
                </a:cubicBezTo>
                <a:cubicBezTo>
                  <a:pt x="2554147" y="1149752"/>
                  <a:pt x="2560850" y="1140867"/>
                  <a:pt x="2569580" y="1134319"/>
                </a:cubicBezTo>
                <a:cubicBezTo>
                  <a:pt x="2591838" y="1117626"/>
                  <a:pt x="2619355" y="1107694"/>
                  <a:pt x="2639028" y="1088021"/>
                </a:cubicBezTo>
                <a:cubicBezTo>
                  <a:pt x="2670805" y="1056244"/>
                  <a:pt x="2651825" y="1068322"/>
                  <a:pt x="2696902" y="1053297"/>
                </a:cubicBezTo>
                <a:cubicBezTo>
                  <a:pt x="2700760" y="1064872"/>
                  <a:pt x="2712334" y="1076446"/>
                  <a:pt x="2708476" y="1088021"/>
                </a:cubicBezTo>
                <a:cubicBezTo>
                  <a:pt x="2697638" y="1120535"/>
                  <a:pt x="2665048" y="1125646"/>
                  <a:pt x="2639028" y="1134319"/>
                </a:cubicBezTo>
                <a:cubicBezTo>
                  <a:pt x="2560239" y="1213112"/>
                  <a:pt x="2683347" y="1093025"/>
                  <a:pt x="2581155" y="1180618"/>
                </a:cubicBezTo>
                <a:lnTo>
                  <a:pt x="2500132" y="1261641"/>
                </a:lnTo>
                <a:cubicBezTo>
                  <a:pt x="2488557" y="1273216"/>
                  <a:pt x="2480937" y="1291189"/>
                  <a:pt x="2465408" y="1296365"/>
                </a:cubicBezTo>
                <a:lnTo>
                  <a:pt x="2430684" y="1307940"/>
                </a:lnTo>
                <a:cubicBezTo>
                  <a:pt x="2422967" y="1315656"/>
                  <a:pt x="2416892" y="1325474"/>
                  <a:pt x="2407534" y="1331089"/>
                </a:cubicBezTo>
                <a:cubicBezTo>
                  <a:pt x="2397072" y="1337366"/>
                  <a:pt x="2382183" y="1334853"/>
                  <a:pt x="2372810" y="1342664"/>
                </a:cubicBezTo>
                <a:cubicBezTo>
                  <a:pt x="2357990" y="1355014"/>
                  <a:pt x="2350436" y="1374142"/>
                  <a:pt x="2338086" y="1388962"/>
                </a:cubicBezTo>
                <a:cubicBezTo>
                  <a:pt x="2331100" y="1397345"/>
                  <a:pt x="2321754" y="1403590"/>
                  <a:pt x="2314937" y="1412112"/>
                </a:cubicBezTo>
                <a:cubicBezTo>
                  <a:pt x="2289294" y="1444166"/>
                  <a:pt x="2292439" y="1444884"/>
                  <a:pt x="2280213" y="1481560"/>
                </a:cubicBezTo>
                <a:cubicBezTo>
                  <a:pt x="2291788" y="1489276"/>
                  <a:pt x="2304074" y="1496019"/>
                  <a:pt x="2314937" y="1504709"/>
                </a:cubicBezTo>
                <a:cubicBezTo>
                  <a:pt x="2323458" y="1511526"/>
                  <a:pt x="2327205" y="1527022"/>
                  <a:pt x="2338086" y="1527859"/>
                </a:cubicBezTo>
                <a:cubicBezTo>
                  <a:pt x="2380576" y="1531128"/>
                  <a:pt x="2422967" y="1520142"/>
                  <a:pt x="2465408" y="1516284"/>
                </a:cubicBezTo>
                <a:cubicBezTo>
                  <a:pt x="2476983" y="1512426"/>
                  <a:pt x="2489219" y="1510165"/>
                  <a:pt x="2500132" y="1504709"/>
                </a:cubicBezTo>
                <a:cubicBezTo>
                  <a:pt x="2512574" y="1498488"/>
                  <a:pt x="2522414" y="1475339"/>
                  <a:pt x="2534856" y="1481560"/>
                </a:cubicBezTo>
                <a:cubicBezTo>
                  <a:pt x="2545769" y="1487017"/>
                  <a:pt x="2528737" y="1505371"/>
                  <a:pt x="2523281" y="1516284"/>
                </a:cubicBezTo>
                <a:cubicBezTo>
                  <a:pt x="2500131" y="1562585"/>
                  <a:pt x="2503992" y="1543290"/>
                  <a:pt x="2465408" y="1574157"/>
                </a:cubicBezTo>
                <a:cubicBezTo>
                  <a:pt x="2420012" y="1610474"/>
                  <a:pt x="2467839" y="1588781"/>
                  <a:pt x="2407534" y="1608881"/>
                </a:cubicBezTo>
                <a:cubicBezTo>
                  <a:pt x="2411392" y="1635889"/>
                  <a:pt x="2404650" y="1666769"/>
                  <a:pt x="2419109" y="1689904"/>
                </a:cubicBezTo>
                <a:cubicBezTo>
                  <a:pt x="2427540" y="1703394"/>
                  <a:pt x="2450786" y="1695213"/>
                  <a:pt x="2465408" y="1701479"/>
                </a:cubicBezTo>
                <a:cubicBezTo>
                  <a:pt x="2478194" y="1706959"/>
                  <a:pt x="2487420" y="1718978"/>
                  <a:pt x="2500132" y="1724628"/>
                </a:cubicBezTo>
                <a:cubicBezTo>
                  <a:pt x="2522430" y="1734538"/>
                  <a:pt x="2569580" y="1747778"/>
                  <a:pt x="2569580" y="1747778"/>
                </a:cubicBezTo>
                <a:cubicBezTo>
                  <a:pt x="2577296" y="1740061"/>
                  <a:pt x="2584208" y="1731445"/>
                  <a:pt x="2592729" y="1724628"/>
                </a:cubicBezTo>
                <a:cubicBezTo>
                  <a:pt x="2626153" y="1697888"/>
                  <a:pt x="2625759" y="1709384"/>
                  <a:pt x="2650603" y="1678329"/>
                </a:cubicBezTo>
                <a:cubicBezTo>
                  <a:pt x="2709004" y="1605328"/>
                  <a:pt x="2641010" y="1676346"/>
                  <a:pt x="2696902" y="1620456"/>
                </a:cubicBezTo>
                <a:cubicBezTo>
                  <a:pt x="2700760" y="1632031"/>
                  <a:pt x="2709823" y="1643054"/>
                  <a:pt x="2708476" y="1655180"/>
                </a:cubicBezTo>
                <a:cubicBezTo>
                  <a:pt x="2705781" y="1679432"/>
                  <a:pt x="2691245" y="1700955"/>
                  <a:pt x="2685327" y="1724628"/>
                </a:cubicBezTo>
                <a:cubicBezTo>
                  <a:pt x="2670793" y="1782763"/>
                  <a:pt x="2678782" y="1755835"/>
                  <a:pt x="2662178" y="1805651"/>
                </a:cubicBezTo>
                <a:cubicBezTo>
                  <a:pt x="2664668" y="1818103"/>
                  <a:pt x="2674648" y="1880450"/>
                  <a:pt x="2685327" y="1898248"/>
                </a:cubicBezTo>
                <a:cubicBezTo>
                  <a:pt x="2690942" y="1907606"/>
                  <a:pt x="2700760" y="1913681"/>
                  <a:pt x="2708476" y="1921398"/>
                </a:cubicBezTo>
                <a:cubicBezTo>
                  <a:pt x="2741706" y="2054317"/>
                  <a:pt x="2695241" y="1890516"/>
                  <a:pt x="2743200" y="2002421"/>
                </a:cubicBezTo>
                <a:cubicBezTo>
                  <a:pt x="2749466" y="2017042"/>
                  <a:pt x="2744837" y="2036297"/>
                  <a:pt x="2754775" y="2048719"/>
                </a:cubicBezTo>
                <a:cubicBezTo>
                  <a:pt x="2762397" y="2058246"/>
                  <a:pt x="2777924" y="2056436"/>
                  <a:pt x="2789499" y="2060294"/>
                </a:cubicBezTo>
                <a:cubicBezTo>
                  <a:pt x="2798142" y="2058133"/>
                  <a:pt x="2858665" y="2044260"/>
                  <a:pt x="2870522" y="2037145"/>
                </a:cubicBezTo>
                <a:cubicBezTo>
                  <a:pt x="2949963" y="1989480"/>
                  <a:pt x="2830028" y="2035208"/>
                  <a:pt x="2928395" y="2002421"/>
                </a:cubicBezTo>
                <a:cubicBezTo>
                  <a:pt x="2936112" y="1994704"/>
                  <a:pt x="2945930" y="1988629"/>
                  <a:pt x="2951545" y="1979271"/>
                </a:cubicBezTo>
                <a:cubicBezTo>
                  <a:pt x="2957822" y="1968809"/>
                  <a:pt x="2951544" y="1948405"/>
                  <a:pt x="2963119" y="1944547"/>
                </a:cubicBezTo>
                <a:cubicBezTo>
                  <a:pt x="2973472" y="1941096"/>
                  <a:pt x="2977747" y="1960880"/>
                  <a:pt x="2986269" y="1967697"/>
                </a:cubicBezTo>
                <a:cubicBezTo>
                  <a:pt x="2997132" y="1976387"/>
                  <a:pt x="3009418" y="1983130"/>
                  <a:pt x="3020993" y="1990846"/>
                </a:cubicBezTo>
                <a:cubicBezTo>
                  <a:pt x="3024851" y="1975413"/>
                  <a:pt x="3018339" y="1951661"/>
                  <a:pt x="3032567" y="1944547"/>
                </a:cubicBezTo>
                <a:cubicBezTo>
                  <a:pt x="3050163" y="1935749"/>
                  <a:pt x="3070965" y="1958904"/>
                  <a:pt x="3090441" y="1956122"/>
                </a:cubicBezTo>
                <a:cubicBezTo>
                  <a:pt x="3101244" y="1954579"/>
                  <a:pt x="3105069" y="1939789"/>
                  <a:pt x="3113590" y="1932972"/>
                </a:cubicBezTo>
                <a:cubicBezTo>
                  <a:pt x="3147011" y="1906235"/>
                  <a:pt x="3146623" y="1917725"/>
                  <a:pt x="3171464" y="1886674"/>
                </a:cubicBezTo>
                <a:cubicBezTo>
                  <a:pt x="3182367" y="1873045"/>
                  <a:pt x="3199132" y="1838115"/>
                  <a:pt x="3217762" y="1828800"/>
                </a:cubicBezTo>
                <a:cubicBezTo>
                  <a:pt x="3231990" y="1821686"/>
                  <a:pt x="3248628" y="1821084"/>
                  <a:pt x="3264061" y="1817226"/>
                </a:cubicBezTo>
                <a:cubicBezTo>
                  <a:pt x="3276287" y="1780550"/>
                  <a:pt x="3273142" y="1779832"/>
                  <a:pt x="3298785" y="1747778"/>
                </a:cubicBezTo>
                <a:cubicBezTo>
                  <a:pt x="3305602" y="1739256"/>
                  <a:pt x="3312173" y="1729508"/>
                  <a:pt x="3321934" y="1724628"/>
                </a:cubicBezTo>
                <a:cubicBezTo>
                  <a:pt x="3336162" y="1717514"/>
                  <a:pt x="3352800" y="1716912"/>
                  <a:pt x="3368233" y="1713054"/>
                </a:cubicBezTo>
                <a:cubicBezTo>
                  <a:pt x="3424133" y="1657154"/>
                  <a:pt x="3353094" y="1725166"/>
                  <a:pt x="3426107" y="1666755"/>
                </a:cubicBezTo>
                <a:cubicBezTo>
                  <a:pt x="3434628" y="1659938"/>
                  <a:pt x="3440176" y="1649658"/>
                  <a:pt x="3449256" y="1643605"/>
                </a:cubicBezTo>
                <a:cubicBezTo>
                  <a:pt x="3472401" y="1628175"/>
                  <a:pt x="3503275" y="1616596"/>
                  <a:pt x="3530279" y="1608881"/>
                </a:cubicBezTo>
                <a:cubicBezTo>
                  <a:pt x="3545575" y="1604511"/>
                  <a:pt x="3560793" y="1599280"/>
                  <a:pt x="3576578" y="1597307"/>
                </a:cubicBezTo>
                <a:cubicBezTo>
                  <a:pt x="3622678" y="1591545"/>
                  <a:pt x="3669175" y="1589590"/>
                  <a:pt x="3715474" y="1585732"/>
                </a:cubicBezTo>
                <a:cubicBezTo>
                  <a:pt x="3723190" y="1574157"/>
                  <a:pt x="3727760" y="1559698"/>
                  <a:pt x="3738623" y="1551008"/>
                </a:cubicBezTo>
                <a:cubicBezTo>
                  <a:pt x="3748150" y="1543386"/>
                  <a:pt x="3762885" y="1545710"/>
                  <a:pt x="3773347" y="1539433"/>
                </a:cubicBezTo>
                <a:cubicBezTo>
                  <a:pt x="3782705" y="1533818"/>
                  <a:pt x="3788780" y="1524000"/>
                  <a:pt x="3796497" y="1516284"/>
                </a:cubicBezTo>
                <a:cubicBezTo>
                  <a:pt x="3827555" y="1522496"/>
                  <a:pt x="3898645" y="1534226"/>
                  <a:pt x="3923818" y="1551008"/>
                </a:cubicBezTo>
                <a:cubicBezTo>
                  <a:pt x="3935393" y="1558724"/>
                  <a:pt x="3946100" y="1567936"/>
                  <a:pt x="3958542" y="1574157"/>
                </a:cubicBezTo>
                <a:cubicBezTo>
                  <a:pt x="3969455" y="1579613"/>
                  <a:pt x="3982601" y="1579807"/>
                  <a:pt x="3993266" y="1585732"/>
                </a:cubicBezTo>
                <a:cubicBezTo>
                  <a:pt x="4017587" y="1599244"/>
                  <a:pt x="4043041" y="1612358"/>
                  <a:pt x="4062714" y="1632031"/>
                </a:cubicBezTo>
                <a:cubicBezTo>
                  <a:pt x="4088313" y="1657630"/>
                  <a:pt x="4099932" y="1673789"/>
                  <a:pt x="4132162" y="1689904"/>
                </a:cubicBezTo>
                <a:cubicBezTo>
                  <a:pt x="4143075" y="1695360"/>
                  <a:pt x="4155311" y="1697621"/>
                  <a:pt x="4166886" y="1701479"/>
                </a:cubicBezTo>
                <a:cubicBezTo>
                  <a:pt x="4271390" y="1805983"/>
                  <a:pt x="4178568" y="1699358"/>
                  <a:pt x="4224760" y="1782502"/>
                </a:cubicBezTo>
                <a:cubicBezTo>
                  <a:pt x="4238272" y="1806823"/>
                  <a:pt x="4255626" y="1828801"/>
                  <a:pt x="4271059" y="1851950"/>
                </a:cubicBezTo>
                <a:cubicBezTo>
                  <a:pt x="4278775" y="1863525"/>
                  <a:pt x="4289809" y="1873477"/>
                  <a:pt x="4294208" y="1886674"/>
                </a:cubicBezTo>
                <a:cubicBezTo>
                  <a:pt x="4310182" y="1934595"/>
                  <a:pt x="4295631" y="1914630"/>
                  <a:pt x="4340507" y="1944547"/>
                </a:cubicBezTo>
                <a:cubicBezTo>
                  <a:pt x="4369598" y="2031826"/>
                  <a:pt x="4330355" y="1924244"/>
                  <a:pt x="4375231" y="2013995"/>
                </a:cubicBezTo>
                <a:cubicBezTo>
                  <a:pt x="4380687" y="2024908"/>
                  <a:pt x="4379485" y="2038958"/>
                  <a:pt x="4386805" y="2048719"/>
                </a:cubicBezTo>
                <a:cubicBezTo>
                  <a:pt x="4403174" y="2070545"/>
                  <a:pt x="4429546" y="2083893"/>
                  <a:pt x="4444679" y="2106593"/>
                </a:cubicBezTo>
                <a:lnTo>
                  <a:pt x="4467828" y="2141317"/>
                </a:lnTo>
                <a:cubicBezTo>
                  <a:pt x="4475545" y="2129742"/>
                  <a:pt x="4482288" y="2117456"/>
                  <a:pt x="4490978" y="2106593"/>
                </a:cubicBezTo>
                <a:cubicBezTo>
                  <a:pt x="4497795" y="2098072"/>
                  <a:pt x="4508512" y="2092801"/>
                  <a:pt x="4514127" y="2083443"/>
                </a:cubicBezTo>
                <a:cubicBezTo>
                  <a:pt x="4551398" y="2021324"/>
                  <a:pt x="4491269" y="2071674"/>
                  <a:pt x="4560426" y="2025570"/>
                </a:cubicBezTo>
                <a:cubicBezTo>
                  <a:pt x="4568142" y="2013995"/>
                  <a:pt x="4577354" y="2003288"/>
                  <a:pt x="4583575" y="1990846"/>
                </a:cubicBezTo>
                <a:cubicBezTo>
                  <a:pt x="4589031" y="1979933"/>
                  <a:pt x="4587528" y="1965649"/>
                  <a:pt x="4595150" y="1956122"/>
                </a:cubicBezTo>
                <a:cubicBezTo>
                  <a:pt x="4603840" y="1945259"/>
                  <a:pt x="4619187" y="1941878"/>
                  <a:pt x="4629874" y="1932972"/>
                </a:cubicBezTo>
                <a:cubicBezTo>
                  <a:pt x="4642449" y="1922493"/>
                  <a:pt x="4650978" y="1907328"/>
                  <a:pt x="4664598" y="1898248"/>
                </a:cubicBezTo>
                <a:cubicBezTo>
                  <a:pt x="4674750" y="1891480"/>
                  <a:pt x="4687591" y="1890026"/>
                  <a:pt x="4699322" y="1886674"/>
                </a:cubicBezTo>
                <a:cubicBezTo>
                  <a:pt x="4801032" y="1857614"/>
                  <a:pt x="4697109" y="1891270"/>
                  <a:pt x="4780345" y="1863524"/>
                </a:cubicBezTo>
                <a:cubicBezTo>
                  <a:pt x="4784203" y="1848091"/>
                  <a:pt x="4787549" y="1832522"/>
                  <a:pt x="4791919" y="1817226"/>
                </a:cubicBezTo>
                <a:cubicBezTo>
                  <a:pt x="4795271" y="1805495"/>
                  <a:pt x="4803494" y="1794703"/>
                  <a:pt x="4803494" y="1782502"/>
                </a:cubicBezTo>
                <a:cubicBezTo>
                  <a:pt x="4803494" y="1758543"/>
                  <a:pt x="4780474" y="1730610"/>
                  <a:pt x="4768770" y="1713054"/>
                </a:cubicBezTo>
                <a:cubicBezTo>
                  <a:pt x="4776152" y="1565420"/>
                  <a:pt x="4738369" y="1528245"/>
                  <a:pt x="4803494" y="1446836"/>
                </a:cubicBezTo>
                <a:cubicBezTo>
                  <a:pt x="4810311" y="1438314"/>
                  <a:pt x="4817285" y="1429301"/>
                  <a:pt x="4826643" y="1423686"/>
                </a:cubicBezTo>
                <a:cubicBezTo>
                  <a:pt x="4837105" y="1417409"/>
                  <a:pt x="4849792" y="1415970"/>
                  <a:pt x="4861367" y="1412112"/>
                </a:cubicBezTo>
                <a:cubicBezTo>
                  <a:pt x="4873354" y="1400125"/>
                  <a:pt x="4905233" y="1371273"/>
                  <a:pt x="4907666" y="1354238"/>
                </a:cubicBezTo>
                <a:cubicBezTo>
                  <a:pt x="4909916" y="1338490"/>
                  <a:pt x="4908169" y="1318293"/>
                  <a:pt x="4896091" y="1307940"/>
                </a:cubicBezTo>
                <a:cubicBezTo>
                  <a:pt x="4877564" y="1292060"/>
                  <a:pt x="4849792" y="1292506"/>
                  <a:pt x="4826643" y="1284790"/>
                </a:cubicBezTo>
                <a:lnTo>
                  <a:pt x="4791919" y="1273216"/>
                </a:lnTo>
                <a:cubicBezTo>
                  <a:pt x="4784203" y="1265499"/>
                  <a:pt x="4777291" y="1256883"/>
                  <a:pt x="4768770" y="1250066"/>
                </a:cubicBezTo>
                <a:cubicBezTo>
                  <a:pt x="4757907" y="1241376"/>
                  <a:pt x="4743883" y="1236754"/>
                  <a:pt x="4734046" y="1226917"/>
                </a:cubicBezTo>
                <a:cubicBezTo>
                  <a:pt x="4724209" y="1217080"/>
                  <a:pt x="4720057" y="1202662"/>
                  <a:pt x="4710897" y="1192193"/>
                </a:cubicBezTo>
                <a:cubicBezTo>
                  <a:pt x="4687429" y="1165373"/>
                  <a:pt x="4653164" y="1128602"/>
                  <a:pt x="4618299" y="1111170"/>
                </a:cubicBezTo>
                <a:cubicBezTo>
                  <a:pt x="4607386" y="1105714"/>
                  <a:pt x="4595715" y="1100809"/>
                  <a:pt x="4583575" y="1099595"/>
                </a:cubicBezTo>
                <a:cubicBezTo>
                  <a:pt x="4518198" y="1093057"/>
                  <a:pt x="4452395" y="1091879"/>
                  <a:pt x="4386805" y="1088021"/>
                </a:cubicBezTo>
                <a:cubicBezTo>
                  <a:pt x="4363656" y="1080304"/>
                  <a:pt x="4337660" y="1078407"/>
                  <a:pt x="4317357" y="1064871"/>
                </a:cubicBezTo>
                <a:lnTo>
                  <a:pt x="4247909" y="1018572"/>
                </a:lnTo>
                <a:cubicBezTo>
                  <a:pt x="4244051" y="1006997"/>
                  <a:pt x="4234987" y="995974"/>
                  <a:pt x="4236334" y="983848"/>
                </a:cubicBezTo>
                <a:cubicBezTo>
                  <a:pt x="4239029" y="959596"/>
                  <a:pt x="4253565" y="938073"/>
                  <a:pt x="4259484" y="914400"/>
                </a:cubicBezTo>
                <a:lnTo>
                  <a:pt x="4271059" y="868102"/>
                </a:lnTo>
                <a:cubicBezTo>
                  <a:pt x="4267201" y="844953"/>
                  <a:pt x="4273125" y="817751"/>
                  <a:pt x="4259484" y="798654"/>
                </a:cubicBezTo>
                <a:cubicBezTo>
                  <a:pt x="4250238" y="785709"/>
                  <a:pt x="4227413" y="794193"/>
                  <a:pt x="4213185" y="787079"/>
                </a:cubicBezTo>
                <a:cubicBezTo>
                  <a:pt x="4203424" y="782199"/>
                  <a:pt x="4199394" y="769544"/>
                  <a:pt x="4190036" y="763929"/>
                </a:cubicBezTo>
                <a:cubicBezTo>
                  <a:pt x="4179574" y="757652"/>
                  <a:pt x="4166887" y="756213"/>
                  <a:pt x="4155312" y="752355"/>
                </a:cubicBezTo>
                <a:cubicBezTo>
                  <a:pt x="4147595" y="744638"/>
                  <a:pt x="4141923" y="734085"/>
                  <a:pt x="4132162" y="729205"/>
                </a:cubicBezTo>
                <a:cubicBezTo>
                  <a:pt x="4110337" y="718292"/>
                  <a:pt x="4083017" y="719591"/>
                  <a:pt x="4062714" y="706056"/>
                </a:cubicBezTo>
                <a:cubicBezTo>
                  <a:pt x="4051139" y="698340"/>
                  <a:pt x="4038853" y="691597"/>
                  <a:pt x="4027990" y="682907"/>
                </a:cubicBezTo>
                <a:cubicBezTo>
                  <a:pt x="4004431" y="664060"/>
                  <a:pt x="3998878" y="650812"/>
                  <a:pt x="3981691" y="625033"/>
                </a:cubicBezTo>
                <a:cubicBezTo>
                  <a:pt x="3977833" y="613458"/>
                  <a:pt x="3976394" y="600771"/>
                  <a:pt x="3970117" y="590309"/>
                </a:cubicBezTo>
                <a:cubicBezTo>
                  <a:pt x="3944755" y="548039"/>
                  <a:pt x="3923684" y="574786"/>
                  <a:pt x="3877519" y="544010"/>
                </a:cubicBezTo>
                <a:cubicBezTo>
                  <a:pt x="3865944" y="536294"/>
                  <a:pt x="3855507" y="526511"/>
                  <a:pt x="3842795" y="520861"/>
                </a:cubicBezTo>
                <a:cubicBezTo>
                  <a:pt x="3700321" y="457540"/>
                  <a:pt x="3834789" y="526540"/>
                  <a:pt x="3727048" y="486137"/>
                </a:cubicBezTo>
                <a:cubicBezTo>
                  <a:pt x="3710892" y="480079"/>
                  <a:pt x="3697119" y="468444"/>
                  <a:pt x="3680750" y="462988"/>
                </a:cubicBezTo>
                <a:cubicBezTo>
                  <a:pt x="3662086" y="456767"/>
                  <a:pt x="3641856" y="456589"/>
                  <a:pt x="3622876" y="451413"/>
                </a:cubicBezTo>
                <a:cubicBezTo>
                  <a:pt x="3599334" y="444993"/>
                  <a:pt x="3576577" y="435980"/>
                  <a:pt x="3553428" y="428264"/>
                </a:cubicBezTo>
                <a:lnTo>
                  <a:pt x="3379808" y="370390"/>
                </a:lnTo>
                <a:cubicBezTo>
                  <a:pt x="3368233" y="366532"/>
                  <a:pt x="3356920" y="361775"/>
                  <a:pt x="3345084" y="358816"/>
                </a:cubicBezTo>
                <a:cubicBezTo>
                  <a:pt x="3311852" y="350508"/>
                  <a:pt x="3257520" y="338182"/>
                  <a:pt x="3229337" y="324091"/>
                </a:cubicBezTo>
                <a:cubicBezTo>
                  <a:pt x="3213904" y="316375"/>
                  <a:pt x="3198897" y="307739"/>
                  <a:pt x="3183038" y="300942"/>
                </a:cubicBezTo>
                <a:cubicBezTo>
                  <a:pt x="3171824" y="296136"/>
                  <a:pt x="3159227" y="294823"/>
                  <a:pt x="3148314" y="289367"/>
                </a:cubicBezTo>
                <a:cubicBezTo>
                  <a:pt x="3135872" y="283146"/>
                  <a:pt x="3126302" y="271868"/>
                  <a:pt x="3113590" y="266218"/>
                </a:cubicBezTo>
                <a:cubicBezTo>
                  <a:pt x="3091292" y="256308"/>
                  <a:pt x="3067291" y="250785"/>
                  <a:pt x="3044142" y="243069"/>
                </a:cubicBezTo>
                <a:lnTo>
                  <a:pt x="2974694" y="219919"/>
                </a:lnTo>
                <a:lnTo>
                  <a:pt x="2870522" y="185195"/>
                </a:lnTo>
                <a:lnTo>
                  <a:pt x="2835798" y="173621"/>
                </a:lnTo>
                <a:cubicBezTo>
                  <a:pt x="2820365" y="162046"/>
                  <a:pt x="2807128" y="146732"/>
                  <a:pt x="2789499" y="138897"/>
                </a:cubicBezTo>
                <a:cubicBezTo>
                  <a:pt x="2771522" y="130907"/>
                  <a:pt x="2750712" y="132094"/>
                  <a:pt x="2731626" y="127322"/>
                </a:cubicBezTo>
                <a:cubicBezTo>
                  <a:pt x="2719790" y="124363"/>
                  <a:pt x="2708326" y="120031"/>
                  <a:pt x="2696902" y="115747"/>
                </a:cubicBezTo>
                <a:cubicBezTo>
                  <a:pt x="2657775" y="101075"/>
                  <a:pt x="2641078" y="91530"/>
                  <a:pt x="2604304" y="81023"/>
                </a:cubicBezTo>
                <a:cubicBezTo>
                  <a:pt x="2550558" y="65667"/>
                  <a:pt x="2551094" y="69244"/>
                  <a:pt x="2488557" y="57874"/>
                </a:cubicBezTo>
                <a:cubicBezTo>
                  <a:pt x="2396369" y="41113"/>
                  <a:pt x="2423742" y="38663"/>
                  <a:pt x="2291788" y="34724"/>
                </a:cubicBezTo>
                <a:cubicBezTo>
                  <a:pt x="2079645" y="28391"/>
                  <a:pt x="1867383" y="27008"/>
                  <a:pt x="1655180" y="23150"/>
                </a:cubicBezTo>
                <a:lnTo>
                  <a:pt x="1562583" y="11575"/>
                </a:lnTo>
                <a:cubicBezTo>
                  <a:pt x="1539350" y="8256"/>
                  <a:pt x="1516603" y="0"/>
                  <a:pt x="1493134" y="0"/>
                </a:cubicBezTo>
                <a:cubicBezTo>
                  <a:pt x="1354184" y="0"/>
                  <a:pt x="1215342" y="7717"/>
                  <a:pt x="1076446" y="11575"/>
                </a:cubicBezTo>
                <a:lnTo>
                  <a:pt x="902826" y="23150"/>
                </a:lnTo>
                <a:cubicBezTo>
                  <a:pt x="814126" y="27818"/>
                  <a:pt x="725234" y="28816"/>
                  <a:pt x="636608" y="34724"/>
                </a:cubicBezTo>
                <a:cubicBezTo>
                  <a:pt x="609387" y="36539"/>
                  <a:pt x="582656" y="42915"/>
                  <a:pt x="555585" y="46299"/>
                </a:cubicBezTo>
                <a:cubicBezTo>
                  <a:pt x="520917" y="50633"/>
                  <a:pt x="486137" y="54016"/>
                  <a:pt x="451413" y="57874"/>
                </a:cubicBezTo>
                <a:cubicBezTo>
                  <a:pt x="435980" y="61732"/>
                  <a:pt x="420643" y="65997"/>
                  <a:pt x="405114" y="69448"/>
                </a:cubicBezTo>
                <a:cubicBezTo>
                  <a:pt x="385909" y="73716"/>
                  <a:pt x="366327" y="76251"/>
                  <a:pt x="347241" y="81023"/>
                </a:cubicBezTo>
                <a:cubicBezTo>
                  <a:pt x="335405" y="83982"/>
                  <a:pt x="324248" y="89246"/>
                  <a:pt x="312517" y="92598"/>
                </a:cubicBezTo>
                <a:cubicBezTo>
                  <a:pt x="297221" y="96968"/>
                  <a:pt x="281455" y="99601"/>
                  <a:pt x="266218" y="104172"/>
                </a:cubicBezTo>
                <a:cubicBezTo>
                  <a:pt x="242845" y="111184"/>
                  <a:pt x="196770" y="127322"/>
                  <a:pt x="196770" y="127322"/>
                </a:cubicBezTo>
                <a:cubicBezTo>
                  <a:pt x="189054" y="138897"/>
                  <a:pt x="179842" y="149604"/>
                  <a:pt x="173621" y="162046"/>
                </a:cubicBezTo>
                <a:cubicBezTo>
                  <a:pt x="168165" y="172959"/>
                  <a:pt x="166577" y="185442"/>
                  <a:pt x="162046" y="196770"/>
                </a:cubicBezTo>
                <a:cubicBezTo>
                  <a:pt x="158842" y="204780"/>
                  <a:pt x="162046" y="167833"/>
                  <a:pt x="150471" y="19677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Freeform 6"/>
          <p:cNvSpPr/>
          <p:nvPr/>
        </p:nvSpPr>
        <p:spPr>
          <a:xfrm>
            <a:off x="4011018" y="3532960"/>
            <a:ext cx="4106386" cy="2357347"/>
          </a:xfrm>
          <a:custGeom>
            <a:avLst/>
            <a:gdLst>
              <a:gd name="connsiteX0" fmla="*/ 370248 w 4106386"/>
              <a:gd name="connsiteY0" fmla="*/ 175128 h 2357347"/>
              <a:gd name="connsiteX1" fmla="*/ 426346 w 4106386"/>
              <a:gd name="connsiteY1" fmla="*/ 169519 h 2357347"/>
              <a:gd name="connsiteX2" fmla="*/ 443176 w 4106386"/>
              <a:gd name="connsiteY2" fmla="*/ 158299 h 2357347"/>
              <a:gd name="connsiteX3" fmla="*/ 471225 w 4106386"/>
              <a:gd name="connsiteY3" fmla="*/ 152689 h 2357347"/>
              <a:gd name="connsiteX4" fmla="*/ 549762 w 4106386"/>
              <a:gd name="connsiteY4" fmla="*/ 124640 h 2357347"/>
              <a:gd name="connsiteX5" fmla="*/ 566592 w 4106386"/>
              <a:gd name="connsiteY5" fmla="*/ 107811 h 2357347"/>
              <a:gd name="connsiteX6" fmla="*/ 605861 w 4106386"/>
              <a:gd name="connsiteY6" fmla="*/ 96591 h 2357347"/>
              <a:gd name="connsiteX7" fmla="*/ 661959 w 4106386"/>
              <a:gd name="connsiteY7" fmla="*/ 68542 h 2357347"/>
              <a:gd name="connsiteX8" fmla="*/ 678788 w 4106386"/>
              <a:gd name="connsiteY8" fmla="*/ 57322 h 2357347"/>
              <a:gd name="connsiteX9" fmla="*/ 712447 w 4106386"/>
              <a:gd name="connsiteY9" fmla="*/ 46103 h 2357347"/>
              <a:gd name="connsiteX10" fmla="*/ 785375 w 4106386"/>
              <a:gd name="connsiteY10" fmla="*/ 57322 h 2357347"/>
              <a:gd name="connsiteX11" fmla="*/ 819034 w 4106386"/>
              <a:gd name="connsiteY11" fmla="*/ 79761 h 2357347"/>
              <a:gd name="connsiteX12" fmla="*/ 835863 w 4106386"/>
              <a:gd name="connsiteY12" fmla="*/ 90981 h 2357347"/>
              <a:gd name="connsiteX13" fmla="*/ 863912 w 4106386"/>
              <a:gd name="connsiteY13" fmla="*/ 124640 h 2357347"/>
              <a:gd name="connsiteX14" fmla="*/ 886351 w 4106386"/>
              <a:gd name="connsiteY14" fmla="*/ 158299 h 2357347"/>
              <a:gd name="connsiteX15" fmla="*/ 897571 w 4106386"/>
              <a:gd name="connsiteY15" fmla="*/ 175128 h 2357347"/>
              <a:gd name="connsiteX16" fmla="*/ 925620 w 4106386"/>
              <a:gd name="connsiteY16" fmla="*/ 203177 h 2357347"/>
              <a:gd name="connsiteX17" fmla="*/ 942449 w 4106386"/>
              <a:gd name="connsiteY17" fmla="*/ 208787 h 2357347"/>
              <a:gd name="connsiteX18" fmla="*/ 987328 w 4106386"/>
              <a:gd name="connsiteY18" fmla="*/ 231227 h 2357347"/>
              <a:gd name="connsiteX19" fmla="*/ 1020987 w 4106386"/>
              <a:gd name="connsiteY19" fmla="*/ 242446 h 2357347"/>
              <a:gd name="connsiteX20" fmla="*/ 1037816 w 4106386"/>
              <a:gd name="connsiteY20" fmla="*/ 253666 h 2357347"/>
              <a:gd name="connsiteX21" fmla="*/ 1077085 w 4106386"/>
              <a:gd name="connsiteY21" fmla="*/ 298544 h 2357347"/>
              <a:gd name="connsiteX22" fmla="*/ 1116354 w 4106386"/>
              <a:gd name="connsiteY22" fmla="*/ 315374 h 2357347"/>
              <a:gd name="connsiteX23" fmla="*/ 1138793 w 4106386"/>
              <a:gd name="connsiteY23" fmla="*/ 332203 h 2357347"/>
              <a:gd name="connsiteX24" fmla="*/ 1172452 w 4106386"/>
              <a:gd name="connsiteY24" fmla="*/ 343423 h 2357347"/>
              <a:gd name="connsiteX25" fmla="*/ 1245380 w 4106386"/>
              <a:gd name="connsiteY25" fmla="*/ 354642 h 2357347"/>
              <a:gd name="connsiteX26" fmla="*/ 1666116 w 4106386"/>
              <a:gd name="connsiteY26" fmla="*/ 360252 h 2357347"/>
              <a:gd name="connsiteX27" fmla="*/ 1688555 w 4106386"/>
              <a:gd name="connsiteY27" fmla="*/ 365862 h 2357347"/>
              <a:gd name="connsiteX28" fmla="*/ 1750263 w 4106386"/>
              <a:gd name="connsiteY28" fmla="*/ 377082 h 2357347"/>
              <a:gd name="connsiteX29" fmla="*/ 1907338 w 4106386"/>
              <a:gd name="connsiteY29" fmla="*/ 371472 h 2357347"/>
              <a:gd name="connsiteX30" fmla="*/ 1957826 w 4106386"/>
              <a:gd name="connsiteY30" fmla="*/ 360252 h 2357347"/>
              <a:gd name="connsiteX31" fmla="*/ 2013924 w 4106386"/>
              <a:gd name="connsiteY31" fmla="*/ 349033 h 2357347"/>
              <a:gd name="connsiteX32" fmla="*/ 2058803 w 4106386"/>
              <a:gd name="connsiteY32" fmla="*/ 337813 h 2357347"/>
              <a:gd name="connsiteX33" fmla="*/ 2109291 w 4106386"/>
              <a:gd name="connsiteY33" fmla="*/ 332203 h 2357347"/>
              <a:gd name="connsiteX34" fmla="*/ 2148560 w 4106386"/>
              <a:gd name="connsiteY34" fmla="*/ 320984 h 2357347"/>
              <a:gd name="connsiteX35" fmla="*/ 2165389 w 4106386"/>
              <a:gd name="connsiteY35" fmla="*/ 315374 h 2357347"/>
              <a:gd name="connsiteX36" fmla="*/ 2199048 w 4106386"/>
              <a:gd name="connsiteY36" fmla="*/ 309764 h 2357347"/>
              <a:gd name="connsiteX37" fmla="*/ 2215878 w 4106386"/>
              <a:gd name="connsiteY37" fmla="*/ 304154 h 2357347"/>
              <a:gd name="connsiteX38" fmla="*/ 2249537 w 4106386"/>
              <a:gd name="connsiteY38" fmla="*/ 298544 h 2357347"/>
              <a:gd name="connsiteX39" fmla="*/ 2277586 w 4106386"/>
              <a:gd name="connsiteY39" fmla="*/ 292934 h 2357347"/>
              <a:gd name="connsiteX40" fmla="*/ 2294415 w 4106386"/>
              <a:gd name="connsiteY40" fmla="*/ 281715 h 2357347"/>
              <a:gd name="connsiteX41" fmla="*/ 2316854 w 4106386"/>
              <a:gd name="connsiteY41" fmla="*/ 253666 h 2357347"/>
              <a:gd name="connsiteX42" fmla="*/ 2356123 w 4106386"/>
              <a:gd name="connsiteY42" fmla="*/ 203177 h 2357347"/>
              <a:gd name="connsiteX43" fmla="*/ 2378562 w 4106386"/>
              <a:gd name="connsiteY43" fmla="*/ 186348 h 2357347"/>
              <a:gd name="connsiteX44" fmla="*/ 2417831 w 4106386"/>
              <a:gd name="connsiteY44" fmla="*/ 141469 h 2357347"/>
              <a:gd name="connsiteX45" fmla="*/ 2440270 w 4106386"/>
              <a:gd name="connsiteY45" fmla="*/ 90981 h 2357347"/>
              <a:gd name="connsiteX46" fmla="*/ 2457100 w 4106386"/>
              <a:gd name="connsiteY46" fmla="*/ 79761 h 2357347"/>
              <a:gd name="connsiteX47" fmla="*/ 2473929 w 4106386"/>
              <a:gd name="connsiteY47" fmla="*/ 74152 h 2357347"/>
              <a:gd name="connsiteX48" fmla="*/ 2490759 w 4106386"/>
              <a:gd name="connsiteY48" fmla="*/ 85371 h 2357347"/>
              <a:gd name="connsiteX49" fmla="*/ 2524418 w 4106386"/>
              <a:gd name="connsiteY49" fmla="*/ 152689 h 2357347"/>
              <a:gd name="connsiteX50" fmla="*/ 2541247 w 4106386"/>
              <a:gd name="connsiteY50" fmla="*/ 163909 h 2357347"/>
              <a:gd name="connsiteX51" fmla="*/ 2574906 w 4106386"/>
              <a:gd name="connsiteY51" fmla="*/ 180738 h 2357347"/>
              <a:gd name="connsiteX52" fmla="*/ 2687102 w 4106386"/>
              <a:gd name="connsiteY52" fmla="*/ 175128 h 2357347"/>
              <a:gd name="connsiteX53" fmla="*/ 2720761 w 4106386"/>
              <a:gd name="connsiteY53" fmla="*/ 163909 h 2357347"/>
              <a:gd name="connsiteX54" fmla="*/ 2737591 w 4106386"/>
              <a:gd name="connsiteY54" fmla="*/ 147079 h 2357347"/>
              <a:gd name="connsiteX55" fmla="*/ 2743200 w 4106386"/>
              <a:gd name="connsiteY55" fmla="*/ 130250 h 2357347"/>
              <a:gd name="connsiteX56" fmla="*/ 2754420 w 4106386"/>
              <a:gd name="connsiteY56" fmla="*/ 113420 h 2357347"/>
              <a:gd name="connsiteX57" fmla="*/ 2776859 w 4106386"/>
              <a:gd name="connsiteY57" fmla="*/ 79761 h 2357347"/>
              <a:gd name="connsiteX58" fmla="*/ 2799299 w 4106386"/>
              <a:gd name="connsiteY58" fmla="*/ 29273 h 2357347"/>
              <a:gd name="connsiteX59" fmla="*/ 2816128 w 4106386"/>
              <a:gd name="connsiteY59" fmla="*/ 18053 h 2357347"/>
              <a:gd name="connsiteX60" fmla="*/ 2821738 w 4106386"/>
              <a:gd name="connsiteY60" fmla="*/ 1224 h 2357347"/>
              <a:gd name="connsiteX61" fmla="*/ 2804908 w 4106386"/>
              <a:gd name="connsiteY61" fmla="*/ 68542 h 2357347"/>
              <a:gd name="connsiteX62" fmla="*/ 2793689 w 4106386"/>
              <a:gd name="connsiteY62" fmla="*/ 85371 h 2357347"/>
              <a:gd name="connsiteX63" fmla="*/ 2782469 w 4106386"/>
              <a:gd name="connsiteY63" fmla="*/ 119030 h 2357347"/>
              <a:gd name="connsiteX64" fmla="*/ 2821738 w 4106386"/>
              <a:gd name="connsiteY64" fmla="*/ 113420 h 2357347"/>
              <a:gd name="connsiteX65" fmla="*/ 2838567 w 4106386"/>
              <a:gd name="connsiteY65" fmla="*/ 107811 h 2357347"/>
              <a:gd name="connsiteX66" fmla="*/ 2973203 w 4106386"/>
              <a:gd name="connsiteY66" fmla="*/ 107811 h 2357347"/>
              <a:gd name="connsiteX67" fmla="*/ 2967593 w 4106386"/>
              <a:gd name="connsiteY67" fmla="*/ 135860 h 2357347"/>
              <a:gd name="connsiteX68" fmla="*/ 2900275 w 4106386"/>
              <a:gd name="connsiteY68" fmla="*/ 152689 h 2357347"/>
              <a:gd name="connsiteX69" fmla="*/ 2849787 w 4106386"/>
              <a:gd name="connsiteY69" fmla="*/ 169519 h 2357347"/>
              <a:gd name="connsiteX70" fmla="*/ 2832957 w 4106386"/>
              <a:gd name="connsiteY70" fmla="*/ 175128 h 2357347"/>
              <a:gd name="connsiteX71" fmla="*/ 2804908 w 4106386"/>
              <a:gd name="connsiteY71" fmla="*/ 186348 h 2357347"/>
              <a:gd name="connsiteX72" fmla="*/ 2771249 w 4106386"/>
              <a:gd name="connsiteY72" fmla="*/ 197568 h 2357347"/>
              <a:gd name="connsiteX73" fmla="*/ 2754420 w 4106386"/>
              <a:gd name="connsiteY73" fmla="*/ 203177 h 2357347"/>
              <a:gd name="connsiteX74" fmla="*/ 2771249 w 4106386"/>
              <a:gd name="connsiteY74" fmla="*/ 208787 h 2357347"/>
              <a:gd name="connsiteX75" fmla="*/ 2788079 w 4106386"/>
              <a:gd name="connsiteY75" fmla="*/ 220007 h 2357347"/>
              <a:gd name="connsiteX76" fmla="*/ 2821738 w 4106386"/>
              <a:gd name="connsiteY76" fmla="*/ 231227 h 2357347"/>
              <a:gd name="connsiteX77" fmla="*/ 2838567 w 4106386"/>
              <a:gd name="connsiteY77" fmla="*/ 236836 h 2357347"/>
              <a:gd name="connsiteX78" fmla="*/ 2844177 w 4106386"/>
              <a:gd name="connsiteY78" fmla="*/ 253666 h 2357347"/>
              <a:gd name="connsiteX79" fmla="*/ 2861007 w 4106386"/>
              <a:gd name="connsiteY79" fmla="*/ 264885 h 2357347"/>
              <a:gd name="connsiteX80" fmla="*/ 2872226 w 4106386"/>
              <a:gd name="connsiteY80" fmla="*/ 281715 h 2357347"/>
              <a:gd name="connsiteX81" fmla="*/ 2855397 w 4106386"/>
              <a:gd name="connsiteY81" fmla="*/ 315374 h 2357347"/>
              <a:gd name="connsiteX82" fmla="*/ 2838567 w 4106386"/>
              <a:gd name="connsiteY82" fmla="*/ 326593 h 2357347"/>
              <a:gd name="connsiteX83" fmla="*/ 2810518 w 4106386"/>
              <a:gd name="connsiteY83" fmla="*/ 304154 h 2357347"/>
              <a:gd name="connsiteX84" fmla="*/ 2799299 w 4106386"/>
              <a:gd name="connsiteY84" fmla="*/ 287325 h 2357347"/>
              <a:gd name="connsiteX85" fmla="*/ 2765640 w 4106386"/>
              <a:gd name="connsiteY85" fmla="*/ 276105 h 2357347"/>
              <a:gd name="connsiteX86" fmla="*/ 2748810 w 4106386"/>
              <a:gd name="connsiteY86" fmla="*/ 270495 h 2357347"/>
              <a:gd name="connsiteX87" fmla="*/ 2731981 w 4106386"/>
              <a:gd name="connsiteY87" fmla="*/ 264885 h 2357347"/>
              <a:gd name="connsiteX88" fmla="*/ 2698322 w 4106386"/>
              <a:gd name="connsiteY88" fmla="*/ 259276 h 2357347"/>
              <a:gd name="connsiteX89" fmla="*/ 2574906 w 4106386"/>
              <a:gd name="connsiteY89" fmla="*/ 259276 h 2357347"/>
              <a:gd name="connsiteX90" fmla="*/ 2569296 w 4106386"/>
              <a:gd name="connsiteY90" fmla="*/ 276105 h 2357347"/>
              <a:gd name="connsiteX91" fmla="*/ 2552467 w 4106386"/>
              <a:gd name="connsiteY91" fmla="*/ 292934 h 2357347"/>
              <a:gd name="connsiteX92" fmla="*/ 2535637 w 4106386"/>
              <a:gd name="connsiteY92" fmla="*/ 326593 h 2357347"/>
              <a:gd name="connsiteX93" fmla="*/ 2524418 w 4106386"/>
              <a:gd name="connsiteY93" fmla="*/ 360252 h 2357347"/>
              <a:gd name="connsiteX94" fmla="*/ 2501978 w 4106386"/>
              <a:gd name="connsiteY94" fmla="*/ 393911 h 2357347"/>
              <a:gd name="connsiteX95" fmla="*/ 2496369 w 4106386"/>
              <a:gd name="connsiteY95" fmla="*/ 410741 h 2357347"/>
              <a:gd name="connsiteX96" fmla="*/ 2501978 w 4106386"/>
              <a:gd name="connsiteY96" fmla="*/ 478058 h 2357347"/>
              <a:gd name="connsiteX97" fmla="*/ 2524418 w 4106386"/>
              <a:gd name="connsiteY97" fmla="*/ 511717 h 2357347"/>
              <a:gd name="connsiteX98" fmla="*/ 2558076 w 4106386"/>
              <a:gd name="connsiteY98" fmla="*/ 522937 h 2357347"/>
              <a:gd name="connsiteX99" fmla="*/ 2597345 w 4106386"/>
              <a:gd name="connsiteY99" fmla="*/ 534157 h 2357347"/>
              <a:gd name="connsiteX100" fmla="*/ 2670273 w 4106386"/>
              <a:gd name="connsiteY100" fmla="*/ 528547 h 2357347"/>
              <a:gd name="connsiteX101" fmla="*/ 2698322 w 4106386"/>
              <a:gd name="connsiteY101" fmla="*/ 522937 h 2357347"/>
              <a:gd name="connsiteX102" fmla="*/ 2754420 w 4106386"/>
              <a:gd name="connsiteY102" fmla="*/ 517327 h 2357347"/>
              <a:gd name="connsiteX103" fmla="*/ 2816128 w 4106386"/>
              <a:gd name="connsiteY103" fmla="*/ 506107 h 2357347"/>
              <a:gd name="connsiteX104" fmla="*/ 2832957 w 4106386"/>
              <a:gd name="connsiteY104" fmla="*/ 500498 h 2357347"/>
              <a:gd name="connsiteX105" fmla="*/ 2849787 w 4106386"/>
              <a:gd name="connsiteY105" fmla="*/ 506107 h 2357347"/>
              <a:gd name="connsiteX106" fmla="*/ 2861007 w 4106386"/>
              <a:gd name="connsiteY106" fmla="*/ 539766 h 2357347"/>
              <a:gd name="connsiteX107" fmla="*/ 2849787 w 4106386"/>
              <a:gd name="connsiteY107" fmla="*/ 556596 h 2357347"/>
              <a:gd name="connsiteX108" fmla="*/ 2832957 w 4106386"/>
              <a:gd name="connsiteY108" fmla="*/ 573425 h 2357347"/>
              <a:gd name="connsiteX109" fmla="*/ 2827348 w 4106386"/>
              <a:gd name="connsiteY109" fmla="*/ 590255 h 2357347"/>
              <a:gd name="connsiteX110" fmla="*/ 2832957 w 4106386"/>
              <a:gd name="connsiteY110" fmla="*/ 668792 h 2357347"/>
              <a:gd name="connsiteX111" fmla="*/ 2849787 w 4106386"/>
              <a:gd name="connsiteY111" fmla="*/ 680012 h 2357347"/>
              <a:gd name="connsiteX112" fmla="*/ 2917105 w 4106386"/>
              <a:gd name="connsiteY112" fmla="*/ 696841 h 2357347"/>
              <a:gd name="connsiteX113" fmla="*/ 2950764 w 4106386"/>
              <a:gd name="connsiteY113" fmla="*/ 713671 h 2357347"/>
              <a:gd name="connsiteX114" fmla="*/ 2967593 w 4106386"/>
              <a:gd name="connsiteY114" fmla="*/ 719280 h 2357347"/>
              <a:gd name="connsiteX115" fmla="*/ 3006862 w 4106386"/>
              <a:gd name="connsiteY115" fmla="*/ 741720 h 2357347"/>
              <a:gd name="connsiteX116" fmla="*/ 3107838 w 4106386"/>
              <a:gd name="connsiteY116" fmla="*/ 724890 h 2357347"/>
              <a:gd name="connsiteX117" fmla="*/ 3124668 w 4106386"/>
              <a:gd name="connsiteY117" fmla="*/ 719280 h 2357347"/>
              <a:gd name="connsiteX118" fmla="*/ 3242474 w 4106386"/>
              <a:gd name="connsiteY118" fmla="*/ 713671 h 2357347"/>
              <a:gd name="connsiteX119" fmla="*/ 3253694 w 4106386"/>
              <a:gd name="connsiteY119" fmla="*/ 696841 h 2357347"/>
              <a:gd name="connsiteX120" fmla="*/ 3276133 w 4106386"/>
              <a:gd name="connsiteY120" fmla="*/ 680012 h 2357347"/>
              <a:gd name="connsiteX121" fmla="*/ 3304182 w 4106386"/>
              <a:gd name="connsiteY121" fmla="*/ 629523 h 2357347"/>
              <a:gd name="connsiteX122" fmla="*/ 3321011 w 4106386"/>
              <a:gd name="connsiteY122" fmla="*/ 618304 h 2357347"/>
              <a:gd name="connsiteX123" fmla="*/ 3354670 w 4106386"/>
              <a:gd name="connsiteY123" fmla="*/ 590255 h 2357347"/>
              <a:gd name="connsiteX124" fmla="*/ 3388329 w 4106386"/>
              <a:gd name="connsiteY124" fmla="*/ 579035 h 2357347"/>
              <a:gd name="connsiteX125" fmla="*/ 3405159 w 4106386"/>
              <a:gd name="connsiteY125" fmla="*/ 567815 h 2357347"/>
              <a:gd name="connsiteX126" fmla="*/ 3438818 w 4106386"/>
              <a:gd name="connsiteY126" fmla="*/ 556596 h 2357347"/>
              <a:gd name="connsiteX127" fmla="*/ 3489306 w 4106386"/>
              <a:gd name="connsiteY127" fmla="*/ 539766 h 2357347"/>
              <a:gd name="connsiteX128" fmla="*/ 3522965 w 4106386"/>
              <a:gd name="connsiteY128" fmla="*/ 528547 h 2357347"/>
              <a:gd name="connsiteX129" fmla="*/ 3534184 w 4106386"/>
              <a:gd name="connsiteY129" fmla="*/ 511717 h 2357347"/>
              <a:gd name="connsiteX130" fmla="*/ 3567843 w 4106386"/>
              <a:gd name="connsiteY130" fmla="*/ 494888 h 2357347"/>
              <a:gd name="connsiteX131" fmla="*/ 3573453 w 4106386"/>
              <a:gd name="connsiteY131" fmla="*/ 478058 h 2357347"/>
              <a:gd name="connsiteX132" fmla="*/ 3607112 w 4106386"/>
              <a:gd name="connsiteY132" fmla="*/ 466839 h 2357347"/>
              <a:gd name="connsiteX133" fmla="*/ 3623942 w 4106386"/>
              <a:gd name="connsiteY133" fmla="*/ 461229 h 2357347"/>
              <a:gd name="connsiteX134" fmla="*/ 3668820 w 4106386"/>
              <a:gd name="connsiteY134" fmla="*/ 450009 h 2357347"/>
              <a:gd name="connsiteX135" fmla="*/ 3702479 w 4106386"/>
              <a:gd name="connsiteY135" fmla="*/ 455619 h 2357347"/>
              <a:gd name="connsiteX136" fmla="*/ 3713699 w 4106386"/>
              <a:gd name="connsiteY136" fmla="*/ 472449 h 2357347"/>
              <a:gd name="connsiteX137" fmla="*/ 3724918 w 4106386"/>
              <a:gd name="connsiteY137" fmla="*/ 522937 h 2357347"/>
              <a:gd name="connsiteX138" fmla="*/ 3747357 w 4106386"/>
              <a:gd name="connsiteY138" fmla="*/ 517327 h 2357347"/>
              <a:gd name="connsiteX139" fmla="*/ 3781016 w 4106386"/>
              <a:gd name="connsiteY139" fmla="*/ 506107 h 2357347"/>
              <a:gd name="connsiteX140" fmla="*/ 3781016 w 4106386"/>
              <a:gd name="connsiteY140" fmla="*/ 567815 h 2357347"/>
              <a:gd name="connsiteX141" fmla="*/ 3769797 w 4106386"/>
              <a:gd name="connsiteY141" fmla="*/ 601474 h 2357347"/>
              <a:gd name="connsiteX142" fmla="*/ 3764187 w 4106386"/>
              <a:gd name="connsiteY142" fmla="*/ 618304 h 2357347"/>
              <a:gd name="connsiteX143" fmla="*/ 3769797 w 4106386"/>
              <a:gd name="connsiteY143" fmla="*/ 663182 h 2357347"/>
              <a:gd name="connsiteX144" fmla="*/ 3781016 w 4106386"/>
              <a:gd name="connsiteY144" fmla="*/ 680012 h 2357347"/>
              <a:gd name="connsiteX145" fmla="*/ 3758577 w 4106386"/>
              <a:gd name="connsiteY145" fmla="*/ 719280 h 2357347"/>
              <a:gd name="connsiteX146" fmla="*/ 3752967 w 4106386"/>
              <a:gd name="connsiteY146" fmla="*/ 736110 h 2357347"/>
              <a:gd name="connsiteX147" fmla="*/ 3752967 w 4106386"/>
              <a:gd name="connsiteY147" fmla="*/ 809038 h 2357347"/>
              <a:gd name="connsiteX148" fmla="*/ 3736138 w 4106386"/>
              <a:gd name="connsiteY148" fmla="*/ 814647 h 2357347"/>
              <a:gd name="connsiteX149" fmla="*/ 3708089 w 4106386"/>
              <a:gd name="connsiteY149" fmla="*/ 820257 h 2357347"/>
              <a:gd name="connsiteX150" fmla="*/ 3713699 w 4106386"/>
              <a:gd name="connsiteY150" fmla="*/ 870746 h 2357347"/>
              <a:gd name="connsiteX151" fmla="*/ 3719308 w 4106386"/>
              <a:gd name="connsiteY151" fmla="*/ 887575 h 2357347"/>
              <a:gd name="connsiteX152" fmla="*/ 3724918 w 4106386"/>
              <a:gd name="connsiteY152" fmla="*/ 904404 h 2357347"/>
              <a:gd name="connsiteX153" fmla="*/ 3668820 w 4106386"/>
              <a:gd name="connsiteY153" fmla="*/ 915624 h 2357347"/>
              <a:gd name="connsiteX154" fmla="*/ 3646381 w 4106386"/>
              <a:gd name="connsiteY154" fmla="*/ 881965 h 2357347"/>
              <a:gd name="connsiteX155" fmla="*/ 3590283 w 4106386"/>
              <a:gd name="connsiteY155" fmla="*/ 859526 h 2357347"/>
              <a:gd name="connsiteX156" fmla="*/ 3545404 w 4106386"/>
              <a:gd name="connsiteY156" fmla="*/ 853916 h 2357347"/>
              <a:gd name="connsiteX157" fmla="*/ 3472476 w 4106386"/>
              <a:gd name="connsiteY157" fmla="*/ 859526 h 2357347"/>
              <a:gd name="connsiteX158" fmla="*/ 3517355 w 4106386"/>
              <a:gd name="connsiteY158" fmla="*/ 870746 h 2357347"/>
              <a:gd name="connsiteX159" fmla="*/ 3534184 w 4106386"/>
              <a:gd name="connsiteY159" fmla="*/ 876355 h 2357347"/>
              <a:gd name="connsiteX160" fmla="*/ 3551014 w 4106386"/>
              <a:gd name="connsiteY160" fmla="*/ 887575 h 2357347"/>
              <a:gd name="connsiteX161" fmla="*/ 3567843 w 4106386"/>
              <a:gd name="connsiteY161" fmla="*/ 893185 h 2357347"/>
              <a:gd name="connsiteX162" fmla="*/ 3590283 w 4106386"/>
              <a:gd name="connsiteY162" fmla="*/ 926844 h 2357347"/>
              <a:gd name="connsiteX163" fmla="*/ 3595892 w 4106386"/>
              <a:gd name="connsiteY163" fmla="*/ 971722 h 2357347"/>
              <a:gd name="connsiteX164" fmla="*/ 3629551 w 4106386"/>
              <a:gd name="connsiteY164" fmla="*/ 982942 h 2357347"/>
              <a:gd name="connsiteX165" fmla="*/ 3640771 w 4106386"/>
              <a:gd name="connsiteY165" fmla="*/ 999771 h 2357347"/>
              <a:gd name="connsiteX166" fmla="*/ 3646381 w 4106386"/>
              <a:gd name="connsiteY166" fmla="*/ 1039040 h 2357347"/>
              <a:gd name="connsiteX167" fmla="*/ 3651991 w 4106386"/>
              <a:gd name="connsiteY167" fmla="*/ 1055869 h 2357347"/>
              <a:gd name="connsiteX168" fmla="*/ 3635161 w 4106386"/>
              <a:gd name="connsiteY168" fmla="*/ 1061479 h 2357347"/>
              <a:gd name="connsiteX169" fmla="*/ 3584673 w 4106386"/>
              <a:gd name="connsiteY169" fmla="*/ 1044650 h 2357347"/>
              <a:gd name="connsiteX170" fmla="*/ 3534184 w 4106386"/>
              <a:gd name="connsiteY170" fmla="*/ 1005381 h 2357347"/>
              <a:gd name="connsiteX171" fmla="*/ 3500526 w 4106386"/>
              <a:gd name="connsiteY171" fmla="*/ 988552 h 2357347"/>
              <a:gd name="connsiteX172" fmla="*/ 3489306 w 4106386"/>
              <a:gd name="connsiteY172" fmla="*/ 1005381 h 2357347"/>
              <a:gd name="connsiteX173" fmla="*/ 3517355 w 4106386"/>
              <a:gd name="connsiteY173" fmla="*/ 1027820 h 2357347"/>
              <a:gd name="connsiteX174" fmla="*/ 3539794 w 4106386"/>
              <a:gd name="connsiteY174" fmla="*/ 1039040 h 2357347"/>
              <a:gd name="connsiteX175" fmla="*/ 3562234 w 4106386"/>
              <a:gd name="connsiteY175" fmla="*/ 1089528 h 2357347"/>
              <a:gd name="connsiteX176" fmla="*/ 3567843 w 4106386"/>
              <a:gd name="connsiteY176" fmla="*/ 1106358 h 2357347"/>
              <a:gd name="connsiteX177" fmla="*/ 3590283 w 4106386"/>
              <a:gd name="connsiteY177" fmla="*/ 1140017 h 2357347"/>
              <a:gd name="connsiteX178" fmla="*/ 3595892 w 4106386"/>
              <a:gd name="connsiteY178" fmla="*/ 1156846 h 2357347"/>
              <a:gd name="connsiteX179" fmla="*/ 3629551 w 4106386"/>
              <a:gd name="connsiteY179" fmla="*/ 1190505 h 2357347"/>
              <a:gd name="connsiteX180" fmla="*/ 3640771 w 4106386"/>
              <a:gd name="connsiteY180" fmla="*/ 1207334 h 2357347"/>
              <a:gd name="connsiteX181" fmla="*/ 3623942 w 4106386"/>
              <a:gd name="connsiteY181" fmla="*/ 1229774 h 2357347"/>
              <a:gd name="connsiteX182" fmla="*/ 3556624 w 4106386"/>
              <a:gd name="connsiteY182" fmla="*/ 1190505 h 2357347"/>
              <a:gd name="connsiteX183" fmla="*/ 3522965 w 4106386"/>
              <a:gd name="connsiteY183" fmla="*/ 1168066 h 2357347"/>
              <a:gd name="connsiteX184" fmla="*/ 3511745 w 4106386"/>
              <a:gd name="connsiteY184" fmla="*/ 1151236 h 2357347"/>
              <a:gd name="connsiteX185" fmla="*/ 3494916 w 4106386"/>
              <a:gd name="connsiteY185" fmla="*/ 1106358 h 2357347"/>
              <a:gd name="connsiteX186" fmla="*/ 3478086 w 4106386"/>
              <a:gd name="connsiteY186" fmla="*/ 1100748 h 2357347"/>
              <a:gd name="connsiteX187" fmla="*/ 3444427 w 4106386"/>
              <a:gd name="connsiteY187" fmla="*/ 1078309 h 2357347"/>
              <a:gd name="connsiteX188" fmla="*/ 3427598 w 4106386"/>
              <a:gd name="connsiteY188" fmla="*/ 1061479 h 2357347"/>
              <a:gd name="connsiteX189" fmla="*/ 3410769 w 4106386"/>
              <a:gd name="connsiteY189" fmla="*/ 1055869 h 2357347"/>
              <a:gd name="connsiteX190" fmla="*/ 3377110 w 4106386"/>
              <a:gd name="connsiteY190" fmla="*/ 1033430 h 2357347"/>
              <a:gd name="connsiteX191" fmla="*/ 3343451 w 4106386"/>
              <a:gd name="connsiteY191" fmla="*/ 1022211 h 2357347"/>
              <a:gd name="connsiteX192" fmla="*/ 3287353 w 4106386"/>
              <a:gd name="connsiteY192" fmla="*/ 1027820 h 2357347"/>
              <a:gd name="connsiteX193" fmla="*/ 3264913 w 4106386"/>
              <a:gd name="connsiteY193" fmla="*/ 1039040 h 2357347"/>
              <a:gd name="connsiteX194" fmla="*/ 3242474 w 4106386"/>
              <a:gd name="connsiteY194" fmla="*/ 1044650 h 2357347"/>
              <a:gd name="connsiteX195" fmla="*/ 3147107 w 4106386"/>
              <a:gd name="connsiteY195" fmla="*/ 1033430 h 2357347"/>
              <a:gd name="connsiteX196" fmla="*/ 3113448 w 4106386"/>
              <a:gd name="connsiteY196" fmla="*/ 1022211 h 2357347"/>
              <a:gd name="connsiteX197" fmla="*/ 3079789 w 4106386"/>
              <a:gd name="connsiteY197" fmla="*/ 1027820 h 2357347"/>
              <a:gd name="connsiteX198" fmla="*/ 3062960 w 4106386"/>
              <a:gd name="connsiteY198" fmla="*/ 1033430 h 2357347"/>
              <a:gd name="connsiteX199" fmla="*/ 3051740 w 4106386"/>
              <a:gd name="connsiteY199" fmla="*/ 1067089 h 2357347"/>
              <a:gd name="connsiteX200" fmla="*/ 3079789 w 4106386"/>
              <a:gd name="connsiteY200" fmla="*/ 1095138 h 2357347"/>
              <a:gd name="connsiteX201" fmla="*/ 3051740 w 4106386"/>
              <a:gd name="connsiteY201" fmla="*/ 1134407 h 2357347"/>
              <a:gd name="connsiteX202" fmla="*/ 3085399 w 4106386"/>
              <a:gd name="connsiteY202" fmla="*/ 1151236 h 2357347"/>
              <a:gd name="connsiteX203" fmla="*/ 3096619 w 4106386"/>
              <a:gd name="connsiteY203" fmla="*/ 1168066 h 2357347"/>
              <a:gd name="connsiteX204" fmla="*/ 3079789 w 4106386"/>
              <a:gd name="connsiteY204" fmla="*/ 1207334 h 2357347"/>
              <a:gd name="connsiteX205" fmla="*/ 3057350 w 4106386"/>
              <a:gd name="connsiteY205" fmla="*/ 1218554 h 2357347"/>
              <a:gd name="connsiteX206" fmla="*/ 3040521 w 4106386"/>
              <a:gd name="connsiteY206" fmla="*/ 1229774 h 2357347"/>
              <a:gd name="connsiteX207" fmla="*/ 3018081 w 4106386"/>
              <a:gd name="connsiteY207" fmla="*/ 1263433 h 2357347"/>
              <a:gd name="connsiteX208" fmla="*/ 2984422 w 4106386"/>
              <a:gd name="connsiteY208" fmla="*/ 1274652 h 2357347"/>
              <a:gd name="connsiteX209" fmla="*/ 2967593 w 4106386"/>
              <a:gd name="connsiteY209" fmla="*/ 1325141 h 2357347"/>
              <a:gd name="connsiteX210" fmla="*/ 2956373 w 4106386"/>
              <a:gd name="connsiteY210" fmla="*/ 1341970 h 2357347"/>
              <a:gd name="connsiteX211" fmla="*/ 2917105 w 4106386"/>
              <a:gd name="connsiteY211" fmla="*/ 1353190 h 2357347"/>
              <a:gd name="connsiteX212" fmla="*/ 2866616 w 4106386"/>
              <a:gd name="connsiteY212" fmla="*/ 1364409 h 2357347"/>
              <a:gd name="connsiteX213" fmla="*/ 2872226 w 4106386"/>
              <a:gd name="connsiteY213" fmla="*/ 1409288 h 2357347"/>
              <a:gd name="connsiteX214" fmla="*/ 2877836 w 4106386"/>
              <a:gd name="connsiteY214" fmla="*/ 1426117 h 2357347"/>
              <a:gd name="connsiteX215" fmla="*/ 2900275 w 4106386"/>
              <a:gd name="connsiteY215" fmla="*/ 1532704 h 2357347"/>
              <a:gd name="connsiteX216" fmla="*/ 2928324 w 4106386"/>
              <a:gd name="connsiteY216" fmla="*/ 1538314 h 2357347"/>
              <a:gd name="connsiteX217" fmla="*/ 2950764 w 4106386"/>
              <a:gd name="connsiteY217" fmla="*/ 1549533 h 2357347"/>
              <a:gd name="connsiteX218" fmla="*/ 2967593 w 4106386"/>
              <a:gd name="connsiteY218" fmla="*/ 1555143 h 2357347"/>
              <a:gd name="connsiteX219" fmla="*/ 3018081 w 4106386"/>
              <a:gd name="connsiteY219" fmla="*/ 1588802 h 2357347"/>
              <a:gd name="connsiteX220" fmla="*/ 3034911 w 4106386"/>
              <a:gd name="connsiteY220" fmla="*/ 1600022 h 2357347"/>
              <a:gd name="connsiteX221" fmla="*/ 3051740 w 4106386"/>
              <a:gd name="connsiteY221" fmla="*/ 1605631 h 2357347"/>
              <a:gd name="connsiteX222" fmla="*/ 3074180 w 4106386"/>
              <a:gd name="connsiteY222" fmla="*/ 1628071 h 2357347"/>
              <a:gd name="connsiteX223" fmla="*/ 3091009 w 4106386"/>
              <a:gd name="connsiteY223" fmla="*/ 1633680 h 2357347"/>
              <a:gd name="connsiteX224" fmla="*/ 3113448 w 4106386"/>
              <a:gd name="connsiteY224" fmla="*/ 1644900 h 2357347"/>
              <a:gd name="connsiteX225" fmla="*/ 3152717 w 4106386"/>
              <a:gd name="connsiteY225" fmla="*/ 1678559 h 2357347"/>
              <a:gd name="connsiteX226" fmla="*/ 3169546 w 4106386"/>
              <a:gd name="connsiteY226" fmla="*/ 1689779 h 2357347"/>
              <a:gd name="connsiteX227" fmla="*/ 3175156 w 4106386"/>
              <a:gd name="connsiteY227" fmla="*/ 1706608 h 2357347"/>
              <a:gd name="connsiteX228" fmla="*/ 3191986 w 4106386"/>
              <a:gd name="connsiteY228" fmla="*/ 1712218 h 2357347"/>
              <a:gd name="connsiteX229" fmla="*/ 3225645 w 4106386"/>
              <a:gd name="connsiteY229" fmla="*/ 1717828 h 2357347"/>
              <a:gd name="connsiteX230" fmla="*/ 3259303 w 4106386"/>
              <a:gd name="connsiteY230" fmla="*/ 1734657 h 2357347"/>
              <a:gd name="connsiteX231" fmla="*/ 3276133 w 4106386"/>
              <a:gd name="connsiteY231" fmla="*/ 1740267 h 2357347"/>
              <a:gd name="connsiteX232" fmla="*/ 3292962 w 4106386"/>
              <a:gd name="connsiteY232" fmla="*/ 1773926 h 2357347"/>
              <a:gd name="connsiteX233" fmla="*/ 3304182 w 4106386"/>
              <a:gd name="connsiteY233" fmla="*/ 1790755 h 2357347"/>
              <a:gd name="connsiteX234" fmla="*/ 3309792 w 4106386"/>
              <a:gd name="connsiteY234" fmla="*/ 1846853 h 2357347"/>
              <a:gd name="connsiteX235" fmla="*/ 3315402 w 4106386"/>
              <a:gd name="connsiteY235" fmla="*/ 1886122 h 2357347"/>
              <a:gd name="connsiteX236" fmla="*/ 3337841 w 4106386"/>
              <a:gd name="connsiteY236" fmla="*/ 1891732 h 2357347"/>
              <a:gd name="connsiteX237" fmla="*/ 3354670 w 4106386"/>
              <a:gd name="connsiteY237" fmla="*/ 1897342 h 2357347"/>
              <a:gd name="connsiteX238" fmla="*/ 3388329 w 4106386"/>
              <a:gd name="connsiteY238" fmla="*/ 1919781 h 2357347"/>
              <a:gd name="connsiteX239" fmla="*/ 3405159 w 4106386"/>
              <a:gd name="connsiteY239" fmla="*/ 1931001 h 2357347"/>
              <a:gd name="connsiteX240" fmla="*/ 3444427 w 4106386"/>
              <a:gd name="connsiteY240" fmla="*/ 1942220 h 2357347"/>
              <a:gd name="connsiteX241" fmla="*/ 3478086 w 4106386"/>
              <a:gd name="connsiteY241" fmla="*/ 1953440 h 2357347"/>
              <a:gd name="connsiteX242" fmla="*/ 3494916 w 4106386"/>
              <a:gd name="connsiteY242" fmla="*/ 1959050 h 2357347"/>
              <a:gd name="connsiteX243" fmla="*/ 3517355 w 4106386"/>
              <a:gd name="connsiteY243" fmla="*/ 1964660 h 2357347"/>
              <a:gd name="connsiteX244" fmla="*/ 3556624 w 4106386"/>
              <a:gd name="connsiteY244" fmla="*/ 1953440 h 2357347"/>
              <a:gd name="connsiteX245" fmla="*/ 3579063 w 4106386"/>
              <a:gd name="connsiteY245" fmla="*/ 1947830 h 2357347"/>
              <a:gd name="connsiteX246" fmla="*/ 3601502 w 4106386"/>
              <a:gd name="connsiteY246" fmla="*/ 1953440 h 2357347"/>
              <a:gd name="connsiteX247" fmla="*/ 3629551 w 4106386"/>
              <a:gd name="connsiteY247" fmla="*/ 1959050 h 2357347"/>
              <a:gd name="connsiteX248" fmla="*/ 3663210 w 4106386"/>
              <a:gd name="connsiteY248" fmla="*/ 1970269 h 2357347"/>
              <a:gd name="connsiteX249" fmla="*/ 3680040 w 4106386"/>
              <a:gd name="connsiteY249" fmla="*/ 1975879 h 2357347"/>
              <a:gd name="connsiteX250" fmla="*/ 3702479 w 4106386"/>
              <a:gd name="connsiteY250" fmla="*/ 1981489 h 2357347"/>
              <a:gd name="connsiteX251" fmla="*/ 3736138 w 4106386"/>
              <a:gd name="connsiteY251" fmla="*/ 1992709 h 2357347"/>
              <a:gd name="connsiteX252" fmla="*/ 3786626 w 4106386"/>
              <a:gd name="connsiteY252" fmla="*/ 2020758 h 2357347"/>
              <a:gd name="connsiteX253" fmla="*/ 3825895 w 4106386"/>
              <a:gd name="connsiteY253" fmla="*/ 2048807 h 2357347"/>
              <a:gd name="connsiteX254" fmla="*/ 3842724 w 4106386"/>
              <a:gd name="connsiteY254" fmla="*/ 2060027 h 2357347"/>
              <a:gd name="connsiteX255" fmla="*/ 3876383 w 4106386"/>
              <a:gd name="connsiteY255" fmla="*/ 2088076 h 2357347"/>
              <a:gd name="connsiteX256" fmla="*/ 3910042 w 4106386"/>
              <a:gd name="connsiteY256" fmla="*/ 2093685 h 2357347"/>
              <a:gd name="connsiteX257" fmla="*/ 3926872 w 4106386"/>
              <a:gd name="connsiteY257" fmla="*/ 2104905 h 2357347"/>
              <a:gd name="connsiteX258" fmla="*/ 3954921 w 4106386"/>
              <a:gd name="connsiteY258" fmla="*/ 2132954 h 2357347"/>
              <a:gd name="connsiteX259" fmla="*/ 3966140 w 4106386"/>
              <a:gd name="connsiteY259" fmla="*/ 2149784 h 2357347"/>
              <a:gd name="connsiteX260" fmla="*/ 3982970 w 4106386"/>
              <a:gd name="connsiteY260" fmla="*/ 2161003 h 2357347"/>
              <a:gd name="connsiteX261" fmla="*/ 3988580 w 4106386"/>
              <a:gd name="connsiteY261" fmla="*/ 2177833 h 2357347"/>
              <a:gd name="connsiteX262" fmla="*/ 4011019 w 4106386"/>
              <a:gd name="connsiteY262" fmla="*/ 2211492 h 2357347"/>
              <a:gd name="connsiteX263" fmla="*/ 4039068 w 4106386"/>
              <a:gd name="connsiteY263" fmla="*/ 2245150 h 2357347"/>
              <a:gd name="connsiteX264" fmla="*/ 4055897 w 4106386"/>
              <a:gd name="connsiteY264" fmla="*/ 2256370 h 2357347"/>
              <a:gd name="connsiteX265" fmla="*/ 4067117 w 4106386"/>
              <a:gd name="connsiteY265" fmla="*/ 2273200 h 2357347"/>
              <a:gd name="connsiteX266" fmla="*/ 4106386 w 4106386"/>
              <a:gd name="connsiteY266" fmla="*/ 2284419 h 2357347"/>
              <a:gd name="connsiteX267" fmla="*/ 4055897 w 4106386"/>
              <a:gd name="connsiteY267" fmla="*/ 2312468 h 2357347"/>
              <a:gd name="connsiteX268" fmla="*/ 4039068 w 4106386"/>
              <a:gd name="connsiteY268" fmla="*/ 2323688 h 2357347"/>
              <a:gd name="connsiteX269" fmla="*/ 4022238 w 4106386"/>
              <a:gd name="connsiteY269" fmla="*/ 2357347 h 2357347"/>
              <a:gd name="connsiteX270" fmla="*/ 3954921 w 4106386"/>
              <a:gd name="connsiteY270" fmla="*/ 2346127 h 2357347"/>
              <a:gd name="connsiteX271" fmla="*/ 3921262 w 4106386"/>
              <a:gd name="connsiteY271" fmla="*/ 2329298 h 2357347"/>
              <a:gd name="connsiteX272" fmla="*/ 3910042 w 4106386"/>
              <a:gd name="connsiteY272" fmla="*/ 2312468 h 2357347"/>
              <a:gd name="connsiteX273" fmla="*/ 3876383 w 4106386"/>
              <a:gd name="connsiteY273" fmla="*/ 2278809 h 2357347"/>
              <a:gd name="connsiteX274" fmla="*/ 3865164 w 4106386"/>
              <a:gd name="connsiteY274" fmla="*/ 2261980 h 2357347"/>
              <a:gd name="connsiteX275" fmla="*/ 3859554 w 4106386"/>
              <a:gd name="connsiteY275" fmla="*/ 2245150 h 2357347"/>
              <a:gd name="connsiteX276" fmla="*/ 3831505 w 4106386"/>
              <a:gd name="connsiteY276" fmla="*/ 2205882 h 2357347"/>
              <a:gd name="connsiteX277" fmla="*/ 3814675 w 4106386"/>
              <a:gd name="connsiteY277" fmla="*/ 2172223 h 2357347"/>
              <a:gd name="connsiteX278" fmla="*/ 3797846 w 4106386"/>
              <a:gd name="connsiteY278" fmla="*/ 2166613 h 2357347"/>
              <a:gd name="connsiteX279" fmla="*/ 3786626 w 4106386"/>
              <a:gd name="connsiteY279" fmla="*/ 2149784 h 2357347"/>
              <a:gd name="connsiteX280" fmla="*/ 3752967 w 4106386"/>
              <a:gd name="connsiteY280" fmla="*/ 2132954 h 2357347"/>
              <a:gd name="connsiteX281" fmla="*/ 3736138 w 4106386"/>
              <a:gd name="connsiteY281" fmla="*/ 2121734 h 2357347"/>
              <a:gd name="connsiteX282" fmla="*/ 3702479 w 4106386"/>
              <a:gd name="connsiteY282" fmla="*/ 2110515 h 2357347"/>
              <a:gd name="connsiteX283" fmla="*/ 3657600 w 4106386"/>
              <a:gd name="connsiteY283" fmla="*/ 2121734 h 2357347"/>
              <a:gd name="connsiteX284" fmla="*/ 3534184 w 4106386"/>
              <a:gd name="connsiteY284" fmla="*/ 2116125 h 2357347"/>
              <a:gd name="connsiteX285" fmla="*/ 3500526 w 4106386"/>
              <a:gd name="connsiteY285" fmla="*/ 2104905 h 2357347"/>
              <a:gd name="connsiteX286" fmla="*/ 3438818 w 4106386"/>
              <a:gd name="connsiteY286" fmla="*/ 2088076 h 2357347"/>
              <a:gd name="connsiteX287" fmla="*/ 3399549 w 4106386"/>
              <a:gd name="connsiteY287" fmla="*/ 2071246 h 2357347"/>
              <a:gd name="connsiteX288" fmla="*/ 3360280 w 4106386"/>
              <a:gd name="connsiteY288" fmla="*/ 2054417 h 2357347"/>
              <a:gd name="connsiteX289" fmla="*/ 3321011 w 4106386"/>
              <a:gd name="connsiteY289" fmla="*/ 2031977 h 2357347"/>
              <a:gd name="connsiteX290" fmla="*/ 3287353 w 4106386"/>
              <a:gd name="connsiteY290" fmla="*/ 2009538 h 2357347"/>
              <a:gd name="connsiteX291" fmla="*/ 3242474 w 4106386"/>
              <a:gd name="connsiteY291" fmla="*/ 1981489 h 2357347"/>
              <a:gd name="connsiteX292" fmla="*/ 3225645 w 4106386"/>
              <a:gd name="connsiteY292" fmla="*/ 1975879 h 2357347"/>
              <a:gd name="connsiteX293" fmla="*/ 3208815 w 4106386"/>
              <a:gd name="connsiteY293" fmla="*/ 1959050 h 2357347"/>
              <a:gd name="connsiteX294" fmla="*/ 3175156 w 4106386"/>
              <a:gd name="connsiteY294" fmla="*/ 1936611 h 2357347"/>
              <a:gd name="connsiteX295" fmla="*/ 3147107 w 4106386"/>
              <a:gd name="connsiteY295" fmla="*/ 1846853 h 2357347"/>
              <a:gd name="connsiteX296" fmla="*/ 3130278 w 4106386"/>
              <a:gd name="connsiteY296" fmla="*/ 1841244 h 2357347"/>
              <a:gd name="connsiteX297" fmla="*/ 3113448 w 4106386"/>
              <a:gd name="connsiteY297" fmla="*/ 1830024 h 2357347"/>
              <a:gd name="connsiteX298" fmla="*/ 3079789 w 4106386"/>
              <a:gd name="connsiteY298" fmla="*/ 1818804 h 2357347"/>
              <a:gd name="connsiteX299" fmla="*/ 3057350 w 4106386"/>
              <a:gd name="connsiteY299" fmla="*/ 1807585 h 2357347"/>
              <a:gd name="connsiteX300" fmla="*/ 3074180 w 4106386"/>
              <a:gd name="connsiteY300" fmla="*/ 1841244 h 2357347"/>
              <a:gd name="connsiteX301" fmla="*/ 3068570 w 4106386"/>
              <a:gd name="connsiteY301" fmla="*/ 1897342 h 2357347"/>
              <a:gd name="connsiteX302" fmla="*/ 3034911 w 4106386"/>
              <a:gd name="connsiteY302" fmla="*/ 1908561 h 2357347"/>
              <a:gd name="connsiteX303" fmla="*/ 2967593 w 4106386"/>
              <a:gd name="connsiteY303" fmla="*/ 1919781 h 2357347"/>
              <a:gd name="connsiteX304" fmla="*/ 2883446 w 4106386"/>
              <a:gd name="connsiteY304" fmla="*/ 1914171 h 2357347"/>
              <a:gd name="connsiteX305" fmla="*/ 2804908 w 4106386"/>
              <a:gd name="connsiteY305" fmla="*/ 1902952 h 2357347"/>
              <a:gd name="connsiteX306" fmla="*/ 2782469 w 4106386"/>
              <a:gd name="connsiteY306" fmla="*/ 1897342 h 2357347"/>
              <a:gd name="connsiteX307" fmla="*/ 2709542 w 4106386"/>
              <a:gd name="connsiteY307" fmla="*/ 1891732 h 2357347"/>
              <a:gd name="connsiteX308" fmla="*/ 2670273 w 4106386"/>
              <a:gd name="connsiteY308" fmla="*/ 1880512 h 2357347"/>
              <a:gd name="connsiteX309" fmla="*/ 2653443 w 4106386"/>
              <a:gd name="connsiteY309" fmla="*/ 1874903 h 2357347"/>
              <a:gd name="connsiteX310" fmla="*/ 2631004 w 4106386"/>
              <a:gd name="connsiteY310" fmla="*/ 1869293 h 2357347"/>
              <a:gd name="connsiteX311" fmla="*/ 2580516 w 4106386"/>
              <a:gd name="connsiteY311" fmla="*/ 1852463 h 2357347"/>
              <a:gd name="connsiteX312" fmla="*/ 2563686 w 4106386"/>
              <a:gd name="connsiteY312" fmla="*/ 1846853 h 2357347"/>
              <a:gd name="connsiteX313" fmla="*/ 2569296 w 4106386"/>
              <a:gd name="connsiteY313" fmla="*/ 1818804 h 2357347"/>
              <a:gd name="connsiteX314" fmla="*/ 2602955 w 4106386"/>
              <a:gd name="connsiteY314" fmla="*/ 1801975 h 2357347"/>
              <a:gd name="connsiteX315" fmla="*/ 2619784 w 4106386"/>
              <a:gd name="connsiteY315" fmla="*/ 1785146 h 2357347"/>
              <a:gd name="connsiteX316" fmla="*/ 2597345 w 4106386"/>
              <a:gd name="connsiteY316" fmla="*/ 1717828 h 2357347"/>
              <a:gd name="connsiteX317" fmla="*/ 2580516 w 4106386"/>
              <a:gd name="connsiteY317" fmla="*/ 1706608 h 2357347"/>
              <a:gd name="connsiteX318" fmla="*/ 2552467 w 4106386"/>
              <a:gd name="connsiteY318" fmla="*/ 1700998 h 2357347"/>
              <a:gd name="connsiteX319" fmla="*/ 2473929 w 4106386"/>
              <a:gd name="connsiteY319" fmla="*/ 1678559 h 2357347"/>
              <a:gd name="connsiteX320" fmla="*/ 2457100 w 4106386"/>
              <a:gd name="connsiteY320" fmla="*/ 1672949 h 2357347"/>
              <a:gd name="connsiteX321" fmla="*/ 2440270 w 4106386"/>
              <a:gd name="connsiteY321" fmla="*/ 1667339 h 2357347"/>
              <a:gd name="connsiteX322" fmla="*/ 2406611 w 4106386"/>
              <a:gd name="connsiteY322" fmla="*/ 1672949 h 2357347"/>
              <a:gd name="connsiteX323" fmla="*/ 2389782 w 4106386"/>
              <a:gd name="connsiteY323" fmla="*/ 1678559 h 2357347"/>
              <a:gd name="connsiteX324" fmla="*/ 2339294 w 4106386"/>
              <a:gd name="connsiteY324" fmla="*/ 1684169 h 2357347"/>
              <a:gd name="connsiteX325" fmla="*/ 2328074 w 4106386"/>
              <a:gd name="connsiteY325" fmla="*/ 1717828 h 2357347"/>
              <a:gd name="connsiteX326" fmla="*/ 2249537 w 4106386"/>
              <a:gd name="connsiteY326" fmla="*/ 1734657 h 2357347"/>
              <a:gd name="connsiteX327" fmla="*/ 2232707 w 4106386"/>
              <a:gd name="connsiteY327" fmla="*/ 1740267 h 2357347"/>
              <a:gd name="connsiteX328" fmla="*/ 2199048 w 4106386"/>
              <a:gd name="connsiteY328" fmla="*/ 1762706 h 2357347"/>
              <a:gd name="connsiteX329" fmla="*/ 2114901 w 4106386"/>
              <a:gd name="connsiteY329" fmla="*/ 1768316 h 2357347"/>
              <a:gd name="connsiteX330" fmla="*/ 2064413 w 4106386"/>
              <a:gd name="connsiteY330" fmla="*/ 1773926 h 2357347"/>
              <a:gd name="connsiteX331" fmla="*/ 2041973 w 4106386"/>
              <a:gd name="connsiteY331" fmla="*/ 1762706 h 2357347"/>
              <a:gd name="connsiteX332" fmla="*/ 2025144 w 4106386"/>
              <a:gd name="connsiteY332" fmla="*/ 1729047 h 2357347"/>
              <a:gd name="connsiteX333" fmla="*/ 2008315 w 4106386"/>
              <a:gd name="connsiteY333" fmla="*/ 1689779 h 2357347"/>
              <a:gd name="connsiteX334" fmla="*/ 1985875 w 4106386"/>
              <a:gd name="connsiteY334" fmla="*/ 1656120 h 2357347"/>
              <a:gd name="connsiteX335" fmla="*/ 1957826 w 4106386"/>
              <a:gd name="connsiteY335" fmla="*/ 1605631 h 2357347"/>
              <a:gd name="connsiteX336" fmla="*/ 1924167 w 4106386"/>
              <a:gd name="connsiteY336" fmla="*/ 1577582 h 2357347"/>
              <a:gd name="connsiteX337" fmla="*/ 1918557 w 4106386"/>
              <a:gd name="connsiteY337" fmla="*/ 1560753 h 2357347"/>
              <a:gd name="connsiteX338" fmla="*/ 1879289 w 4106386"/>
              <a:gd name="connsiteY338" fmla="*/ 1532704 h 2357347"/>
              <a:gd name="connsiteX339" fmla="*/ 1851240 w 4106386"/>
              <a:gd name="connsiteY339" fmla="*/ 1521484 h 2357347"/>
              <a:gd name="connsiteX340" fmla="*/ 1834410 w 4106386"/>
              <a:gd name="connsiteY340" fmla="*/ 1515874 h 2357347"/>
              <a:gd name="connsiteX341" fmla="*/ 1800751 w 4106386"/>
              <a:gd name="connsiteY341" fmla="*/ 1487825 h 2357347"/>
              <a:gd name="connsiteX342" fmla="*/ 1800751 w 4106386"/>
              <a:gd name="connsiteY342" fmla="*/ 1409288 h 2357347"/>
              <a:gd name="connsiteX343" fmla="*/ 1823191 w 4106386"/>
              <a:gd name="connsiteY343" fmla="*/ 1375629 h 2357347"/>
              <a:gd name="connsiteX344" fmla="*/ 1823191 w 4106386"/>
              <a:gd name="connsiteY344" fmla="*/ 1313921 h 2357347"/>
              <a:gd name="connsiteX345" fmla="*/ 1811971 w 4106386"/>
              <a:gd name="connsiteY345" fmla="*/ 1280262 h 2357347"/>
              <a:gd name="connsiteX346" fmla="*/ 1789532 w 4106386"/>
              <a:gd name="connsiteY346" fmla="*/ 1240993 h 2357347"/>
              <a:gd name="connsiteX347" fmla="*/ 1778312 w 4106386"/>
              <a:gd name="connsiteY347" fmla="*/ 1207334 h 2357347"/>
              <a:gd name="connsiteX348" fmla="*/ 1739043 w 4106386"/>
              <a:gd name="connsiteY348" fmla="*/ 1184895 h 2357347"/>
              <a:gd name="connsiteX349" fmla="*/ 1722214 w 4106386"/>
              <a:gd name="connsiteY349" fmla="*/ 1173676 h 2357347"/>
              <a:gd name="connsiteX350" fmla="*/ 1688555 w 4106386"/>
              <a:gd name="connsiteY350" fmla="*/ 1162456 h 2357347"/>
              <a:gd name="connsiteX351" fmla="*/ 1694165 w 4106386"/>
              <a:gd name="connsiteY351" fmla="*/ 1117577 h 2357347"/>
              <a:gd name="connsiteX352" fmla="*/ 1705384 w 4106386"/>
              <a:gd name="connsiteY352" fmla="*/ 1100748 h 2357347"/>
              <a:gd name="connsiteX353" fmla="*/ 1727824 w 4106386"/>
              <a:gd name="connsiteY353" fmla="*/ 1050260 h 2357347"/>
              <a:gd name="connsiteX354" fmla="*/ 1739043 w 4106386"/>
              <a:gd name="connsiteY354" fmla="*/ 994161 h 2357347"/>
              <a:gd name="connsiteX355" fmla="*/ 1744653 w 4106386"/>
              <a:gd name="connsiteY355" fmla="*/ 977332 h 2357347"/>
              <a:gd name="connsiteX356" fmla="*/ 1761483 w 4106386"/>
              <a:gd name="connsiteY356" fmla="*/ 971722 h 2357347"/>
              <a:gd name="connsiteX357" fmla="*/ 1767092 w 4106386"/>
              <a:gd name="connsiteY357" fmla="*/ 954893 h 2357347"/>
              <a:gd name="connsiteX358" fmla="*/ 1750263 w 4106386"/>
              <a:gd name="connsiteY358" fmla="*/ 915624 h 2357347"/>
              <a:gd name="connsiteX359" fmla="*/ 1744653 w 4106386"/>
              <a:gd name="connsiteY359" fmla="*/ 893185 h 2357347"/>
              <a:gd name="connsiteX360" fmla="*/ 1733434 w 4106386"/>
              <a:gd name="connsiteY360" fmla="*/ 859526 h 2357347"/>
              <a:gd name="connsiteX361" fmla="*/ 1727824 w 4106386"/>
              <a:gd name="connsiteY361" fmla="*/ 842696 h 2357347"/>
              <a:gd name="connsiteX362" fmla="*/ 1716604 w 4106386"/>
              <a:gd name="connsiteY362" fmla="*/ 825867 h 2357347"/>
              <a:gd name="connsiteX363" fmla="*/ 1705384 w 4106386"/>
              <a:gd name="connsiteY363" fmla="*/ 792208 h 2357347"/>
              <a:gd name="connsiteX364" fmla="*/ 1682945 w 4106386"/>
              <a:gd name="connsiteY364" fmla="*/ 842696 h 2357347"/>
              <a:gd name="connsiteX365" fmla="*/ 1671726 w 4106386"/>
              <a:gd name="connsiteY365" fmla="*/ 825867 h 2357347"/>
              <a:gd name="connsiteX366" fmla="*/ 1666116 w 4106386"/>
              <a:gd name="connsiteY366" fmla="*/ 792208 h 2357347"/>
              <a:gd name="connsiteX367" fmla="*/ 1654896 w 4106386"/>
              <a:gd name="connsiteY367" fmla="*/ 747330 h 2357347"/>
              <a:gd name="connsiteX368" fmla="*/ 1643676 w 4106386"/>
              <a:gd name="connsiteY368" fmla="*/ 713671 h 2357347"/>
              <a:gd name="connsiteX369" fmla="*/ 1492211 w 4106386"/>
              <a:gd name="connsiteY369" fmla="*/ 713671 h 2357347"/>
              <a:gd name="connsiteX370" fmla="*/ 1408064 w 4106386"/>
              <a:gd name="connsiteY370" fmla="*/ 719280 h 2357347"/>
              <a:gd name="connsiteX371" fmla="*/ 1391235 w 4106386"/>
              <a:gd name="connsiteY371" fmla="*/ 724890 h 2357347"/>
              <a:gd name="connsiteX372" fmla="*/ 1351966 w 4106386"/>
              <a:gd name="connsiteY372" fmla="*/ 747330 h 2357347"/>
              <a:gd name="connsiteX373" fmla="*/ 1335137 w 4106386"/>
              <a:gd name="connsiteY373" fmla="*/ 764159 h 2357347"/>
              <a:gd name="connsiteX374" fmla="*/ 1323917 w 4106386"/>
              <a:gd name="connsiteY374" fmla="*/ 797818 h 2357347"/>
              <a:gd name="connsiteX375" fmla="*/ 1318307 w 4106386"/>
              <a:gd name="connsiteY375" fmla="*/ 814647 h 2357347"/>
              <a:gd name="connsiteX376" fmla="*/ 1323917 w 4106386"/>
              <a:gd name="connsiteY376" fmla="*/ 870746 h 2357347"/>
              <a:gd name="connsiteX377" fmla="*/ 1323917 w 4106386"/>
              <a:gd name="connsiteY377" fmla="*/ 932453 h 2357347"/>
              <a:gd name="connsiteX378" fmla="*/ 1301478 w 4106386"/>
              <a:gd name="connsiteY378" fmla="*/ 949283 h 2357347"/>
              <a:gd name="connsiteX379" fmla="*/ 1284648 w 4106386"/>
              <a:gd name="connsiteY379" fmla="*/ 966112 h 2357347"/>
              <a:gd name="connsiteX380" fmla="*/ 1267819 w 4106386"/>
              <a:gd name="connsiteY380" fmla="*/ 977332 h 2357347"/>
              <a:gd name="connsiteX381" fmla="*/ 1234160 w 4106386"/>
              <a:gd name="connsiteY381" fmla="*/ 1010991 h 2357347"/>
              <a:gd name="connsiteX382" fmla="*/ 1211721 w 4106386"/>
              <a:gd name="connsiteY382" fmla="*/ 1044650 h 2357347"/>
              <a:gd name="connsiteX383" fmla="*/ 1206111 w 4106386"/>
              <a:gd name="connsiteY383" fmla="*/ 1061479 h 2357347"/>
              <a:gd name="connsiteX384" fmla="*/ 1189281 w 4106386"/>
              <a:gd name="connsiteY384" fmla="*/ 1078309 h 2357347"/>
              <a:gd name="connsiteX385" fmla="*/ 1178062 w 4106386"/>
              <a:gd name="connsiteY385" fmla="*/ 1111968 h 2357347"/>
              <a:gd name="connsiteX386" fmla="*/ 1166842 w 4106386"/>
              <a:gd name="connsiteY386" fmla="*/ 1156846 h 2357347"/>
              <a:gd name="connsiteX387" fmla="*/ 1144403 w 4106386"/>
              <a:gd name="connsiteY387" fmla="*/ 1207334 h 2357347"/>
              <a:gd name="connsiteX388" fmla="*/ 1127573 w 4106386"/>
              <a:gd name="connsiteY388" fmla="*/ 1224164 h 2357347"/>
              <a:gd name="connsiteX389" fmla="*/ 1110744 w 4106386"/>
              <a:gd name="connsiteY389" fmla="*/ 1229774 h 2357347"/>
              <a:gd name="connsiteX390" fmla="*/ 1093915 w 4106386"/>
              <a:gd name="connsiteY390" fmla="*/ 1240993 h 2357347"/>
              <a:gd name="connsiteX391" fmla="*/ 1037816 w 4106386"/>
              <a:gd name="connsiteY391" fmla="*/ 1246603 h 2357347"/>
              <a:gd name="connsiteX392" fmla="*/ 1020987 w 4106386"/>
              <a:gd name="connsiteY392" fmla="*/ 1252213 h 2357347"/>
              <a:gd name="connsiteX393" fmla="*/ 880742 w 4106386"/>
              <a:gd name="connsiteY393" fmla="*/ 1252213 h 2357347"/>
              <a:gd name="connsiteX394" fmla="*/ 847083 w 4106386"/>
              <a:gd name="connsiteY394" fmla="*/ 1246603 h 2357347"/>
              <a:gd name="connsiteX395" fmla="*/ 802204 w 4106386"/>
              <a:gd name="connsiteY395" fmla="*/ 1240993 h 2357347"/>
              <a:gd name="connsiteX396" fmla="*/ 785375 w 4106386"/>
              <a:gd name="connsiteY396" fmla="*/ 1235384 h 2357347"/>
              <a:gd name="connsiteX397" fmla="*/ 757326 w 4106386"/>
              <a:gd name="connsiteY397" fmla="*/ 1229774 h 2357347"/>
              <a:gd name="connsiteX398" fmla="*/ 723667 w 4106386"/>
              <a:gd name="connsiteY398" fmla="*/ 1218554 h 2357347"/>
              <a:gd name="connsiteX399" fmla="*/ 695618 w 4106386"/>
              <a:gd name="connsiteY399" fmla="*/ 1212944 h 2357347"/>
              <a:gd name="connsiteX400" fmla="*/ 667569 w 4106386"/>
              <a:gd name="connsiteY400" fmla="*/ 1201725 h 2357347"/>
              <a:gd name="connsiteX401" fmla="*/ 633910 w 4106386"/>
              <a:gd name="connsiteY401" fmla="*/ 1196115 h 2357347"/>
              <a:gd name="connsiteX402" fmla="*/ 611470 w 4106386"/>
              <a:gd name="connsiteY402" fmla="*/ 1190505 h 2357347"/>
              <a:gd name="connsiteX403" fmla="*/ 560982 w 4106386"/>
              <a:gd name="connsiteY403" fmla="*/ 1179285 h 2357347"/>
              <a:gd name="connsiteX404" fmla="*/ 527323 w 4106386"/>
              <a:gd name="connsiteY404" fmla="*/ 1151236 h 2357347"/>
              <a:gd name="connsiteX405" fmla="*/ 516103 w 4106386"/>
              <a:gd name="connsiteY405" fmla="*/ 1134407 h 2357347"/>
              <a:gd name="connsiteX406" fmla="*/ 476835 w 4106386"/>
              <a:gd name="connsiteY406" fmla="*/ 1123187 h 2357347"/>
              <a:gd name="connsiteX407" fmla="*/ 443176 w 4106386"/>
              <a:gd name="connsiteY407" fmla="*/ 1111968 h 2357347"/>
              <a:gd name="connsiteX408" fmla="*/ 415127 w 4106386"/>
              <a:gd name="connsiteY408" fmla="*/ 1100748 h 2357347"/>
              <a:gd name="connsiteX409" fmla="*/ 387078 w 4106386"/>
              <a:gd name="connsiteY409" fmla="*/ 1095138 h 2357347"/>
              <a:gd name="connsiteX410" fmla="*/ 342199 w 4106386"/>
              <a:gd name="connsiteY410" fmla="*/ 1078309 h 2357347"/>
              <a:gd name="connsiteX411" fmla="*/ 314150 w 4106386"/>
              <a:gd name="connsiteY411" fmla="*/ 1072699 h 2357347"/>
              <a:gd name="connsiteX412" fmla="*/ 252442 w 4106386"/>
              <a:gd name="connsiteY412" fmla="*/ 1039040 h 2357347"/>
              <a:gd name="connsiteX413" fmla="*/ 230003 w 4106386"/>
              <a:gd name="connsiteY413" fmla="*/ 1027820 h 2357347"/>
              <a:gd name="connsiteX414" fmla="*/ 196344 w 4106386"/>
              <a:gd name="connsiteY414" fmla="*/ 1005381 h 2357347"/>
              <a:gd name="connsiteX415" fmla="*/ 179515 w 4106386"/>
              <a:gd name="connsiteY415" fmla="*/ 994161 h 2357347"/>
              <a:gd name="connsiteX416" fmla="*/ 162685 w 4106386"/>
              <a:gd name="connsiteY416" fmla="*/ 988552 h 2357347"/>
              <a:gd name="connsiteX417" fmla="*/ 95367 w 4106386"/>
              <a:gd name="connsiteY417" fmla="*/ 932453 h 2357347"/>
              <a:gd name="connsiteX418" fmla="*/ 78538 w 4106386"/>
              <a:gd name="connsiteY418" fmla="*/ 921234 h 2357347"/>
              <a:gd name="connsiteX419" fmla="*/ 56099 w 4106386"/>
              <a:gd name="connsiteY419" fmla="*/ 915624 h 2357347"/>
              <a:gd name="connsiteX420" fmla="*/ 50489 w 4106386"/>
              <a:gd name="connsiteY420" fmla="*/ 898795 h 2357347"/>
              <a:gd name="connsiteX421" fmla="*/ 22440 w 4106386"/>
              <a:gd name="connsiteY421" fmla="*/ 876355 h 2357347"/>
              <a:gd name="connsiteX422" fmla="*/ 5610 w 4106386"/>
              <a:gd name="connsiteY422" fmla="*/ 814647 h 2357347"/>
              <a:gd name="connsiteX423" fmla="*/ 0 w 4106386"/>
              <a:gd name="connsiteY423" fmla="*/ 797818 h 2357347"/>
              <a:gd name="connsiteX424" fmla="*/ 33659 w 4106386"/>
              <a:gd name="connsiteY424" fmla="*/ 769769 h 2357347"/>
              <a:gd name="connsiteX425" fmla="*/ 67318 w 4106386"/>
              <a:gd name="connsiteY425" fmla="*/ 747330 h 2357347"/>
              <a:gd name="connsiteX426" fmla="*/ 129026 w 4106386"/>
              <a:gd name="connsiteY426" fmla="*/ 736110 h 2357347"/>
              <a:gd name="connsiteX427" fmla="*/ 168295 w 4106386"/>
              <a:gd name="connsiteY427" fmla="*/ 730500 h 2357347"/>
              <a:gd name="connsiteX428" fmla="*/ 241222 w 4106386"/>
              <a:gd name="connsiteY428" fmla="*/ 713671 h 2357347"/>
              <a:gd name="connsiteX429" fmla="*/ 274881 w 4106386"/>
              <a:gd name="connsiteY429" fmla="*/ 702451 h 2357347"/>
              <a:gd name="connsiteX430" fmla="*/ 308540 w 4106386"/>
              <a:gd name="connsiteY430" fmla="*/ 696841 h 2357347"/>
              <a:gd name="connsiteX431" fmla="*/ 325370 w 4106386"/>
              <a:gd name="connsiteY431" fmla="*/ 685622 h 2357347"/>
              <a:gd name="connsiteX432" fmla="*/ 353419 w 4106386"/>
              <a:gd name="connsiteY432" fmla="*/ 680012 h 2357347"/>
              <a:gd name="connsiteX433" fmla="*/ 387078 w 4106386"/>
              <a:gd name="connsiteY433" fmla="*/ 668792 h 2357347"/>
              <a:gd name="connsiteX434" fmla="*/ 403907 w 4106386"/>
              <a:gd name="connsiteY434" fmla="*/ 663182 h 2357347"/>
              <a:gd name="connsiteX435" fmla="*/ 460005 w 4106386"/>
              <a:gd name="connsiteY435" fmla="*/ 651963 h 2357347"/>
              <a:gd name="connsiteX436" fmla="*/ 476835 w 4106386"/>
              <a:gd name="connsiteY436" fmla="*/ 646353 h 2357347"/>
              <a:gd name="connsiteX437" fmla="*/ 572202 w 4106386"/>
              <a:gd name="connsiteY437" fmla="*/ 640743 h 2357347"/>
              <a:gd name="connsiteX438" fmla="*/ 645129 w 4106386"/>
              <a:gd name="connsiteY438" fmla="*/ 635133 h 2357347"/>
              <a:gd name="connsiteX439" fmla="*/ 661959 w 4106386"/>
              <a:gd name="connsiteY439" fmla="*/ 629523 h 2357347"/>
              <a:gd name="connsiteX440" fmla="*/ 684398 w 4106386"/>
              <a:gd name="connsiteY440" fmla="*/ 623914 h 2357347"/>
              <a:gd name="connsiteX441" fmla="*/ 701227 w 4106386"/>
              <a:gd name="connsiteY441" fmla="*/ 612694 h 2357347"/>
              <a:gd name="connsiteX442" fmla="*/ 712447 w 4106386"/>
              <a:gd name="connsiteY442" fmla="*/ 595865 h 2357347"/>
              <a:gd name="connsiteX443" fmla="*/ 695618 w 4106386"/>
              <a:gd name="connsiteY443" fmla="*/ 506107 h 2357347"/>
              <a:gd name="connsiteX444" fmla="*/ 678788 w 4106386"/>
              <a:gd name="connsiteY444" fmla="*/ 500498 h 2357347"/>
              <a:gd name="connsiteX445" fmla="*/ 661959 w 4106386"/>
              <a:gd name="connsiteY445" fmla="*/ 489278 h 2357347"/>
              <a:gd name="connsiteX446" fmla="*/ 639519 w 4106386"/>
              <a:gd name="connsiteY446" fmla="*/ 450009 h 2357347"/>
              <a:gd name="connsiteX447" fmla="*/ 628300 w 4106386"/>
              <a:gd name="connsiteY447" fmla="*/ 416350 h 2357347"/>
              <a:gd name="connsiteX448" fmla="*/ 605861 w 4106386"/>
              <a:gd name="connsiteY448" fmla="*/ 410741 h 2357347"/>
              <a:gd name="connsiteX449" fmla="*/ 532933 w 4106386"/>
              <a:gd name="connsiteY449" fmla="*/ 427570 h 2357347"/>
              <a:gd name="connsiteX450" fmla="*/ 516103 w 4106386"/>
              <a:gd name="connsiteY450" fmla="*/ 433180 h 2357347"/>
              <a:gd name="connsiteX451" fmla="*/ 482445 w 4106386"/>
              <a:gd name="connsiteY451" fmla="*/ 427570 h 2357347"/>
              <a:gd name="connsiteX452" fmla="*/ 443176 w 4106386"/>
              <a:gd name="connsiteY452" fmla="*/ 405131 h 2357347"/>
              <a:gd name="connsiteX453" fmla="*/ 426346 w 4106386"/>
              <a:gd name="connsiteY453" fmla="*/ 371472 h 2357347"/>
              <a:gd name="connsiteX454" fmla="*/ 415127 w 4106386"/>
              <a:gd name="connsiteY454" fmla="*/ 354642 h 2357347"/>
              <a:gd name="connsiteX455" fmla="*/ 403907 w 4106386"/>
              <a:gd name="connsiteY455" fmla="*/ 309764 h 2357347"/>
              <a:gd name="connsiteX456" fmla="*/ 392688 w 4106386"/>
              <a:gd name="connsiteY456" fmla="*/ 276105 h 2357347"/>
              <a:gd name="connsiteX457" fmla="*/ 387078 w 4106386"/>
              <a:gd name="connsiteY457" fmla="*/ 242446 h 2357347"/>
              <a:gd name="connsiteX458" fmla="*/ 381468 w 4106386"/>
              <a:gd name="connsiteY458" fmla="*/ 214397 h 2357347"/>
              <a:gd name="connsiteX459" fmla="*/ 370248 w 4106386"/>
              <a:gd name="connsiteY459" fmla="*/ 175128 h 235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Lst>
            <a:rect l="l" t="t" r="r" b="b"/>
            <a:pathLst>
              <a:path w="4106386" h="2357347">
                <a:moveTo>
                  <a:pt x="370248" y="175128"/>
                </a:moveTo>
                <a:cubicBezTo>
                  <a:pt x="377728" y="167648"/>
                  <a:pt x="408035" y="173745"/>
                  <a:pt x="426346" y="169519"/>
                </a:cubicBezTo>
                <a:cubicBezTo>
                  <a:pt x="432916" y="168003"/>
                  <a:pt x="436863" y="160666"/>
                  <a:pt x="443176" y="158299"/>
                </a:cubicBezTo>
                <a:cubicBezTo>
                  <a:pt x="452104" y="154951"/>
                  <a:pt x="461875" y="154559"/>
                  <a:pt x="471225" y="152689"/>
                </a:cubicBezTo>
                <a:cubicBezTo>
                  <a:pt x="555064" y="102387"/>
                  <a:pt x="423793" y="177127"/>
                  <a:pt x="549762" y="124640"/>
                </a:cubicBezTo>
                <a:cubicBezTo>
                  <a:pt x="557085" y="121589"/>
                  <a:pt x="559991" y="112212"/>
                  <a:pt x="566592" y="107811"/>
                </a:cubicBezTo>
                <a:cubicBezTo>
                  <a:pt x="571422" y="104591"/>
                  <a:pt x="602868" y="97339"/>
                  <a:pt x="605861" y="96591"/>
                </a:cubicBezTo>
                <a:cubicBezTo>
                  <a:pt x="645934" y="69875"/>
                  <a:pt x="626438" y="77422"/>
                  <a:pt x="661959" y="68542"/>
                </a:cubicBezTo>
                <a:cubicBezTo>
                  <a:pt x="667569" y="64802"/>
                  <a:pt x="672627" y="60060"/>
                  <a:pt x="678788" y="57322"/>
                </a:cubicBezTo>
                <a:cubicBezTo>
                  <a:pt x="689595" y="52519"/>
                  <a:pt x="712447" y="46103"/>
                  <a:pt x="712447" y="46103"/>
                </a:cubicBezTo>
                <a:cubicBezTo>
                  <a:pt x="720704" y="46929"/>
                  <a:pt x="767622" y="47460"/>
                  <a:pt x="785375" y="57322"/>
                </a:cubicBezTo>
                <a:cubicBezTo>
                  <a:pt x="797162" y="63870"/>
                  <a:pt x="807814" y="72281"/>
                  <a:pt x="819034" y="79761"/>
                </a:cubicBezTo>
                <a:lnTo>
                  <a:pt x="835863" y="90981"/>
                </a:lnTo>
                <a:cubicBezTo>
                  <a:pt x="875959" y="151126"/>
                  <a:pt x="813517" y="59845"/>
                  <a:pt x="863912" y="124640"/>
                </a:cubicBezTo>
                <a:cubicBezTo>
                  <a:pt x="872191" y="135284"/>
                  <a:pt x="878871" y="147079"/>
                  <a:pt x="886351" y="158299"/>
                </a:cubicBezTo>
                <a:lnTo>
                  <a:pt x="897571" y="175128"/>
                </a:lnTo>
                <a:cubicBezTo>
                  <a:pt x="908792" y="191958"/>
                  <a:pt x="906920" y="193827"/>
                  <a:pt x="925620" y="203177"/>
                </a:cubicBezTo>
                <a:cubicBezTo>
                  <a:pt x="930909" y="205821"/>
                  <a:pt x="937066" y="206340"/>
                  <a:pt x="942449" y="208787"/>
                </a:cubicBezTo>
                <a:cubicBezTo>
                  <a:pt x="957675" y="215708"/>
                  <a:pt x="971461" y="225938"/>
                  <a:pt x="987328" y="231227"/>
                </a:cubicBezTo>
                <a:lnTo>
                  <a:pt x="1020987" y="242446"/>
                </a:lnTo>
                <a:cubicBezTo>
                  <a:pt x="1026597" y="246186"/>
                  <a:pt x="1033376" y="248592"/>
                  <a:pt x="1037816" y="253666"/>
                </a:cubicBezTo>
                <a:cubicBezTo>
                  <a:pt x="1063994" y="283584"/>
                  <a:pt x="1049037" y="284520"/>
                  <a:pt x="1077085" y="298544"/>
                </a:cubicBezTo>
                <a:cubicBezTo>
                  <a:pt x="1115256" y="317629"/>
                  <a:pt x="1069665" y="286193"/>
                  <a:pt x="1116354" y="315374"/>
                </a:cubicBezTo>
                <a:cubicBezTo>
                  <a:pt x="1124282" y="320329"/>
                  <a:pt x="1130431" y="328022"/>
                  <a:pt x="1138793" y="332203"/>
                </a:cubicBezTo>
                <a:cubicBezTo>
                  <a:pt x="1149371" y="337492"/>
                  <a:pt x="1161232" y="339683"/>
                  <a:pt x="1172452" y="343423"/>
                </a:cubicBezTo>
                <a:cubicBezTo>
                  <a:pt x="1202297" y="353372"/>
                  <a:pt x="1198691" y="353543"/>
                  <a:pt x="1245380" y="354642"/>
                </a:cubicBezTo>
                <a:cubicBezTo>
                  <a:pt x="1385599" y="357941"/>
                  <a:pt x="1525871" y="358382"/>
                  <a:pt x="1666116" y="360252"/>
                </a:cubicBezTo>
                <a:cubicBezTo>
                  <a:pt x="1673596" y="362122"/>
                  <a:pt x="1680950" y="364594"/>
                  <a:pt x="1688555" y="365862"/>
                </a:cubicBezTo>
                <a:cubicBezTo>
                  <a:pt x="1751988" y="376434"/>
                  <a:pt x="1714156" y="365046"/>
                  <a:pt x="1750263" y="377082"/>
                </a:cubicBezTo>
                <a:cubicBezTo>
                  <a:pt x="1802621" y="375212"/>
                  <a:pt x="1855037" y="374549"/>
                  <a:pt x="1907338" y="371472"/>
                </a:cubicBezTo>
                <a:cubicBezTo>
                  <a:pt x="1953759" y="368741"/>
                  <a:pt x="1926604" y="367457"/>
                  <a:pt x="1957826" y="360252"/>
                </a:cubicBezTo>
                <a:cubicBezTo>
                  <a:pt x="1976407" y="355964"/>
                  <a:pt x="1995833" y="355063"/>
                  <a:pt x="2013924" y="349033"/>
                </a:cubicBezTo>
                <a:cubicBezTo>
                  <a:pt x="2033502" y="342507"/>
                  <a:pt x="2035110" y="341198"/>
                  <a:pt x="2058803" y="337813"/>
                </a:cubicBezTo>
                <a:cubicBezTo>
                  <a:pt x="2075566" y="335418"/>
                  <a:pt x="2092462" y="334073"/>
                  <a:pt x="2109291" y="332203"/>
                </a:cubicBezTo>
                <a:cubicBezTo>
                  <a:pt x="2149650" y="318750"/>
                  <a:pt x="2099244" y="335074"/>
                  <a:pt x="2148560" y="320984"/>
                </a:cubicBezTo>
                <a:cubicBezTo>
                  <a:pt x="2154246" y="319360"/>
                  <a:pt x="2159617" y="316657"/>
                  <a:pt x="2165389" y="315374"/>
                </a:cubicBezTo>
                <a:cubicBezTo>
                  <a:pt x="2176493" y="312906"/>
                  <a:pt x="2187944" y="312232"/>
                  <a:pt x="2199048" y="309764"/>
                </a:cubicBezTo>
                <a:cubicBezTo>
                  <a:pt x="2204821" y="308481"/>
                  <a:pt x="2210105" y="305437"/>
                  <a:pt x="2215878" y="304154"/>
                </a:cubicBezTo>
                <a:cubicBezTo>
                  <a:pt x="2226982" y="301686"/>
                  <a:pt x="2238346" y="300579"/>
                  <a:pt x="2249537" y="298544"/>
                </a:cubicBezTo>
                <a:cubicBezTo>
                  <a:pt x="2258918" y="296838"/>
                  <a:pt x="2268236" y="294804"/>
                  <a:pt x="2277586" y="292934"/>
                </a:cubicBezTo>
                <a:cubicBezTo>
                  <a:pt x="2283196" y="289194"/>
                  <a:pt x="2290203" y="286980"/>
                  <a:pt x="2294415" y="281715"/>
                </a:cubicBezTo>
                <a:cubicBezTo>
                  <a:pt x="2325382" y="243006"/>
                  <a:pt x="2268626" y="285817"/>
                  <a:pt x="2316854" y="253666"/>
                </a:cubicBezTo>
                <a:cubicBezTo>
                  <a:pt x="2333733" y="228348"/>
                  <a:pt x="2335620" y="220751"/>
                  <a:pt x="2356123" y="203177"/>
                </a:cubicBezTo>
                <a:cubicBezTo>
                  <a:pt x="2363222" y="197092"/>
                  <a:pt x="2372350" y="193336"/>
                  <a:pt x="2378562" y="186348"/>
                </a:cubicBezTo>
                <a:cubicBezTo>
                  <a:pt x="2426163" y="132798"/>
                  <a:pt x="2379072" y="167310"/>
                  <a:pt x="2417831" y="141469"/>
                </a:cubicBezTo>
                <a:cubicBezTo>
                  <a:pt x="2423385" y="124809"/>
                  <a:pt x="2426937" y="104314"/>
                  <a:pt x="2440270" y="90981"/>
                </a:cubicBezTo>
                <a:cubicBezTo>
                  <a:pt x="2445037" y="86213"/>
                  <a:pt x="2451069" y="82776"/>
                  <a:pt x="2457100" y="79761"/>
                </a:cubicBezTo>
                <a:cubicBezTo>
                  <a:pt x="2462389" y="77117"/>
                  <a:pt x="2468319" y="76022"/>
                  <a:pt x="2473929" y="74152"/>
                </a:cubicBezTo>
                <a:cubicBezTo>
                  <a:pt x="2479539" y="77892"/>
                  <a:pt x="2487186" y="79654"/>
                  <a:pt x="2490759" y="85371"/>
                </a:cubicBezTo>
                <a:cubicBezTo>
                  <a:pt x="2506762" y="110976"/>
                  <a:pt x="2494824" y="132959"/>
                  <a:pt x="2524418" y="152689"/>
                </a:cubicBezTo>
                <a:cubicBezTo>
                  <a:pt x="2530028" y="156429"/>
                  <a:pt x="2535217" y="160894"/>
                  <a:pt x="2541247" y="163909"/>
                </a:cubicBezTo>
                <a:cubicBezTo>
                  <a:pt x="2587711" y="187142"/>
                  <a:pt x="2526659" y="148576"/>
                  <a:pt x="2574906" y="180738"/>
                </a:cubicBezTo>
                <a:cubicBezTo>
                  <a:pt x="2612305" y="178868"/>
                  <a:pt x="2649903" y="179420"/>
                  <a:pt x="2687102" y="175128"/>
                </a:cubicBezTo>
                <a:cubicBezTo>
                  <a:pt x="2698851" y="173772"/>
                  <a:pt x="2720761" y="163909"/>
                  <a:pt x="2720761" y="163909"/>
                </a:cubicBezTo>
                <a:cubicBezTo>
                  <a:pt x="2726371" y="158299"/>
                  <a:pt x="2733190" y="153680"/>
                  <a:pt x="2737591" y="147079"/>
                </a:cubicBezTo>
                <a:cubicBezTo>
                  <a:pt x="2740871" y="142159"/>
                  <a:pt x="2740556" y="135539"/>
                  <a:pt x="2743200" y="130250"/>
                </a:cubicBezTo>
                <a:cubicBezTo>
                  <a:pt x="2746215" y="124219"/>
                  <a:pt x="2751405" y="119451"/>
                  <a:pt x="2754420" y="113420"/>
                </a:cubicBezTo>
                <a:cubicBezTo>
                  <a:pt x="2770658" y="80945"/>
                  <a:pt x="2744956" y="111666"/>
                  <a:pt x="2776859" y="79761"/>
                </a:cubicBezTo>
                <a:cubicBezTo>
                  <a:pt x="2782414" y="63096"/>
                  <a:pt x="2785964" y="42608"/>
                  <a:pt x="2799299" y="29273"/>
                </a:cubicBezTo>
                <a:cubicBezTo>
                  <a:pt x="2804066" y="24506"/>
                  <a:pt x="2810518" y="21793"/>
                  <a:pt x="2816128" y="18053"/>
                </a:cubicBezTo>
                <a:cubicBezTo>
                  <a:pt x="2817998" y="12443"/>
                  <a:pt x="2821738" y="-4689"/>
                  <a:pt x="2821738" y="1224"/>
                </a:cubicBezTo>
                <a:cubicBezTo>
                  <a:pt x="2821738" y="13843"/>
                  <a:pt x="2811870" y="58098"/>
                  <a:pt x="2804908" y="68542"/>
                </a:cubicBezTo>
                <a:cubicBezTo>
                  <a:pt x="2801168" y="74152"/>
                  <a:pt x="2796427" y="79210"/>
                  <a:pt x="2793689" y="85371"/>
                </a:cubicBezTo>
                <a:cubicBezTo>
                  <a:pt x="2788886" y="96178"/>
                  <a:pt x="2770761" y="120703"/>
                  <a:pt x="2782469" y="119030"/>
                </a:cubicBezTo>
                <a:lnTo>
                  <a:pt x="2821738" y="113420"/>
                </a:lnTo>
                <a:cubicBezTo>
                  <a:pt x="2827348" y="111550"/>
                  <a:pt x="2832795" y="109094"/>
                  <a:pt x="2838567" y="107811"/>
                </a:cubicBezTo>
                <a:cubicBezTo>
                  <a:pt x="2892099" y="95916"/>
                  <a:pt x="2900521" y="103773"/>
                  <a:pt x="2973203" y="107811"/>
                </a:cubicBezTo>
                <a:cubicBezTo>
                  <a:pt x="2971333" y="117161"/>
                  <a:pt x="2973135" y="128101"/>
                  <a:pt x="2967593" y="135860"/>
                </a:cubicBezTo>
                <a:cubicBezTo>
                  <a:pt x="2957028" y="150651"/>
                  <a:pt x="2907735" y="151756"/>
                  <a:pt x="2900275" y="152689"/>
                </a:cubicBezTo>
                <a:lnTo>
                  <a:pt x="2849787" y="169519"/>
                </a:lnTo>
                <a:cubicBezTo>
                  <a:pt x="2844177" y="171389"/>
                  <a:pt x="2838447" y="172932"/>
                  <a:pt x="2832957" y="175128"/>
                </a:cubicBezTo>
                <a:cubicBezTo>
                  <a:pt x="2823607" y="178868"/>
                  <a:pt x="2814372" y="182907"/>
                  <a:pt x="2804908" y="186348"/>
                </a:cubicBezTo>
                <a:cubicBezTo>
                  <a:pt x="2793793" y="190390"/>
                  <a:pt x="2782469" y="193828"/>
                  <a:pt x="2771249" y="197568"/>
                </a:cubicBezTo>
                <a:lnTo>
                  <a:pt x="2754420" y="203177"/>
                </a:lnTo>
                <a:cubicBezTo>
                  <a:pt x="2760030" y="205047"/>
                  <a:pt x="2765960" y="206142"/>
                  <a:pt x="2771249" y="208787"/>
                </a:cubicBezTo>
                <a:cubicBezTo>
                  <a:pt x="2777280" y="211802"/>
                  <a:pt x="2781918" y="217269"/>
                  <a:pt x="2788079" y="220007"/>
                </a:cubicBezTo>
                <a:cubicBezTo>
                  <a:pt x="2798886" y="224810"/>
                  <a:pt x="2810518" y="227487"/>
                  <a:pt x="2821738" y="231227"/>
                </a:cubicBezTo>
                <a:lnTo>
                  <a:pt x="2838567" y="236836"/>
                </a:lnTo>
                <a:cubicBezTo>
                  <a:pt x="2840437" y="242446"/>
                  <a:pt x="2840483" y="249048"/>
                  <a:pt x="2844177" y="253666"/>
                </a:cubicBezTo>
                <a:cubicBezTo>
                  <a:pt x="2848389" y="258931"/>
                  <a:pt x="2856240" y="260118"/>
                  <a:pt x="2861007" y="264885"/>
                </a:cubicBezTo>
                <a:cubicBezTo>
                  <a:pt x="2865774" y="269652"/>
                  <a:pt x="2868486" y="276105"/>
                  <a:pt x="2872226" y="281715"/>
                </a:cubicBezTo>
                <a:cubicBezTo>
                  <a:pt x="2867664" y="295400"/>
                  <a:pt x="2866270" y="304501"/>
                  <a:pt x="2855397" y="315374"/>
                </a:cubicBezTo>
                <a:cubicBezTo>
                  <a:pt x="2850630" y="320141"/>
                  <a:pt x="2844177" y="322853"/>
                  <a:pt x="2838567" y="326593"/>
                </a:cubicBezTo>
                <a:cubicBezTo>
                  <a:pt x="2806416" y="278365"/>
                  <a:pt x="2849227" y="335121"/>
                  <a:pt x="2810518" y="304154"/>
                </a:cubicBezTo>
                <a:cubicBezTo>
                  <a:pt x="2805253" y="299942"/>
                  <a:pt x="2805016" y="290898"/>
                  <a:pt x="2799299" y="287325"/>
                </a:cubicBezTo>
                <a:cubicBezTo>
                  <a:pt x="2789270" y="281057"/>
                  <a:pt x="2776860" y="279845"/>
                  <a:pt x="2765640" y="276105"/>
                </a:cubicBezTo>
                <a:lnTo>
                  <a:pt x="2748810" y="270495"/>
                </a:lnTo>
                <a:cubicBezTo>
                  <a:pt x="2743200" y="268625"/>
                  <a:pt x="2737814" y="265857"/>
                  <a:pt x="2731981" y="264885"/>
                </a:cubicBezTo>
                <a:lnTo>
                  <a:pt x="2698322" y="259276"/>
                </a:lnTo>
                <a:cubicBezTo>
                  <a:pt x="2652906" y="244137"/>
                  <a:pt x="2656315" y="242994"/>
                  <a:pt x="2574906" y="259276"/>
                </a:cubicBezTo>
                <a:cubicBezTo>
                  <a:pt x="2569108" y="260436"/>
                  <a:pt x="2572576" y="271185"/>
                  <a:pt x="2569296" y="276105"/>
                </a:cubicBezTo>
                <a:cubicBezTo>
                  <a:pt x="2564895" y="282706"/>
                  <a:pt x="2558077" y="287324"/>
                  <a:pt x="2552467" y="292934"/>
                </a:cubicBezTo>
                <a:cubicBezTo>
                  <a:pt x="2532005" y="354320"/>
                  <a:pt x="2564640" y="261336"/>
                  <a:pt x="2535637" y="326593"/>
                </a:cubicBezTo>
                <a:cubicBezTo>
                  <a:pt x="2530834" y="337400"/>
                  <a:pt x="2530978" y="350412"/>
                  <a:pt x="2524418" y="360252"/>
                </a:cubicBezTo>
                <a:lnTo>
                  <a:pt x="2501978" y="393911"/>
                </a:lnTo>
                <a:cubicBezTo>
                  <a:pt x="2500108" y="399521"/>
                  <a:pt x="2496369" y="404828"/>
                  <a:pt x="2496369" y="410741"/>
                </a:cubicBezTo>
                <a:cubicBezTo>
                  <a:pt x="2496369" y="433258"/>
                  <a:pt x="2499002" y="455739"/>
                  <a:pt x="2501978" y="478058"/>
                </a:cubicBezTo>
                <a:cubicBezTo>
                  <a:pt x="2503834" y="491975"/>
                  <a:pt x="2511809" y="504712"/>
                  <a:pt x="2524418" y="511717"/>
                </a:cubicBezTo>
                <a:cubicBezTo>
                  <a:pt x="2534756" y="517460"/>
                  <a:pt x="2546603" y="520069"/>
                  <a:pt x="2558076" y="522937"/>
                </a:cubicBezTo>
                <a:cubicBezTo>
                  <a:pt x="2586253" y="529981"/>
                  <a:pt x="2573201" y="526109"/>
                  <a:pt x="2597345" y="534157"/>
                </a:cubicBezTo>
                <a:cubicBezTo>
                  <a:pt x="2621654" y="532287"/>
                  <a:pt x="2646041" y="531240"/>
                  <a:pt x="2670273" y="528547"/>
                </a:cubicBezTo>
                <a:cubicBezTo>
                  <a:pt x="2679750" y="527494"/>
                  <a:pt x="2688871" y="524197"/>
                  <a:pt x="2698322" y="522937"/>
                </a:cubicBezTo>
                <a:cubicBezTo>
                  <a:pt x="2716950" y="520453"/>
                  <a:pt x="2735773" y="519658"/>
                  <a:pt x="2754420" y="517327"/>
                </a:cubicBezTo>
                <a:cubicBezTo>
                  <a:pt x="2764425" y="516076"/>
                  <a:pt x="2804637" y="508980"/>
                  <a:pt x="2816128" y="506107"/>
                </a:cubicBezTo>
                <a:cubicBezTo>
                  <a:pt x="2821865" y="504673"/>
                  <a:pt x="2827347" y="502368"/>
                  <a:pt x="2832957" y="500498"/>
                </a:cubicBezTo>
                <a:cubicBezTo>
                  <a:pt x="2838567" y="502368"/>
                  <a:pt x="2846350" y="501295"/>
                  <a:pt x="2849787" y="506107"/>
                </a:cubicBezTo>
                <a:cubicBezTo>
                  <a:pt x="2856661" y="515731"/>
                  <a:pt x="2861007" y="539766"/>
                  <a:pt x="2861007" y="539766"/>
                </a:cubicBezTo>
                <a:cubicBezTo>
                  <a:pt x="2857267" y="545376"/>
                  <a:pt x="2854103" y="551416"/>
                  <a:pt x="2849787" y="556596"/>
                </a:cubicBezTo>
                <a:cubicBezTo>
                  <a:pt x="2844708" y="562691"/>
                  <a:pt x="2837358" y="566824"/>
                  <a:pt x="2832957" y="573425"/>
                </a:cubicBezTo>
                <a:cubicBezTo>
                  <a:pt x="2829677" y="578345"/>
                  <a:pt x="2829218" y="584645"/>
                  <a:pt x="2827348" y="590255"/>
                </a:cubicBezTo>
                <a:cubicBezTo>
                  <a:pt x="2829218" y="616434"/>
                  <a:pt x="2826592" y="643330"/>
                  <a:pt x="2832957" y="668792"/>
                </a:cubicBezTo>
                <a:cubicBezTo>
                  <a:pt x="2834592" y="675333"/>
                  <a:pt x="2843626" y="677274"/>
                  <a:pt x="2849787" y="680012"/>
                </a:cubicBezTo>
                <a:cubicBezTo>
                  <a:pt x="2876454" y="691864"/>
                  <a:pt x="2888883" y="692137"/>
                  <a:pt x="2917105" y="696841"/>
                </a:cubicBezTo>
                <a:cubicBezTo>
                  <a:pt x="2959411" y="710944"/>
                  <a:pt x="2907257" y="691918"/>
                  <a:pt x="2950764" y="713671"/>
                </a:cubicBezTo>
                <a:cubicBezTo>
                  <a:pt x="2956053" y="716315"/>
                  <a:pt x="2962158" y="716951"/>
                  <a:pt x="2967593" y="719280"/>
                </a:cubicBezTo>
                <a:cubicBezTo>
                  <a:pt x="2987519" y="727820"/>
                  <a:pt x="2989962" y="730454"/>
                  <a:pt x="3006862" y="741720"/>
                </a:cubicBezTo>
                <a:cubicBezTo>
                  <a:pt x="3061882" y="723379"/>
                  <a:pt x="3028735" y="731482"/>
                  <a:pt x="3107838" y="724890"/>
                </a:cubicBezTo>
                <a:cubicBezTo>
                  <a:pt x="3113448" y="723020"/>
                  <a:pt x="3118775" y="719771"/>
                  <a:pt x="3124668" y="719280"/>
                </a:cubicBezTo>
                <a:cubicBezTo>
                  <a:pt x="3163845" y="716015"/>
                  <a:pt x="3203742" y="720407"/>
                  <a:pt x="3242474" y="713671"/>
                </a:cubicBezTo>
                <a:cubicBezTo>
                  <a:pt x="3249117" y="712516"/>
                  <a:pt x="3248926" y="701609"/>
                  <a:pt x="3253694" y="696841"/>
                </a:cubicBezTo>
                <a:cubicBezTo>
                  <a:pt x="3260305" y="690230"/>
                  <a:pt x="3268653" y="685622"/>
                  <a:pt x="3276133" y="680012"/>
                </a:cubicBezTo>
                <a:cubicBezTo>
                  <a:pt x="3281979" y="662475"/>
                  <a:pt x="3287649" y="640545"/>
                  <a:pt x="3304182" y="629523"/>
                </a:cubicBezTo>
                <a:cubicBezTo>
                  <a:pt x="3309792" y="625783"/>
                  <a:pt x="3315832" y="622620"/>
                  <a:pt x="3321011" y="618304"/>
                </a:cubicBezTo>
                <a:cubicBezTo>
                  <a:pt x="3336110" y="605721"/>
                  <a:pt x="3336762" y="598214"/>
                  <a:pt x="3354670" y="590255"/>
                </a:cubicBezTo>
                <a:cubicBezTo>
                  <a:pt x="3365477" y="585452"/>
                  <a:pt x="3378489" y="585595"/>
                  <a:pt x="3388329" y="579035"/>
                </a:cubicBezTo>
                <a:cubicBezTo>
                  <a:pt x="3393939" y="575295"/>
                  <a:pt x="3398998" y="570553"/>
                  <a:pt x="3405159" y="567815"/>
                </a:cubicBezTo>
                <a:cubicBezTo>
                  <a:pt x="3415966" y="563012"/>
                  <a:pt x="3438818" y="556596"/>
                  <a:pt x="3438818" y="556596"/>
                </a:cubicBezTo>
                <a:cubicBezTo>
                  <a:pt x="3469888" y="535881"/>
                  <a:pt x="3440937" y="551858"/>
                  <a:pt x="3489306" y="539766"/>
                </a:cubicBezTo>
                <a:cubicBezTo>
                  <a:pt x="3500779" y="536898"/>
                  <a:pt x="3522965" y="528547"/>
                  <a:pt x="3522965" y="528547"/>
                </a:cubicBezTo>
                <a:cubicBezTo>
                  <a:pt x="3526705" y="522937"/>
                  <a:pt x="3529417" y="516484"/>
                  <a:pt x="3534184" y="511717"/>
                </a:cubicBezTo>
                <a:cubicBezTo>
                  <a:pt x="3545057" y="500844"/>
                  <a:pt x="3554158" y="499450"/>
                  <a:pt x="3567843" y="494888"/>
                </a:cubicBezTo>
                <a:cubicBezTo>
                  <a:pt x="3569713" y="489278"/>
                  <a:pt x="3568641" y="481495"/>
                  <a:pt x="3573453" y="478058"/>
                </a:cubicBezTo>
                <a:cubicBezTo>
                  <a:pt x="3583077" y="471184"/>
                  <a:pt x="3595892" y="470579"/>
                  <a:pt x="3607112" y="466839"/>
                </a:cubicBezTo>
                <a:cubicBezTo>
                  <a:pt x="3612722" y="464969"/>
                  <a:pt x="3618143" y="462389"/>
                  <a:pt x="3623942" y="461229"/>
                </a:cubicBezTo>
                <a:cubicBezTo>
                  <a:pt x="3657789" y="454459"/>
                  <a:pt x="3642946" y="458634"/>
                  <a:pt x="3668820" y="450009"/>
                </a:cubicBezTo>
                <a:cubicBezTo>
                  <a:pt x="3680040" y="451879"/>
                  <a:pt x="3692305" y="450532"/>
                  <a:pt x="3702479" y="455619"/>
                </a:cubicBezTo>
                <a:cubicBezTo>
                  <a:pt x="3708510" y="458634"/>
                  <a:pt x="3710684" y="466418"/>
                  <a:pt x="3713699" y="472449"/>
                </a:cubicBezTo>
                <a:cubicBezTo>
                  <a:pt x="3720602" y="486256"/>
                  <a:pt x="3722764" y="510016"/>
                  <a:pt x="3724918" y="522937"/>
                </a:cubicBezTo>
                <a:cubicBezTo>
                  <a:pt x="3732398" y="521067"/>
                  <a:pt x="3739972" y="519542"/>
                  <a:pt x="3747357" y="517327"/>
                </a:cubicBezTo>
                <a:cubicBezTo>
                  <a:pt x="3758685" y="513929"/>
                  <a:pt x="3781016" y="506107"/>
                  <a:pt x="3781016" y="506107"/>
                </a:cubicBezTo>
                <a:cubicBezTo>
                  <a:pt x="3790312" y="533994"/>
                  <a:pt x="3790117" y="525342"/>
                  <a:pt x="3781016" y="567815"/>
                </a:cubicBezTo>
                <a:cubicBezTo>
                  <a:pt x="3778538" y="579379"/>
                  <a:pt x="3773537" y="590254"/>
                  <a:pt x="3769797" y="601474"/>
                </a:cubicBezTo>
                <a:lnTo>
                  <a:pt x="3764187" y="618304"/>
                </a:lnTo>
                <a:cubicBezTo>
                  <a:pt x="3766057" y="633263"/>
                  <a:pt x="3765830" y="648637"/>
                  <a:pt x="3769797" y="663182"/>
                </a:cubicBezTo>
                <a:cubicBezTo>
                  <a:pt x="3771571" y="669687"/>
                  <a:pt x="3780180" y="673322"/>
                  <a:pt x="3781016" y="680012"/>
                </a:cubicBezTo>
                <a:cubicBezTo>
                  <a:pt x="3784482" y="707741"/>
                  <a:pt x="3775989" y="707673"/>
                  <a:pt x="3758577" y="719280"/>
                </a:cubicBezTo>
                <a:cubicBezTo>
                  <a:pt x="3756707" y="724890"/>
                  <a:pt x="3752967" y="730197"/>
                  <a:pt x="3752967" y="736110"/>
                </a:cubicBezTo>
                <a:cubicBezTo>
                  <a:pt x="3752967" y="767332"/>
                  <a:pt x="3769234" y="776504"/>
                  <a:pt x="3752967" y="809038"/>
                </a:cubicBezTo>
                <a:cubicBezTo>
                  <a:pt x="3750323" y="814327"/>
                  <a:pt x="3741875" y="813213"/>
                  <a:pt x="3736138" y="814647"/>
                </a:cubicBezTo>
                <a:cubicBezTo>
                  <a:pt x="3726888" y="816959"/>
                  <a:pt x="3717439" y="818387"/>
                  <a:pt x="3708089" y="820257"/>
                </a:cubicBezTo>
                <a:cubicBezTo>
                  <a:pt x="3698739" y="848307"/>
                  <a:pt x="3700609" y="831476"/>
                  <a:pt x="3713699" y="870746"/>
                </a:cubicBezTo>
                <a:lnTo>
                  <a:pt x="3719308" y="887575"/>
                </a:lnTo>
                <a:lnTo>
                  <a:pt x="3724918" y="904404"/>
                </a:lnTo>
                <a:cubicBezTo>
                  <a:pt x="3710410" y="926168"/>
                  <a:pt x="3709045" y="939088"/>
                  <a:pt x="3668820" y="915624"/>
                </a:cubicBezTo>
                <a:cubicBezTo>
                  <a:pt x="3657173" y="908830"/>
                  <a:pt x="3658442" y="887995"/>
                  <a:pt x="3646381" y="881965"/>
                </a:cubicBezTo>
                <a:cubicBezTo>
                  <a:pt x="3629704" y="873627"/>
                  <a:pt x="3608766" y="861836"/>
                  <a:pt x="3590283" y="859526"/>
                </a:cubicBezTo>
                <a:lnTo>
                  <a:pt x="3545404" y="853916"/>
                </a:lnTo>
                <a:cubicBezTo>
                  <a:pt x="3521095" y="855786"/>
                  <a:pt x="3493382" y="846982"/>
                  <a:pt x="3472476" y="859526"/>
                </a:cubicBezTo>
                <a:cubicBezTo>
                  <a:pt x="3459254" y="867460"/>
                  <a:pt x="3502726" y="865870"/>
                  <a:pt x="3517355" y="870746"/>
                </a:cubicBezTo>
                <a:lnTo>
                  <a:pt x="3534184" y="876355"/>
                </a:lnTo>
                <a:cubicBezTo>
                  <a:pt x="3539794" y="880095"/>
                  <a:pt x="3544983" y="884560"/>
                  <a:pt x="3551014" y="887575"/>
                </a:cubicBezTo>
                <a:cubicBezTo>
                  <a:pt x="3556303" y="890220"/>
                  <a:pt x="3563662" y="889004"/>
                  <a:pt x="3567843" y="893185"/>
                </a:cubicBezTo>
                <a:cubicBezTo>
                  <a:pt x="3577378" y="902720"/>
                  <a:pt x="3590283" y="926844"/>
                  <a:pt x="3590283" y="926844"/>
                </a:cubicBezTo>
                <a:cubicBezTo>
                  <a:pt x="3592153" y="941803"/>
                  <a:pt x="3587247" y="959371"/>
                  <a:pt x="3595892" y="971722"/>
                </a:cubicBezTo>
                <a:cubicBezTo>
                  <a:pt x="3602674" y="981411"/>
                  <a:pt x="3629551" y="982942"/>
                  <a:pt x="3629551" y="982942"/>
                </a:cubicBezTo>
                <a:cubicBezTo>
                  <a:pt x="3633291" y="988552"/>
                  <a:pt x="3638834" y="993313"/>
                  <a:pt x="3640771" y="999771"/>
                </a:cubicBezTo>
                <a:cubicBezTo>
                  <a:pt x="3644571" y="1012436"/>
                  <a:pt x="3643788" y="1026074"/>
                  <a:pt x="3646381" y="1039040"/>
                </a:cubicBezTo>
                <a:cubicBezTo>
                  <a:pt x="3647541" y="1044838"/>
                  <a:pt x="3650121" y="1050259"/>
                  <a:pt x="3651991" y="1055869"/>
                </a:cubicBezTo>
                <a:cubicBezTo>
                  <a:pt x="3646381" y="1057739"/>
                  <a:pt x="3641074" y="1061479"/>
                  <a:pt x="3635161" y="1061479"/>
                </a:cubicBezTo>
                <a:cubicBezTo>
                  <a:pt x="3613413" y="1061479"/>
                  <a:pt x="3602923" y="1053774"/>
                  <a:pt x="3584673" y="1044650"/>
                </a:cubicBezTo>
                <a:cubicBezTo>
                  <a:pt x="3558307" y="1018284"/>
                  <a:pt x="3574446" y="1032223"/>
                  <a:pt x="3534184" y="1005381"/>
                </a:cubicBezTo>
                <a:cubicBezTo>
                  <a:pt x="3512433" y="990880"/>
                  <a:pt x="3523753" y="996293"/>
                  <a:pt x="3500526" y="988552"/>
                </a:cubicBezTo>
                <a:cubicBezTo>
                  <a:pt x="3496786" y="994162"/>
                  <a:pt x="3489306" y="998639"/>
                  <a:pt x="3489306" y="1005381"/>
                </a:cubicBezTo>
                <a:cubicBezTo>
                  <a:pt x="3489306" y="1023440"/>
                  <a:pt x="3506846" y="1023316"/>
                  <a:pt x="3517355" y="1027820"/>
                </a:cubicBezTo>
                <a:cubicBezTo>
                  <a:pt x="3525041" y="1031114"/>
                  <a:pt x="3532314" y="1035300"/>
                  <a:pt x="3539794" y="1039040"/>
                </a:cubicBezTo>
                <a:cubicBezTo>
                  <a:pt x="3553146" y="1079095"/>
                  <a:pt x="3544454" y="1062859"/>
                  <a:pt x="3562234" y="1089528"/>
                </a:cubicBezTo>
                <a:cubicBezTo>
                  <a:pt x="3564104" y="1095138"/>
                  <a:pt x="3564971" y="1101189"/>
                  <a:pt x="3567843" y="1106358"/>
                </a:cubicBezTo>
                <a:cubicBezTo>
                  <a:pt x="3574392" y="1118146"/>
                  <a:pt x="3590283" y="1140017"/>
                  <a:pt x="3590283" y="1140017"/>
                </a:cubicBezTo>
                <a:cubicBezTo>
                  <a:pt x="3592153" y="1145627"/>
                  <a:pt x="3592262" y="1152179"/>
                  <a:pt x="3595892" y="1156846"/>
                </a:cubicBezTo>
                <a:cubicBezTo>
                  <a:pt x="3605633" y="1169371"/>
                  <a:pt x="3620749" y="1177303"/>
                  <a:pt x="3629551" y="1190505"/>
                </a:cubicBezTo>
                <a:lnTo>
                  <a:pt x="3640771" y="1207334"/>
                </a:lnTo>
                <a:cubicBezTo>
                  <a:pt x="3645508" y="1221544"/>
                  <a:pt x="3656435" y="1235682"/>
                  <a:pt x="3623942" y="1229774"/>
                </a:cubicBezTo>
                <a:cubicBezTo>
                  <a:pt x="3590200" y="1223639"/>
                  <a:pt x="3581894" y="1208883"/>
                  <a:pt x="3556624" y="1190505"/>
                </a:cubicBezTo>
                <a:cubicBezTo>
                  <a:pt x="3545719" y="1182574"/>
                  <a:pt x="3522965" y="1168066"/>
                  <a:pt x="3522965" y="1168066"/>
                </a:cubicBezTo>
                <a:cubicBezTo>
                  <a:pt x="3519225" y="1162456"/>
                  <a:pt x="3514112" y="1157549"/>
                  <a:pt x="3511745" y="1151236"/>
                </a:cubicBezTo>
                <a:cubicBezTo>
                  <a:pt x="3504903" y="1132992"/>
                  <a:pt x="3511360" y="1119513"/>
                  <a:pt x="3494916" y="1106358"/>
                </a:cubicBezTo>
                <a:cubicBezTo>
                  <a:pt x="3490298" y="1102664"/>
                  <a:pt x="3483696" y="1102618"/>
                  <a:pt x="3478086" y="1100748"/>
                </a:cubicBezTo>
                <a:cubicBezTo>
                  <a:pt x="3466866" y="1093268"/>
                  <a:pt x="3453962" y="1087844"/>
                  <a:pt x="3444427" y="1078309"/>
                </a:cubicBezTo>
                <a:cubicBezTo>
                  <a:pt x="3438817" y="1072699"/>
                  <a:pt x="3434199" y="1065880"/>
                  <a:pt x="3427598" y="1061479"/>
                </a:cubicBezTo>
                <a:cubicBezTo>
                  <a:pt x="3422678" y="1058199"/>
                  <a:pt x="3415938" y="1058741"/>
                  <a:pt x="3410769" y="1055869"/>
                </a:cubicBezTo>
                <a:cubicBezTo>
                  <a:pt x="3398982" y="1049320"/>
                  <a:pt x="3389902" y="1037694"/>
                  <a:pt x="3377110" y="1033430"/>
                </a:cubicBezTo>
                <a:lnTo>
                  <a:pt x="3343451" y="1022211"/>
                </a:lnTo>
                <a:cubicBezTo>
                  <a:pt x="3324752" y="1024081"/>
                  <a:pt x="3305728" y="1023883"/>
                  <a:pt x="3287353" y="1027820"/>
                </a:cubicBezTo>
                <a:cubicBezTo>
                  <a:pt x="3279176" y="1029572"/>
                  <a:pt x="3272743" y="1036104"/>
                  <a:pt x="3264913" y="1039040"/>
                </a:cubicBezTo>
                <a:cubicBezTo>
                  <a:pt x="3257694" y="1041747"/>
                  <a:pt x="3249954" y="1042780"/>
                  <a:pt x="3242474" y="1044650"/>
                </a:cubicBezTo>
                <a:cubicBezTo>
                  <a:pt x="3194518" y="1040961"/>
                  <a:pt x="3182871" y="1044159"/>
                  <a:pt x="3147107" y="1033430"/>
                </a:cubicBezTo>
                <a:cubicBezTo>
                  <a:pt x="3135779" y="1030032"/>
                  <a:pt x="3113448" y="1022211"/>
                  <a:pt x="3113448" y="1022211"/>
                </a:cubicBezTo>
                <a:cubicBezTo>
                  <a:pt x="3102228" y="1024081"/>
                  <a:pt x="3090893" y="1025353"/>
                  <a:pt x="3079789" y="1027820"/>
                </a:cubicBezTo>
                <a:cubicBezTo>
                  <a:pt x="3074017" y="1029103"/>
                  <a:pt x="3066397" y="1028618"/>
                  <a:pt x="3062960" y="1033430"/>
                </a:cubicBezTo>
                <a:cubicBezTo>
                  <a:pt x="3056086" y="1043054"/>
                  <a:pt x="3051740" y="1067089"/>
                  <a:pt x="3051740" y="1067089"/>
                </a:cubicBezTo>
                <a:cubicBezTo>
                  <a:pt x="3059220" y="1072075"/>
                  <a:pt x="3079789" y="1082672"/>
                  <a:pt x="3079789" y="1095138"/>
                </a:cubicBezTo>
                <a:cubicBezTo>
                  <a:pt x="3079789" y="1130044"/>
                  <a:pt x="3073245" y="1127239"/>
                  <a:pt x="3051740" y="1134407"/>
                </a:cubicBezTo>
                <a:cubicBezTo>
                  <a:pt x="3065427" y="1138969"/>
                  <a:pt x="3074525" y="1140362"/>
                  <a:pt x="3085399" y="1151236"/>
                </a:cubicBezTo>
                <a:cubicBezTo>
                  <a:pt x="3090167" y="1156004"/>
                  <a:pt x="3092879" y="1162456"/>
                  <a:pt x="3096619" y="1168066"/>
                </a:cubicBezTo>
                <a:cubicBezTo>
                  <a:pt x="3093104" y="1182124"/>
                  <a:pt x="3092024" y="1197139"/>
                  <a:pt x="3079789" y="1207334"/>
                </a:cubicBezTo>
                <a:cubicBezTo>
                  <a:pt x="3073365" y="1212688"/>
                  <a:pt x="3064611" y="1214405"/>
                  <a:pt x="3057350" y="1218554"/>
                </a:cubicBezTo>
                <a:cubicBezTo>
                  <a:pt x="3051496" y="1221899"/>
                  <a:pt x="3046131" y="1226034"/>
                  <a:pt x="3040521" y="1229774"/>
                </a:cubicBezTo>
                <a:cubicBezTo>
                  <a:pt x="3035250" y="1245587"/>
                  <a:pt x="3035272" y="1253883"/>
                  <a:pt x="3018081" y="1263433"/>
                </a:cubicBezTo>
                <a:cubicBezTo>
                  <a:pt x="3007743" y="1269176"/>
                  <a:pt x="2984422" y="1274652"/>
                  <a:pt x="2984422" y="1274652"/>
                </a:cubicBezTo>
                <a:cubicBezTo>
                  <a:pt x="2958928" y="1312896"/>
                  <a:pt x="2987750" y="1264671"/>
                  <a:pt x="2967593" y="1325141"/>
                </a:cubicBezTo>
                <a:cubicBezTo>
                  <a:pt x="2965461" y="1331537"/>
                  <a:pt x="2961638" y="1337758"/>
                  <a:pt x="2956373" y="1341970"/>
                </a:cubicBezTo>
                <a:cubicBezTo>
                  <a:pt x="2952636" y="1344959"/>
                  <a:pt x="2918673" y="1352742"/>
                  <a:pt x="2917105" y="1353190"/>
                </a:cubicBezTo>
                <a:cubicBezTo>
                  <a:pt x="2878441" y="1364237"/>
                  <a:pt x="2927350" y="1354288"/>
                  <a:pt x="2866616" y="1364409"/>
                </a:cubicBezTo>
                <a:cubicBezTo>
                  <a:pt x="2868486" y="1379369"/>
                  <a:pt x="2869529" y="1394455"/>
                  <a:pt x="2872226" y="1409288"/>
                </a:cubicBezTo>
                <a:cubicBezTo>
                  <a:pt x="2873284" y="1415106"/>
                  <a:pt x="2877248" y="1420233"/>
                  <a:pt x="2877836" y="1426117"/>
                </a:cubicBezTo>
                <a:cubicBezTo>
                  <a:pt x="2882008" y="1467839"/>
                  <a:pt x="2857339" y="1516602"/>
                  <a:pt x="2900275" y="1532704"/>
                </a:cubicBezTo>
                <a:cubicBezTo>
                  <a:pt x="2909203" y="1536052"/>
                  <a:pt x="2918974" y="1536444"/>
                  <a:pt x="2928324" y="1538314"/>
                </a:cubicBezTo>
                <a:cubicBezTo>
                  <a:pt x="2935804" y="1542054"/>
                  <a:pt x="2943077" y="1546239"/>
                  <a:pt x="2950764" y="1549533"/>
                </a:cubicBezTo>
                <a:cubicBezTo>
                  <a:pt x="2956199" y="1551862"/>
                  <a:pt x="2962424" y="1552271"/>
                  <a:pt x="2967593" y="1555143"/>
                </a:cubicBezTo>
                <a:cubicBezTo>
                  <a:pt x="2967613" y="1555154"/>
                  <a:pt x="3009657" y="1583186"/>
                  <a:pt x="3018081" y="1588802"/>
                </a:cubicBezTo>
                <a:cubicBezTo>
                  <a:pt x="3023691" y="1592542"/>
                  <a:pt x="3028515" y="1597890"/>
                  <a:pt x="3034911" y="1600022"/>
                </a:cubicBezTo>
                <a:lnTo>
                  <a:pt x="3051740" y="1605631"/>
                </a:lnTo>
                <a:cubicBezTo>
                  <a:pt x="3059220" y="1613111"/>
                  <a:pt x="3065572" y="1621923"/>
                  <a:pt x="3074180" y="1628071"/>
                </a:cubicBezTo>
                <a:cubicBezTo>
                  <a:pt x="3078992" y="1631508"/>
                  <a:pt x="3085574" y="1631351"/>
                  <a:pt x="3091009" y="1633680"/>
                </a:cubicBezTo>
                <a:cubicBezTo>
                  <a:pt x="3098695" y="1636974"/>
                  <a:pt x="3106187" y="1640751"/>
                  <a:pt x="3113448" y="1644900"/>
                </a:cubicBezTo>
                <a:cubicBezTo>
                  <a:pt x="3139207" y="1659620"/>
                  <a:pt x="3125311" y="1655067"/>
                  <a:pt x="3152717" y="1678559"/>
                </a:cubicBezTo>
                <a:cubicBezTo>
                  <a:pt x="3157836" y="1682947"/>
                  <a:pt x="3163936" y="1686039"/>
                  <a:pt x="3169546" y="1689779"/>
                </a:cubicBezTo>
                <a:cubicBezTo>
                  <a:pt x="3171416" y="1695389"/>
                  <a:pt x="3170975" y="1702427"/>
                  <a:pt x="3175156" y="1706608"/>
                </a:cubicBezTo>
                <a:cubicBezTo>
                  <a:pt x="3179338" y="1710789"/>
                  <a:pt x="3186213" y="1710935"/>
                  <a:pt x="3191986" y="1712218"/>
                </a:cubicBezTo>
                <a:cubicBezTo>
                  <a:pt x="3203090" y="1714686"/>
                  <a:pt x="3214425" y="1715958"/>
                  <a:pt x="3225645" y="1717828"/>
                </a:cubicBezTo>
                <a:cubicBezTo>
                  <a:pt x="3267949" y="1731930"/>
                  <a:pt x="3215801" y="1712907"/>
                  <a:pt x="3259303" y="1734657"/>
                </a:cubicBezTo>
                <a:cubicBezTo>
                  <a:pt x="3264592" y="1737302"/>
                  <a:pt x="3270523" y="1738397"/>
                  <a:pt x="3276133" y="1740267"/>
                </a:cubicBezTo>
                <a:cubicBezTo>
                  <a:pt x="3308288" y="1788496"/>
                  <a:pt x="3269737" y="1727475"/>
                  <a:pt x="3292962" y="1773926"/>
                </a:cubicBezTo>
                <a:cubicBezTo>
                  <a:pt x="3295977" y="1779956"/>
                  <a:pt x="3300442" y="1785145"/>
                  <a:pt x="3304182" y="1790755"/>
                </a:cubicBezTo>
                <a:cubicBezTo>
                  <a:pt x="3317840" y="1831728"/>
                  <a:pt x="3318270" y="1812941"/>
                  <a:pt x="3309792" y="1846853"/>
                </a:cubicBezTo>
                <a:cubicBezTo>
                  <a:pt x="3311662" y="1859943"/>
                  <a:pt x="3308394" y="1874909"/>
                  <a:pt x="3315402" y="1886122"/>
                </a:cubicBezTo>
                <a:cubicBezTo>
                  <a:pt x="3319488" y="1892660"/>
                  <a:pt x="3330428" y="1889614"/>
                  <a:pt x="3337841" y="1891732"/>
                </a:cubicBezTo>
                <a:cubicBezTo>
                  <a:pt x="3343527" y="1893357"/>
                  <a:pt x="3349501" y="1894470"/>
                  <a:pt x="3354670" y="1897342"/>
                </a:cubicBezTo>
                <a:cubicBezTo>
                  <a:pt x="3366457" y="1903891"/>
                  <a:pt x="3377109" y="1912301"/>
                  <a:pt x="3388329" y="1919781"/>
                </a:cubicBezTo>
                <a:cubicBezTo>
                  <a:pt x="3393939" y="1923521"/>
                  <a:pt x="3398763" y="1928869"/>
                  <a:pt x="3405159" y="1931001"/>
                </a:cubicBezTo>
                <a:cubicBezTo>
                  <a:pt x="3461708" y="1949852"/>
                  <a:pt x="3374000" y="1921092"/>
                  <a:pt x="3444427" y="1942220"/>
                </a:cubicBezTo>
                <a:cubicBezTo>
                  <a:pt x="3455755" y="1945618"/>
                  <a:pt x="3466866" y="1949700"/>
                  <a:pt x="3478086" y="1953440"/>
                </a:cubicBezTo>
                <a:cubicBezTo>
                  <a:pt x="3483696" y="1955310"/>
                  <a:pt x="3489179" y="1957616"/>
                  <a:pt x="3494916" y="1959050"/>
                </a:cubicBezTo>
                <a:lnTo>
                  <a:pt x="3517355" y="1964660"/>
                </a:lnTo>
                <a:cubicBezTo>
                  <a:pt x="3587501" y="1947123"/>
                  <a:pt x="3500289" y="1969536"/>
                  <a:pt x="3556624" y="1953440"/>
                </a:cubicBezTo>
                <a:cubicBezTo>
                  <a:pt x="3564037" y="1951322"/>
                  <a:pt x="3571583" y="1949700"/>
                  <a:pt x="3579063" y="1947830"/>
                </a:cubicBezTo>
                <a:cubicBezTo>
                  <a:pt x="3586543" y="1949700"/>
                  <a:pt x="3593976" y="1951767"/>
                  <a:pt x="3601502" y="1953440"/>
                </a:cubicBezTo>
                <a:cubicBezTo>
                  <a:pt x="3610810" y="1955508"/>
                  <a:pt x="3620352" y="1956541"/>
                  <a:pt x="3629551" y="1959050"/>
                </a:cubicBezTo>
                <a:cubicBezTo>
                  <a:pt x="3640961" y="1962162"/>
                  <a:pt x="3651990" y="1966529"/>
                  <a:pt x="3663210" y="1970269"/>
                </a:cubicBezTo>
                <a:cubicBezTo>
                  <a:pt x="3668820" y="1972139"/>
                  <a:pt x="3674303" y="1974445"/>
                  <a:pt x="3680040" y="1975879"/>
                </a:cubicBezTo>
                <a:cubicBezTo>
                  <a:pt x="3687520" y="1977749"/>
                  <a:pt x="3695094" y="1979274"/>
                  <a:pt x="3702479" y="1981489"/>
                </a:cubicBezTo>
                <a:cubicBezTo>
                  <a:pt x="3713807" y="1984887"/>
                  <a:pt x="3736138" y="1992709"/>
                  <a:pt x="3736138" y="1992709"/>
                </a:cubicBezTo>
                <a:cubicBezTo>
                  <a:pt x="3788946" y="2045517"/>
                  <a:pt x="3704272" y="1965860"/>
                  <a:pt x="3786626" y="2020758"/>
                </a:cubicBezTo>
                <a:cubicBezTo>
                  <a:pt x="3826257" y="2047176"/>
                  <a:pt x="3777231" y="2014046"/>
                  <a:pt x="3825895" y="2048807"/>
                </a:cubicBezTo>
                <a:cubicBezTo>
                  <a:pt x="3831381" y="2052726"/>
                  <a:pt x="3837545" y="2055711"/>
                  <a:pt x="3842724" y="2060027"/>
                </a:cubicBezTo>
                <a:cubicBezTo>
                  <a:pt x="3853136" y="2068703"/>
                  <a:pt x="3862459" y="2083435"/>
                  <a:pt x="3876383" y="2088076"/>
                </a:cubicBezTo>
                <a:cubicBezTo>
                  <a:pt x="3887174" y="2091673"/>
                  <a:pt x="3898822" y="2091815"/>
                  <a:pt x="3910042" y="2093685"/>
                </a:cubicBezTo>
                <a:cubicBezTo>
                  <a:pt x="3915652" y="2097425"/>
                  <a:pt x="3922104" y="2100137"/>
                  <a:pt x="3926872" y="2104905"/>
                </a:cubicBezTo>
                <a:cubicBezTo>
                  <a:pt x="3964271" y="2142304"/>
                  <a:pt x="3910039" y="2103033"/>
                  <a:pt x="3954921" y="2132954"/>
                </a:cubicBezTo>
                <a:cubicBezTo>
                  <a:pt x="3958661" y="2138564"/>
                  <a:pt x="3961373" y="2145017"/>
                  <a:pt x="3966140" y="2149784"/>
                </a:cubicBezTo>
                <a:cubicBezTo>
                  <a:pt x="3970907" y="2154551"/>
                  <a:pt x="3978758" y="2155738"/>
                  <a:pt x="3982970" y="2161003"/>
                </a:cubicBezTo>
                <a:cubicBezTo>
                  <a:pt x="3986664" y="2165621"/>
                  <a:pt x="3985708" y="2172664"/>
                  <a:pt x="3988580" y="2177833"/>
                </a:cubicBezTo>
                <a:cubicBezTo>
                  <a:pt x="3995128" y="2189620"/>
                  <a:pt x="4003539" y="2200272"/>
                  <a:pt x="4011019" y="2211492"/>
                </a:cubicBezTo>
                <a:cubicBezTo>
                  <a:pt x="4022052" y="2228042"/>
                  <a:pt x="4022867" y="2231650"/>
                  <a:pt x="4039068" y="2245150"/>
                </a:cubicBezTo>
                <a:cubicBezTo>
                  <a:pt x="4044247" y="2249466"/>
                  <a:pt x="4050287" y="2252630"/>
                  <a:pt x="4055897" y="2256370"/>
                </a:cubicBezTo>
                <a:cubicBezTo>
                  <a:pt x="4059637" y="2261980"/>
                  <a:pt x="4061852" y="2268988"/>
                  <a:pt x="4067117" y="2273200"/>
                </a:cubicBezTo>
                <a:cubicBezTo>
                  <a:pt x="4070773" y="2276125"/>
                  <a:pt x="4104923" y="2284053"/>
                  <a:pt x="4106386" y="2284419"/>
                </a:cubicBezTo>
                <a:cubicBezTo>
                  <a:pt x="4067807" y="2310138"/>
                  <a:pt x="4085519" y="2302594"/>
                  <a:pt x="4055897" y="2312468"/>
                </a:cubicBezTo>
                <a:cubicBezTo>
                  <a:pt x="4050287" y="2316208"/>
                  <a:pt x="4043835" y="2318921"/>
                  <a:pt x="4039068" y="2323688"/>
                </a:cubicBezTo>
                <a:cubicBezTo>
                  <a:pt x="4028192" y="2334564"/>
                  <a:pt x="4026801" y="2343658"/>
                  <a:pt x="4022238" y="2357347"/>
                </a:cubicBezTo>
                <a:cubicBezTo>
                  <a:pt x="3999799" y="2353607"/>
                  <a:pt x="3973849" y="2358746"/>
                  <a:pt x="3954921" y="2346127"/>
                </a:cubicBezTo>
                <a:cubicBezTo>
                  <a:pt x="3933171" y="2331627"/>
                  <a:pt x="3944487" y="2337039"/>
                  <a:pt x="3921262" y="2329298"/>
                </a:cubicBezTo>
                <a:cubicBezTo>
                  <a:pt x="3917522" y="2323688"/>
                  <a:pt x="3914521" y="2317507"/>
                  <a:pt x="3910042" y="2312468"/>
                </a:cubicBezTo>
                <a:cubicBezTo>
                  <a:pt x="3899501" y="2300609"/>
                  <a:pt x="3885184" y="2292011"/>
                  <a:pt x="3876383" y="2278809"/>
                </a:cubicBezTo>
                <a:cubicBezTo>
                  <a:pt x="3872643" y="2273199"/>
                  <a:pt x="3868179" y="2268010"/>
                  <a:pt x="3865164" y="2261980"/>
                </a:cubicBezTo>
                <a:cubicBezTo>
                  <a:pt x="3862519" y="2256691"/>
                  <a:pt x="3862488" y="2250284"/>
                  <a:pt x="3859554" y="2245150"/>
                </a:cubicBezTo>
                <a:cubicBezTo>
                  <a:pt x="3849384" y="2227353"/>
                  <a:pt x="3840191" y="2223254"/>
                  <a:pt x="3831505" y="2205882"/>
                </a:cubicBezTo>
                <a:cubicBezTo>
                  <a:pt x="3824730" y="2192331"/>
                  <a:pt x="3828073" y="2182941"/>
                  <a:pt x="3814675" y="2172223"/>
                </a:cubicBezTo>
                <a:cubicBezTo>
                  <a:pt x="3810058" y="2168529"/>
                  <a:pt x="3803456" y="2168483"/>
                  <a:pt x="3797846" y="2166613"/>
                </a:cubicBezTo>
                <a:cubicBezTo>
                  <a:pt x="3794106" y="2161003"/>
                  <a:pt x="3791393" y="2154551"/>
                  <a:pt x="3786626" y="2149784"/>
                </a:cubicBezTo>
                <a:cubicBezTo>
                  <a:pt x="3775750" y="2138908"/>
                  <a:pt x="3766656" y="2137517"/>
                  <a:pt x="3752967" y="2132954"/>
                </a:cubicBezTo>
                <a:cubicBezTo>
                  <a:pt x="3747357" y="2129214"/>
                  <a:pt x="3742299" y="2124472"/>
                  <a:pt x="3736138" y="2121734"/>
                </a:cubicBezTo>
                <a:cubicBezTo>
                  <a:pt x="3725331" y="2116931"/>
                  <a:pt x="3702479" y="2110515"/>
                  <a:pt x="3702479" y="2110515"/>
                </a:cubicBezTo>
                <a:cubicBezTo>
                  <a:pt x="3687519" y="2114255"/>
                  <a:pt x="3673011" y="2121220"/>
                  <a:pt x="3657600" y="2121734"/>
                </a:cubicBezTo>
                <a:cubicBezTo>
                  <a:pt x="3616442" y="2123106"/>
                  <a:pt x="3575131" y="2120512"/>
                  <a:pt x="3534184" y="2116125"/>
                </a:cubicBezTo>
                <a:cubicBezTo>
                  <a:pt x="3522425" y="2114865"/>
                  <a:pt x="3511999" y="2107773"/>
                  <a:pt x="3500526" y="2104905"/>
                </a:cubicBezTo>
                <a:cubicBezTo>
                  <a:pt x="3449911" y="2092251"/>
                  <a:pt x="3470276" y="2098561"/>
                  <a:pt x="3438818" y="2088076"/>
                </a:cubicBezTo>
                <a:cubicBezTo>
                  <a:pt x="3396569" y="2059910"/>
                  <a:pt x="3450260" y="2092978"/>
                  <a:pt x="3399549" y="2071246"/>
                </a:cubicBezTo>
                <a:cubicBezTo>
                  <a:pt x="3345312" y="2048002"/>
                  <a:pt x="3424700" y="2070523"/>
                  <a:pt x="3360280" y="2054417"/>
                </a:cubicBezTo>
                <a:cubicBezTo>
                  <a:pt x="3286678" y="1999213"/>
                  <a:pt x="3376078" y="2062570"/>
                  <a:pt x="3321011" y="2031977"/>
                </a:cubicBezTo>
                <a:cubicBezTo>
                  <a:pt x="3309224" y="2025429"/>
                  <a:pt x="3287353" y="2009538"/>
                  <a:pt x="3287353" y="2009538"/>
                </a:cubicBezTo>
                <a:cubicBezTo>
                  <a:pt x="3269572" y="1982869"/>
                  <a:pt x="3282529" y="1994841"/>
                  <a:pt x="3242474" y="1981489"/>
                </a:cubicBezTo>
                <a:lnTo>
                  <a:pt x="3225645" y="1975879"/>
                </a:lnTo>
                <a:cubicBezTo>
                  <a:pt x="3220035" y="1970269"/>
                  <a:pt x="3215077" y="1963921"/>
                  <a:pt x="3208815" y="1959050"/>
                </a:cubicBezTo>
                <a:cubicBezTo>
                  <a:pt x="3198171" y="1950772"/>
                  <a:pt x="3175156" y="1936611"/>
                  <a:pt x="3175156" y="1936611"/>
                </a:cubicBezTo>
                <a:cubicBezTo>
                  <a:pt x="3113363" y="1843920"/>
                  <a:pt x="3194377" y="1976848"/>
                  <a:pt x="3147107" y="1846853"/>
                </a:cubicBezTo>
                <a:cubicBezTo>
                  <a:pt x="3145086" y="1841296"/>
                  <a:pt x="3135888" y="1843114"/>
                  <a:pt x="3130278" y="1841244"/>
                </a:cubicBezTo>
                <a:cubicBezTo>
                  <a:pt x="3124668" y="1837504"/>
                  <a:pt x="3119609" y="1832762"/>
                  <a:pt x="3113448" y="1830024"/>
                </a:cubicBezTo>
                <a:cubicBezTo>
                  <a:pt x="3102641" y="1825221"/>
                  <a:pt x="3079789" y="1818804"/>
                  <a:pt x="3079789" y="1818804"/>
                </a:cubicBezTo>
                <a:cubicBezTo>
                  <a:pt x="3079789" y="1818803"/>
                  <a:pt x="3072311" y="1777665"/>
                  <a:pt x="3057350" y="1807585"/>
                </a:cubicBezTo>
                <a:cubicBezTo>
                  <a:pt x="3054032" y="1814220"/>
                  <a:pt x="3072291" y="1838411"/>
                  <a:pt x="3074180" y="1841244"/>
                </a:cubicBezTo>
                <a:cubicBezTo>
                  <a:pt x="3072310" y="1859943"/>
                  <a:pt x="3078039" y="1881109"/>
                  <a:pt x="3068570" y="1897342"/>
                </a:cubicBezTo>
                <a:cubicBezTo>
                  <a:pt x="3062611" y="1907557"/>
                  <a:pt x="3046619" y="1906888"/>
                  <a:pt x="3034911" y="1908561"/>
                </a:cubicBezTo>
                <a:cubicBezTo>
                  <a:pt x="2986203" y="1915519"/>
                  <a:pt x="3008608" y="1911578"/>
                  <a:pt x="2967593" y="1919781"/>
                </a:cubicBezTo>
                <a:cubicBezTo>
                  <a:pt x="2939544" y="1917911"/>
                  <a:pt x="2911408" y="1917064"/>
                  <a:pt x="2883446" y="1914171"/>
                </a:cubicBezTo>
                <a:cubicBezTo>
                  <a:pt x="2857141" y="1911450"/>
                  <a:pt x="2830563" y="1909366"/>
                  <a:pt x="2804908" y="1902952"/>
                </a:cubicBezTo>
                <a:cubicBezTo>
                  <a:pt x="2797428" y="1901082"/>
                  <a:pt x="2790126" y="1898243"/>
                  <a:pt x="2782469" y="1897342"/>
                </a:cubicBezTo>
                <a:cubicBezTo>
                  <a:pt x="2758255" y="1894493"/>
                  <a:pt x="2733851" y="1893602"/>
                  <a:pt x="2709542" y="1891732"/>
                </a:cubicBezTo>
                <a:cubicBezTo>
                  <a:pt x="2669209" y="1878288"/>
                  <a:pt x="2719555" y="1894592"/>
                  <a:pt x="2670273" y="1880512"/>
                </a:cubicBezTo>
                <a:cubicBezTo>
                  <a:pt x="2664587" y="1878888"/>
                  <a:pt x="2659129" y="1876527"/>
                  <a:pt x="2653443" y="1874903"/>
                </a:cubicBezTo>
                <a:cubicBezTo>
                  <a:pt x="2646030" y="1872785"/>
                  <a:pt x="2638373" y="1871560"/>
                  <a:pt x="2631004" y="1869293"/>
                </a:cubicBezTo>
                <a:cubicBezTo>
                  <a:pt x="2614049" y="1864076"/>
                  <a:pt x="2597345" y="1858073"/>
                  <a:pt x="2580516" y="1852463"/>
                </a:cubicBezTo>
                <a:lnTo>
                  <a:pt x="2563686" y="1846853"/>
                </a:lnTo>
                <a:cubicBezTo>
                  <a:pt x="2565556" y="1837503"/>
                  <a:pt x="2564565" y="1827082"/>
                  <a:pt x="2569296" y="1818804"/>
                </a:cubicBezTo>
                <a:cubicBezTo>
                  <a:pt x="2574413" y="1809850"/>
                  <a:pt x="2594318" y="1804854"/>
                  <a:pt x="2602955" y="1801975"/>
                </a:cubicBezTo>
                <a:cubicBezTo>
                  <a:pt x="2608565" y="1796365"/>
                  <a:pt x="2618480" y="1792971"/>
                  <a:pt x="2619784" y="1785146"/>
                </a:cubicBezTo>
                <a:cubicBezTo>
                  <a:pt x="2626037" y="1747630"/>
                  <a:pt x="2620181" y="1736858"/>
                  <a:pt x="2597345" y="1717828"/>
                </a:cubicBezTo>
                <a:cubicBezTo>
                  <a:pt x="2592166" y="1713512"/>
                  <a:pt x="2586829" y="1708975"/>
                  <a:pt x="2580516" y="1706608"/>
                </a:cubicBezTo>
                <a:cubicBezTo>
                  <a:pt x="2571588" y="1703260"/>
                  <a:pt x="2561758" y="1703142"/>
                  <a:pt x="2552467" y="1700998"/>
                </a:cubicBezTo>
                <a:cubicBezTo>
                  <a:pt x="2506675" y="1690431"/>
                  <a:pt x="2514117" y="1691955"/>
                  <a:pt x="2473929" y="1678559"/>
                </a:cubicBezTo>
                <a:lnTo>
                  <a:pt x="2457100" y="1672949"/>
                </a:lnTo>
                <a:lnTo>
                  <a:pt x="2440270" y="1667339"/>
                </a:lnTo>
                <a:cubicBezTo>
                  <a:pt x="2429050" y="1669209"/>
                  <a:pt x="2417715" y="1670481"/>
                  <a:pt x="2406611" y="1672949"/>
                </a:cubicBezTo>
                <a:cubicBezTo>
                  <a:pt x="2400839" y="1674232"/>
                  <a:pt x="2395615" y="1677587"/>
                  <a:pt x="2389782" y="1678559"/>
                </a:cubicBezTo>
                <a:cubicBezTo>
                  <a:pt x="2373080" y="1681343"/>
                  <a:pt x="2356123" y="1682299"/>
                  <a:pt x="2339294" y="1684169"/>
                </a:cubicBezTo>
                <a:cubicBezTo>
                  <a:pt x="2335554" y="1695389"/>
                  <a:pt x="2339294" y="1714088"/>
                  <a:pt x="2328074" y="1717828"/>
                </a:cubicBezTo>
                <a:cubicBezTo>
                  <a:pt x="2280113" y="1733814"/>
                  <a:pt x="2306150" y="1727580"/>
                  <a:pt x="2249537" y="1734657"/>
                </a:cubicBezTo>
                <a:cubicBezTo>
                  <a:pt x="2243927" y="1736527"/>
                  <a:pt x="2237876" y="1737395"/>
                  <a:pt x="2232707" y="1740267"/>
                </a:cubicBezTo>
                <a:cubicBezTo>
                  <a:pt x="2220920" y="1746815"/>
                  <a:pt x="2212502" y="1761809"/>
                  <a:pt x="2199048" y="1762706"/>
                </a:cubicBezTo>
                <a:lnTo>
                  <a:pt x="2114901" y="1768316"/>
                </a:lnTo>
                <a:cubicBezTo>
                  <a:pt x="2082644" y="1779069"/>
                  <a:pt x="2088956" y="1784445"/>
                  <a:pt x="2064413" y="1773926"/>
                </a:cubicBezTo>
                <a:cubicBezTo>
                  <a:pt x="2056726" y="1770632"/>
                  <a:pt x="2049453" y="1766446"/>
                  <a:pt x="2041973" y="1762706"/>
                </a:cubicBezTo>
                <a:cubicBezTo>
                  <a:pt x="2027877" y="1720414"/>
                  <a:pt x="2046890" y="1772538"/>
                  <a:pt x="2025144" y="1729047"/>
                </a:cubicBezTo>
                <a:cubicBezTo>
                  <a:pt x="2001932" y="1682625"/>
                  <a:pt x="2043331" y="1748139"/>
                  <a:pt x="2008315" y="1689779"/>
                </a:cubicBezTo>
                <a:cubicBezTo>
                  <a:pt x="2001377" y="1678216"/>
                  <a:pt x="1985875" y="1656120"/>
                  <a:pt x="1985875" y="1656120"/>
                </a:cubicBezTo>
                <a:cubicBezTo>
                  <a:pt x="1980029" y="1638583"/>
                  <a:pt x="1974359" y="1616653"/>
                  <a:pt x="1957826" y="1605631"/>
                </a:cubicBezTo>
                <a:cubicBezTo>
                  <a:pt x="1934396" y="1590011"/>
                  <a:pt x="1945764" y="1599179"/>
                  <a:pt x="1924167" y="1577582"/>
                </a:cubicBezTo>
                <a:cubicBezTo>
                  <a:pt x="1922297" y="1571972"/>
                  <a:pt x="1921837" y="1565673"/>
                  <a:pt x="1918557" y="1560753"/>
                </a:cubicBezTo>
                <a:cubicBezTo>
                  <a:pt x="1908061" y="1545008"/>
                  <a:pt x="1895916" y="1540094"/>
                  <a:pt x="1879289" y="1532704"/>
                </a:cubicBezTo>
                <a:cubicBezTo>
                  <a:pt x="1870087" y="1528614"/>
                  <a:pt x="1860669" y="1525020"/>
                  <a:pt x="1851240" y="1521484"/>
                </a:cubicBezTo>
                <a:cubicBezTo>
                  <a:pt x="1845703" y="1519408"/>
                  <a:pt x="1839699" y="1518519"/>
                  <a:pt x="1834410" y="1515874"/>
                </a:cubicBezTo>
                <a:cubicBezTo>
                  <a:pt x="1818789" y="1508064"/>
                  <a:pt x="1813158" y="1500232"/>
                  <a:pt x="1800751" y="1487825"/>
                </a:cubicBezTo>
                <a:cubicBezTo>
                  <a:pt x="1790700" y="1457670"/>
                  <a:pt x="1787309" y="1454990"/>
                  <a:pt x="1800751" y="1409288"/>
                </a:cubicBezTo>
                <a:cubicBezTo>
                  <a:pt x="1804556" y="1396351"/>
                  <a:pt x="1823191" y="1375629"/>
                  <a:pt x="1823191" y="1375629"/>
                </a:cubicBezTo>
                <a:cubicBezTo>
                  <a:pt x="1832485" y="1347743"/>
                  <a:pt x="1832292" y="1356392"/>
                  <a:pt x="1823191" y="1313921"/>
                </a:cubicBezTo>
                <a:cubicBezTo>
                  <a:pt x="1820713" y="1302357"/>
                  <a:pt x="1818531" y="1290102"/>
                  <a:pt x="1811971" y="1280262"/>
                </a:cubicBezTo>
                <a:cubicBezTo>
                  <a:pt x="1801848" y="1265078"/>
                  <a:pt x="1796652" y="1258793"/>
                  <a:pt x="1789532" y="1240993"/>
                </a:cubicBezTo>
                <a:cubicBezTo>
                  <a:pt x="1785140" y="1230012"/>
                  <a:pt x="1787773" y="1214430"/>
                  <a:pt x="1778312" y="1207334"/>
                </a:cubicBezTo>
                <a:cubicBezTo>
                  <a:pt x="1724056" y="1166643"/>
                  <a:pt x="1781874" y="1206310"/>
                  <a:pt x="1739043" y="1184895"/>
                </a:cubicBezTo>
                <a:cubicBezTo>
                  <a:pt x="1733013" y="1181880"/>
                  <a:pt x="1728375" y="1176414"/>
                  <a:pt x="1722214" y="1173676"/>
                </a:cubicBezTo>
                <a:cubicBezTo>
                  <a:pt x="1711407" y="1168873"/>
                  <a:pt x="1688555" y="1162456"/>
                  <a:pt x="1688555" y="1162456"/>
                </a:cubicBezTo>
                <a:cubicBezTo>
                  <a:pt x="1690425" y="1147496"/>
                  <a:pt x="1690198" y="1132122"/>
                  <a:pt x="1694165" y="1117577"/>
                </a:cubicBezTo>
                <a:cubicBezTo>
                  <a:pt x="1695939" y="1111073"/>
                  <a:pt x="1702646" y="1106909"/>
                  <a:pt x="1705384" y="1100748"/>
                </a:cubicBezTo>
                <a:cubicBezTo>
                  <a:pt x="1732085" y="1040671"/>
                  <a:pt x="1702434" y="1088343"/>
                  <a:pt x="1727824" y="1050260"/>
                </a:cubicBezTo>
                <a:cubicBezTo>
                  <a:pt x="1731564" y="1031560"/>
                  <a:pt x="1733012" y="1012252"/>
                  <a:pt x="1739043" y="994161"/>
                </a:cubicBezTo>
                <a:cubicBezTo>
                  <a:pt x="1740913" y="988551"/>
                  <a:pt x="1740472" y="981513"/>
                  <a:pt x="1744653" y="977332"/>
                </a:cubicBezTo>
                <a:cubicBezTo>
                  <a:pt x="1748835" y="973151"/>
                  <a:pt x="1755873" y="973592"/>
                  <a:pt x="1761483" y="971722"/>
                </a:cubicBezTo>
                <a:cubicBezTo>
                  <a:pt x="1763353" y="966112"/>
                  <a:pt x="1767092" y="960806"/>
                  <a:pt x="1767092" y="954893"/>
                </a:cubicBezTo>
                <a:cubicBezTo>
                  <a:pt x="1767092" y="945601"/>
                  <a:pt x="1752456" y="921472"/>
                  <a:pt x="1750263" y="915624"/>
                </a:cubicBezTo>
                <a:cubicBezTo>
                  <a:pt x="1747556" y="908405"/>
                  <a:pt x="1746868" y="900570"/>
                  <a:pt x="1744653" y="893185"/>
                </a:cubicBezTo>
                <a:cubicBezTo>
                  <a:pt x="1741255" y="881857"/>
                  <a:pt x="1737174" y="870746"/>
                  <a:pt x="1733434" y="859526"/>
                </a:cubicBezTo>
                <a:cubicBezTo>
                  <a:pt x="1731564" y="853916"/>
                  <a:pt x="1731104" y="847616"/>
                  <a:pt x="1727824" y="842696"/>
                </a:cubicBezTo>
                <a:cubicBezTo>
                  <a:pt x="1724084" y="837086"/>
                  <a:pt x="1719342" y="832028"/>
                  <a:pt x="1716604" y="825867"/>
                </a:cubicBezTo>
                <a:cubicBezTo>
                  <a:pt x="1711801" y="815060"/>
                  <a:pt x="1705384" y="792208"/>
                  <a:pt x="1705384" y="792208"/>
                </a:cubicBezTo>
                <a:cubicBezTo>
                  <a:pt x="1692033" y="832263"/>
                  <a:pt x="1700725" y="816027"/>
                  <a:pt x="1682945" y="842696"/>
                </a:cubicBezTo>
                <a:cubicBezTo>
                  <a:pt x="1679205" y="837086"/>
                  <a:pt x="1673858" y="832263"/>
                  <a:pt x="1671726" y="825867"/>
                </a:cubicBezTo>
                <a:cubicBezTo>
                  <a:pt x="1668129" y="815076"/>
                  <a:pt x="1668499" y="803330"/>
                  <a:pt x="1666116" y="792208"/>
                </a:cubicBezTo>
                <a:cubicBezTo>
                  <a:pt x="1662885" y="777131"/>
                  <a:pt x="1659772" y="761958"/>
                  <a:pt x="1654896" y="747330"/>
                </a:cubicBezTo>
                <a:lnTo>
                  <a:pt x="1643676" y="713671"/>
                </a:lnTo>
                <a:cubicBezTo>
                  <a:pt x="1541792" y="726405"/>
                  <a:pt x="1665070" y="713671"/>
                  <a:pt x="1492211" y="713671"/>
                </a:cubicBezTo>
                <a:cubicBezTo>
                  <a:pt x="1464100" y="713671"/>
                  <a:pt x="1436113" y="717410"/>
                  <a:pt x="1408064" y="719280"/>
                </a:cubicBezTo>
                <a:cubicBezTo>
                  <a:pt x="1402454" y="721150"/>
                  <a:pt x="1396670" y="722561"/>
                  <a:pt x="1391235" y="724890"/>
                </a:cubicBezTo>
                <a:cubicBezTo>
                  <a:pt x="1379936" y="729733"/>
                  <a:pt x="1361910" y="739043"/>
                  <a:pt x="1351966" y="747330"/>
                </a:cubicBezTo>
                <a:cubicBezTo>
                  <a:pt x="1345872" y="752409"/>
                  <a:pt x="1340747" y="758549"/>
                  <a:pt x="1335137" y="764159"/>
                </a:cubicBezTo>
                <a:lnTo>
                  <a:pt x="1323917" y="797818"/>
                </a:lnTo>
                <a:lnTo>
                  <a:pt x="1318307" y="814647"/>
                </a:lnTo>
                <a:cubicBezTo>
                  <a:pt x="1320177" y="833347"/>
                  <a:pt x="1321259" y="852142"/>
                  <a:pt x="1323917" y="870746"/>
                </a:cubicBezTo>
                <a:cubicBezTo>
                  <a:pt x="1327624" y="896698"/>
                  <a:pt x="1339380" y="901527"/>
                  <a:pt x="1323917" y="932453"/>
                </a:cubicBezTo>
                <a:cubicBezTo>
                  <a:pt x="1319736" y="940816"/>
                  <a:pt x="1308577" y="943198"/>
                  <a:pt x="1301478" y="949283"/>
                </a:cubicBezTo>
                <a:cubicBezTo>
                  <a:pt x="1295454" y="954446"/>
                  <a:pt x="1290743" y="961033"/>
                  <a:pt x="1284648" y="966112"/>
                </a:cubicBezTo>
                <a:cubicBezTo>
                  <a:pt x="1279469" y="970428"/>
                  <a:pt x="1272858" y="972853"/>
                  <a:pt x="1267819" y="977332"/>
                </a:cubicBezTo>
                <a:cubicBezTo>
                  <a:pt x="1255960" y="987874"/>
                  <a:pt x="1242961" y="997789"/>
                  <a:pt x="1234160" y="1010991"/>
                </a:cubicBezTo>
                <a:cubicBezTo>
                  <a:pt x="1226680" y="1022211"/>
                  <a:pt x="1215985" y="1031858"/>
                  <a:pt x="1211721" y="1044650"/>
                </a:cubicBezTo>
                <a:cubicBezTo>
                  <a:pt x="1209851" y="1050260"/>
                  <a:pt x="1209391" y="1056559"/>
                  <a:pt x="1206111" y="1061479"/>
                </a:cubicBezTo>
                <a:cubicBezTo>
                  <a:pt x="1201710" y="1068080"/>
                  <a:pt x="1194891" y="1072699"/>
                  <a:pt x="1189281" y="1078309"/>
                </a:cubicBezTo>
                <a:cubicBezTo>
                  <a:pt x="1185541" y="1089529"/>
                  <a:pt x="1180930" y="1100495"/>
                  <a:pt x="1178062" y="1111968"/>
                </a:cubicBezTo>
                <a:cubicBezTo>
                  <a:pt x="1174322" y="1126927"/>
                  <a:pt x="1171718" y="1142218"/>
                  <a:pt x="1166842" y="1156846"/>
                </a:cubicBezTo>
                <a:cubicBezTo>
                  <a:pt x="1158689" y="1181305"/>
                  <a:pt x="1159218" y="1189555"/>
                  <a:pt x="1144403" y="1207334"/>
                </a:cubicBezTo>
                <a:cubicBezTo>
                  <a:pt x="1139324" y="1213429"/>
                  <a:pt x="1134174" y="1219763"/>
                  <a:pt x="1127573" y="1224164"/>
                </a:cubicBezTo>
                <a:cubicBezTo>
                  <a:pt x="1122653" y="1227444"/>
                  <a:pt x="1116033" y="1227130"/>
                  <a:pt x="1110744" y="1229774"/>
                </a:cubicBezTo>
                <a:cubicBezTo>
                  <a:pt x="1104714" y="1232789"/>
                  <a:pt x="1100484" y="1239477"/>
                  <a:pt x="1093915" y="1240993"/>
                </a:cubicBezTo>
                <a:cubicBezTo>
                  <a:pt x="1075603" y="1245219"/>
                  <a:pt x="1056516" y="1244733"/>
                  <a:pt x="1037816" y="1246603"/>
                </a:cubicBezTo>
                <a:cubicBezTo>
                  <a:pt x="1032206" y="1248473"/>
                  <a:pt x="1026724" y="1250779"/>
                  <a:pt x="1020987" y="1252213"/>
                </a:cubicBezTo>
                <a:cubicBezTo>
                  <a:pt x="967015" y="1265707"/>
                  <a:pt x="960067" y="1256179"/>
                  <a:pt x="880742" y="1252213"/>
                </a:cubicBezTo>
                <a:cubicBezTo>
                  <a:pt x="869522" y="1250343"/>
                  <a:pt x="858343" y="1248212"/>
                  <a:pt x="847083" y="1246603"/>
                </a:cubicBezTo>
                <a:cubicBezTo>
                  <a:pt x="832158" y="1244471"/>
                  <a:pt x="817037" y="1243690"/>
                  <a:pt x="802204" y="1240993"/>
                </a:cubicBezTo>
                <a:cubicBezTo>
                  <a:pt x="796386" y="1239935"/>
                  <a:pt x="791112" y="1236818"/>
                  <a:pt x="785375" y="1235384"/>
                </a:cubicBezTo>
                <a:cubicBezTo>
                  <a:pt x="776125" y="1233072"/>
                  <a:pt x="766525" y="1232283"/>
                  <a:pt x="757326" y="1229774"/>
                </a:cubicBezTo>
                <a:cubicBezTo>
                  <a:pt x="745916" y="1226662"/>
                  <a:pt x="735077" y="1221666"/>
                  <a:pt x="723667" y="1218554"/>
                </a:cubicBezTo>
                <a:cubicBezTo>
                  <a:pt x="714468" y="1216045"/>
                  <a:pt x="704751" y="1215684"/>
                  <a:pt x="695618" y="1212944"/>
                </a:cubicBezTo>
                <a:cubicBezTo>
                  <a:pt x="685973" y="1210051"/>
                  <a:pt x="677284" y="1204374"/>
                  <a:pt x="667569" y="1201725"/>
                </a:cubicBezTo>
                <a:cubicBezTo>
                  <a:pt x="656595" y="1198732"/>
                  <a:pt x="645064" y="1198346"/>
                  <a:pt x="633910" y="1196115"/>
                </a:cubicBezTo>
                <a:cubicBezTo>
                  <a:pt x="626350" y="1194603"/>
                  <a:pt x="618997" y="1192178"/>
                  <a:pt x="611470" y="1190505"/>
                </a:cubicBezTo>
                <a:cubicBezTo>
                  <a:pt x="547384" y="1176263"/>
                  <a:pt x="615698" y="1192965"/>
                  <a:pt x="560982" y="1179285"/>
                </a:cubicBezTo>
                <a:cubicBezTo>
                  <a:pt x="544433" y="1168253"/>
                  <a:pt x="540822" y="1167435"/>
                  <a:pt x="527323" y="1151236"/>
                </a:cubicBezTo>
                <a:cubicBezTo>
                  <a:pt x="523007" y="1146057"/>
                  <a:pt x="521368" y="1138619"/>
                  <a:pt x="516103" y="1134407"/>
                </a:cubicBezTo>
                <a:cubicBezTo>
                  <a:pt x="512332" y="1131390"/>
                  <a:pt x="478448" y="1123671"/>
                  <a:pt x="476835" y="1123187"/>
                </a:cubicBezTo>
                <a:cubicBezTo>
                  <a:pt x="465507" y="1119789"/>
                  <a:pt x="454157" y="1116360"/>
                  <a:pt x="443176" y="1111968"/>
                </a:cubicBezTo>
                <a:cubicBezTo>
                  <a:pt x="433826" y="1108228"/>
                  <a:pt x="424772" y="1103642"/>
                  <a:pt x="415127" y="1100748"/>
                </a:cubicBezTo>
                <a:cubicBezTo>
                  <a:pt x="405994" y="1098008"/>
                  <a:pt x="396328" y="1097451"/>
                  <a:pt x="387078" y="1095138"/>
                </a:cubicBezTo>
                <a:cubicBezTo>
                  <a:pt x="365279" y="1089688"/>
                  <a:pt x="367933" y="1086029"/>
                  <a:pt x="342199" y="1078309"/>
                </a:cubicBezTo>
                <a:cubicBezTo>
                  <a:pt x="333066" y="1075569"/>
                  <a:pt x="323500" y="1074569"/>
                  <a:pt x="314150" y="1072699"/>
                </a:cubicBezTo>
                <a:cubicBezTo>
                  <a:pt x="283404" y="1052200"/>
                  <a:pt x="303355" y="1064496"/>
                  <a:pt x="252442" y="1039040"/>
                </a:cubicBezTo>
                <a:cubicBezTo>
                  <a:pt x="244962" y="1035300"/>
                  <a:pt x="236961" y="1032459"/>
                  <a:pt x="230003" y="1027820"/>
                </a:cubicBezTo>
                <a:lnTo>
                  <a:pt x="196344" y="1005381"/>
                </a:lnTo>
                <a:cubicBezTo>
                  <a:pt x="190734" y="1001641"/>
                  <a:pt x="185911" y="996293"/>
                  <a:pt x="179515" y="994161"/>
                </a:cubicBezTo>
                <a:lnTo>
                  <a:pt x="162685" y="988552"/>
                </a:lnTo>
                <a:cubicBezTo>
                  <a:pt x="119493" y="945360"/>
                  <a:pt x="142226" y="963693"/>
                  <a:pt x="95367" y="932453"/>
                </a:cubicBezTo>
                <a:cubicBezTo>
                  <a:pt x="89757" y="928713"/>
                  <a:pt x="85079" y="922869"/>
                  <a:pt x="78538" y="921234"/>
                </a:cubicBezTo>
                <a:lnTo>
                  <a:pt x="56099" y="915624"/>
                </a:lnTo>
                <a:cubicBezTo>
                  <a:pt x="54229" y="910014"/>
                  <a:pt x="54670" y="902976"/>
                  <a:pt x="50489" y="898795"/>
                </a:cubicBezTo>
                <a:cubicBezTo>
                  <a:pt x="22506" y="870813"/>
                  <a:pt x="42362" y="921182"/>
                  <a:pt x="22440" y="876355"/>
                </a:cubicBezTo>
                <a:cubicBezTo>
                  <a:pt x="8684" y="845404"/>
                  <a:pt x="13153" y="844817"/>
                  <a:pt x="5610" y="814647"/>
                </a:cubicBezTo>
                <a:cubicBezTo>
                  <a:pt x="4176" y="808910"/>
                  <a:pt x="1870" y="803428"/>
                  <a:pt x="0" y="797818"/>
                </a:cubicBezTo>
                <a:cubicBezTo>
                  <a:pt x="31988" y="755169"/>
                  <a:pt x="618" y="788125"/>
                  <a:pt x="33659" y="769769"/>
                </a:cubicBezTo>
                <a:cubicBezTo>
                  <a:pt x="45446" y="763220"/>
                  <a:pt x="54096" y="749975"/>
                  <a:pt x="67318" y="747330"/>
                </a:cubicBezTo>
                <a:cubicBezTo>
                  <a:pt x="96493" y="741495"/>
                  <a:pt x="97924" y="740895"/>
                  <a:pt x="129026" y="736110"/>
                </a:cubicBezTo>
                <a:cubicBezTo>
                  <a:pt x="142095" y="734099"/>
                  <a:pt x="155252" y="732674"/>
                  <a:pt x="168295" y="730500"/>
                </a:cubicBezTo>
                <a:cubicBezTo>
                  <a:pt x="186091" y="727534"/>
                  <a:pt x="228127" y="718036"/>
                  <a:pt x="241222" y="713671"/>
                </a:cubicBezTo>
                <a:cubicBezTo>
                  <a:pt x="252442" y="709931"/>
                  <a:pt x="263215" y="704395"/>
                  <a:pt x="274881" y="702451"/>
                </a:cubicBezTo>
                <a:lnTo>
                  <a:pt x="308540" y="696841"/>
                </a:lnTo>
                <a:cubicBezTo>
                  <a:pt x="314150" y="693101"/>
                  <a:pt x="319057" y="687989"/>
                  <a:pt x="325370" y="685622"/>
                </a:cubicBezTo>
                <a:cubicBezTo>
                  <a:pt x="334298" y="682274"/>
                  <a:pt x="344220" y="682521"/>
                  <a:pt x="353419" y="680012"/>
                </a:cubicBezTo>
                <a:cubicBezTo>
                  <a:pt x="364829" y="676900"/>
                  <a:pt x="375858" y="672532"/>
                  <a:pt x="387078" y="668792"/>
                </a:cubicBezTo>
                <a:cubicBezTo>
                  <a:pt x="392688" y="666922"/>
                  <a:pt x="398109" y="664342"/>
                  <a:pt x="403907" y="663182"/>
                </a:cubicBezTo>
                <a:cubicBezTo>
                  <a:pt x="422606" y="659442"/>
                  <a:pt x="441914" y="657993"/>
                  <a:pt x="460005" y="651963"/>
                </a:cubicBezTo>
                <a:cubicBezTo>
                  <a:pt x="465615" y="650093"/>
                  <a:pt x="470951" y="646941"/>
                  <a:pt x="476835" y="646353"/>
                </a:cubicBezTo>
                <a:cubicBezTo>
                  <a:pt x="508521" y="643184"/>
                  <a:pt x="540429" y="642861"/>
                  <a:pt x="572202" y="640743"/>
                </a:cubicBezTo>
                <a:cubicBezTo>
                  <a:pt x="596529" y="639121"/>
                  <a:pt x="620820" y="637003"/>
                  <a:pt x="645129" y="635133"/>
                </a:cubicBezTo>
                <a:cubicBezTo>
                  <a:pt x="650739" y="633263"/>
                  <a:pt x="656273" y="631147"/>
                  <a:pt x="661959" y="629523"/>
                </a:cubicBezTo>
                <a:cubicBezTo>
                  <a:pt x="669372" y="627405"/>
                  <a:pt x="677312" y="626951"/>
                  <a:pt x="684398" y="623914"/>
                </a:cubicBezTo>
                <a:cubicBezTo>
                  <a:pt x="690595" y="621258"/>
                  <a:pt x="695617" y="616434"/>
                  <a:pt x="701227" y="612694"/>
                </a:cubicBezTo>
                <a:cubicBezTo>
                  <a:pt x="704967" y="607084"/>
                  <a:pt x="712026" y="602594"/>
                  <a:pt x="712447" y="595865"/>
                </a:cubicBezTo>
                <a:cubicBezTo>
                  <a:pt x="713168" y="584337"/>
                  <a:pt x="718467" y="524386"/>
                  <a:pt x="695618" y="506107"/>
                </a:cubicBezTo>
                <a:cubicBezTo>
                  <a:pt x="691000" y="502413"/>
                  <a:pt x="684398" y="502368"/>
                  <a:pt x="678788" y="500498"/>
                </a:cubicBezTo>
                <a:cubicBezTo>
                  <a:pt x="673178" y="496758"/>
                  <a:pt x="666726" y="494045"/>
                  <a:pt x="661959" y="489278"/>
                </a:cubicBezTo>
                <a:cubicBezTo>
                  <a:pt x="655211" y="482530"/>
                  <a:pt x="642453" y="457344"/>
                  <a:pt x="639519" y="450009"/>
                </a:cubicBezTo>
                <a:cubicBezTo>
                  <a:pt x="635127" y="439028"/>
                  <a:pt x="639773" y="419218"/>
                  <a:pt x="628300" y="416350"/>
                </a:cubicBezTo>
                <a:lnTo>
                  <a:pt x="605861" y="410741"/>
                </a:lnTo>
                <a:cubicBezTo>
                  <a:pt x="554883" y="418022"/>
                  <a:pt x="579137" y="412168"/>
                  <a:pt x="532933" y="427570"/>
                </a:cubicBezTo>
                <a:lnTo>
                  <a:pt x="516103" y="433180"/>
                </a:lnTo>
                <a:cubicBezTo>
                  <a:pt x="504884" y="431310"/>
                  <a:pt x="493339" y="430838"/>
                  <a:pt x="482445" y="427570"/>
                </a:cubicBezTo>
                <a:cubicBezTo>
                  <a:pt x="469504" y="423688"/>
                  <a:pt x="454444" y="412643"/>
                  <a:pt x="443176" y="405131"/>
                </a:cubicBezTo>
                <a:cubicBezTo>
                  <a:pt x="411026" y="356906"/>
                  <a:pt x="449567" y="417916"/>
                  <a:pt x="426346" y="371472"/>
                </a:cubicBezTo>
                <a:cubicBezTo>
                  <a:pt x="423331" y="365442"/>
                  <a:pt x="418142" y="360672"/>
                  <a:pt x="415127" y="354642"/>
                </a:cubicBezTo>
                <a:cubicBezTo>
                  <a:pt x="408318" y="341023"/>
                  <a:pt x="407748" y="323850"/>
                  <a:pt x="403907" y="309764"/>
                </a:cubicBezTo>
                <a:cubicBezTo>
                  <a:pt x="400795" y="298354"/>
                  <a:pt x="394632" y="287771"/>
                  <a:pt x="392688" y="276105"/>
                </a:cubicBezTo>
                <a:cubicBezTo>
                  <a:pt x="390818" y="264885"/>
                  <a:pt x="389113" y="253637"/>
                  <a:pt x="387078" y="242446"/>
                </a:cubicBezTo>
                <a:cubicBezTo>
                  <a:pt x="385372" y="233065"/>
                  <a:pt x="382417" y="223885"/>
                  <a:pt x="381468" y="214397"/>
                </a:cubicBezTo>
                <a:cubicBezTo>
                  <a:pt x="380538" y="205094"/>
                  <a:pt x="362768" y="182608"/>
                  <a:pt x="370248" y="17512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Freeform 8"/>
          <p:cNvSpPr/>
          <p:nvPr/>
        </p:nvSpPr>
        <p:spPr>
          <a:xfrm>
            <a:off x="6465381" y="5370825"/>
            <a:ext cx="1652044" cy="921199"/>
          </a:xfrm>
          <a:custGeom>
            <a:avLst/>
            <a:gdLst>
              <a:gd name="connsiteX0" fmla="*/ 105382 w 1652044"/>
              <a:gd name="connsiteY0" fmla="*/ 3400 h 921199"/>
              <a:gd name="connsiteX1" fmla="*/ 71389 w 1652044"/>
              <a:gd name="connsiteY1" fmla="*/ 6799 h 921199"/>
              <a:gd name="connsiteX2" fmla="*/ 37397 w 1652044"/>
              <a:gd name="connsiteY2" fmla="*/ 13597 h 921199"/>
              <a:gd name="connsiteX3" fmla="*/ 27199 w 1652044"/>
              <a:gd name="connsiteY3" fmla="*/ 20396 h 921199"/>
              <a:gd name="connsiteX4" fmla="*/ 17001 w 1652044"/>
              <a:gd name="connsiteY4" fmla="*/ 23795 h 921199"/>
              <a:gd name="connsiteX5" fmla="*/ 6803 w 1652044"/>
              <a:gd name="connsiteY5" fmla="*/ 33993 h 921199"/>
              <a:gd name="connsiteX6" fmla="*/ 3404 w 1652044"/>
              <a:gd name="connsiteY6" fmla="*/ 67985 h 921199"/>
              <a:gd name="connsiteX7" fmla="*/ 6803 w 1652044"/>
              <a:gd name="connsiteY7" fmla="*/ 78183 h 921199"/>
              <a:gd name="connsiteX8" fmla="*/ 17001 w 1652044"/>
              <a:gd name="connsiteY8" fmla="*/ 81582 h 921199"/>
              <a:gd name="connsiteX9" fmla="*/ 27199 w 1652044"/>
              <a:gd name="connsiteY9" fmla="*/ 101978 h 921199"/>
              <a:gd name="connsiteX10" fmla="*/ 30598 w 1652044"/>
              <a:gd name="connsiteY10" fmla="*/ 112176 h 921199"/>
              <a:gd name="connsiteX11" fmla="*/ 54393 w 1652044"/>
              <a:gd name="connsiteY11" fmla="*/ 135971 h 921199"/>
              <a:gd name="connsiteX12" fmla="*/ 95184 w 1652044"/>
              <a:gd name="connsiteY12" fmla="*/ 139370 h 921199"/>
              <a:gd name="connsiteX13" fmla="*/ 105382 w 1652044"/>
              <a:gd name="connsiteY13" fmla="*/ 142769 h 921199"/>
              <a:gd name="connsiteX14" fmla="*/ 115580 w 1652044"/>
              <a:gd name="connsiteY14" fmla="*/ 163165 h 921199"/>
              <a:gd name="connsiteX15" fmla="*/ 125777 w 1652044"/>
              <a:gd name="connsiteY15" fmla="*/ 173362 h 921199"/>
              <a:gd name="connsiteX16" fmla="*/ 125777 w 1652044"/>
              <a:gd name="connsiteY16" fmla="*/ 217553 h 921199"/>
              <a:gd name="connsiteX17" fmla="*/ 122378 w 1652044"/>
              <a:gd name="connsiteY17" fmla="*/ 227750 h 921199"/>
              <a:gd name="connsiteX18" fmla="*/ 112180 w 1652044"/>
              <a:gd name="connsiteY18" fmla="*/ 234549 h 921199"/>
              <a:gd name="connsiteX19" fmla="*/ 108781 w 1652044"/>
              <a:gd name="connsiteY19" fmla="*/ 244747 h 921199"/>
              <a:gd name="connsiteX20" fmla="*/ 118979 w 1652044"/>
              <a:gd name="connsiteY20" fmla="*/ 254945 h 921199"/>
              <a:gd name="connsiteX21" fmla="*/ 122378 w 1652044"/>
              <a:gd name="connsiteY21" fmla="*/ 265142 h 921199"/>
              <a:gd name="connsiteX22" fmla="*/ 118979 w 1652044"/>
              <a:gd name="connsiteY22" fmla="*/ 288937 h 921199"/>
              <a:gd name="connsiteX23" fmla="*/ 115580 w 1652044"/>
              <a:gd name="connsiteY23" fmla="*/ 302534 h 921199"/>
              <a:gd name="connsiteX24" fmla="*/ 125777 w 1652044"/>
              <a:gd name="connsiteY24" fmla="*/ 309333 h 921199"/>
              <a:gd name="connsiteX25" fmla="*/ 156371 w 1652044"/>
              <a:gd name="connsiteY25" fmla="*/ 292336 h 921199"/>
              <a:gd name="connsiteX26" fmla="*/ 156371 w 1652044"/>
              <a:gd name="connsiteY26" fmla="*/ 241347 h 921199"/>
              <a:gd name="connsiteX27" fmla="*/ 163169 w 1652044"/>
              <a:gd name="connsiteY27" fmla="*/ 231150 h 921199"/>
              <a:gd name="connsiteX28" fmla="*/ 169968 w 1652044"/>
              <a:gd name="connsiteY28" fmla="*/ 207355 h 921199"/>
              <a:gd name="connsiteX29" fmla="*/ 173367 w 1652044"/>
              <a:gd name="connsiteY29" fmla="*/ 193758 h 921199"/>
              <a:gd name="connsiteX30" fmla="*/ 183565 w 1652044"/>
              <a:gd name="connsiteY30" fmla="*/ 173362 h 921199"/>
              <a:gd name="connsiteX31" fmla="*/ 193762 w 1652044"/>
              <a:gd name="connsiteY31" fmla="*/ 169963 h 921199"/>
              <a:gd name="connsiteX32" fmla="*/ 200561 w 1652044"/>
              <a:gd name="connsiteY32" fmla="*/ 149568 h 921199"/>
              <a:gd name="connsiteX33" fmla="*/ 217557 w 1652044"/>
              <a:gd name="connsiteY33" fmla="*/ 95179 h 921199"/>
              <a:gd name="connsiteX34" fmla="*/ 227755 w 1652044"/>
              <a:gd name="connsiteY34" fmla="*/ 91780 h 921199"/>
              <a:gd name="connsiteX35" fmla="*/ 248151 w 1652044"/>
              <a:gd name="connsiteY35" fmla="*/ 95179 h 921199"/>
              <a:gd name="connsiteX36" fmla="*/ 258348 w 1652044"/>
              <a:gd name="connsiteY36" fmla="*/ 115575 h 921199"/>
              <a:gd name="connsiteX37" fmla="*/ 265147 w 1652044"/>
              <a:gd name="connsiteY37" fmla="*/ 125773 h 921199"/>
              <a:gd name="connsiteX38" fmla="*/ 271945 w 1652044"/>
              <a:gd name="connsiteY38" fmla="*/ 146168 h 921199"/>
              <a:gd name="connsiteX39" fmla="*/ 275345 w 1652044"/>
              <a:gd name="connsiteY39" fmla="*/ 159765 h 921199"/>
              <a:gd name="connsiteX40" fmla="*/ 292341 w 1652044"/>
              <a:gd name="connsiteY40" fmla="*/ 190359 h 921199"/>
              <a:gd name="connsiteX41" fmla="*/ 312736 w 1652044"/>
              <a:gd name="connsiteY41" fmla="*/ 193758 h 921199"/>
              <a:gd name="connsiteX42" fmla="*/ 322934 w 1652044"/>
              <a:gd name="connsiteY42" fmla="*/ 197157 h 921199"/>
              <a:gd name="connsiteX43" fmla="*/ 343330 w 1652044"/>
              <a:gd name="connsiteY43" fmla="*/ 214153 h 921199"/>
              <a:gd name="connsiteX44" fmla="*/ 350128 w 1652044"/>
              <a:gd name="connsiteY44" fmla="*/ 241347 h 921199"/>
              <a:gd name="connsiteX45" fmla="*/ 360326 w 1652044"/>
              <a:gd name="connsiteY45" fmla="*/ 305933 h 921199"/>
              <a:gd name="connsiteX46" fmla="*/ 370524 w 1652044"/>
              <a:gd name="connsiteY46" fmla="*/ 309333 h 921199"/>
              <a:gd name="connsiteX47" fmla="*/ 377322 w 1652044"/>
              <a:gd name="connsiteY47" fmla="*/ 299135 h 921199"/>
              <a:gd name="connsiteX48" fmla="*/ 370524 w 1652044"/>
              <a:gd name="connsiteY48" fmla="*/ 278739 h 921199"/>
              <a:gd name="connsiteX49" fmla="*/ 384121 w 1652044"/>
              <a:gd name="connsiteY49" fmla="*/ 231150 h 921199"/>
              <a:gd name="connsiteX50" fmla="*/ 390919 w 1652044"/>
              <a:gd name="connsiteY50" fmla="*/ 220952 h 921199"/>
              <a:gd name="connsiteX51" fmla="*/ 397718 w 1652044"/>
              <a:gd name="connsiteY51" fmla="*/ 200556 h 921199"/>
              <a:gd name="connsiteX52" fmla="*/ 401117 w 1652044"/>
              <a:gd name="connsiteY52" fmla="*/ 190359 h 921199"/>
              <a:gd name="connsiteX53" fmla="*/ 407916 w 1652044"/>
              <a:gd name="connsiteY53" fmla="*/ 152967 h 921199"/>
              <a:gd name="connsiteX54" fmla="*/ 411315 w 1652044"/>
              <a:gd name="connsiteY54" fmla="*/ 142769 h 921199"/>
              <a:gd name="connsiteX55" fmla="*/ 462304 w 1652044"/>
              <a:gd name="connsiteY55" fmla="*/ 146168 h 921199"/>
              <a:gd name="connsiteX56" fmla="*/ 482699 w 1652044"/>
              <a:gd name="connsiteY56" fmla="*/ 152967 h 921199"/>
              <a:gd name="connsiteX57" fmla="*/ 492897 w 1652044"/>
              <a:gd name="connsiteY57" fmla="*/ 156366 h 921199"/>
              <a:gd name="connsiteX58" fmla="*/ 499696 w 1652044"/>
              <a:gd name="connsiteY58" fmla="*/ 166564 h 921199"/>
              <a:gd name="connsiteX59" fmla="*/ 506494 w 1652044"/>
              <a:gd name="connsiteY59" fmla="*/ 186959 h 921199"/>
              <a:gd name="connsiteX60" fmla="*/ 499696 w 1652044"/>
              <a:gd name="connsiteY60" fmla="*/ 214153 h 921199"/>
              <a:gd name="connsiteX61" fmla="*/ 489498 w 1652044"/>
              <a:gd name="connsiteY61" fmla="*/ 220952 h 921199"/>
              <a:gd name="connsiteX62" fmla="*/ 472502 w 1652044"/>
              <a:gd name="connsiteY62" fmla="*/ 237948 h 921199"/>
              <a:gd name="connsiteX63" fmla="*/ 452106 w 1652044"/>
              <a:gd name="connsiteY63" fmla="*/ 244747 h 921199"/>
              <a:gd name="connsiteX64" fmla="*/ 431710 w 1652044"/>
              <a:gd name="connsiteY64" fmla="*/ 254945 h 921199"/>
              <a:gd name="connsiteX65" fmla="*/ 407916 w 1652044"/>
              <a:gd name="connsiteY65" fmla="*/ 268542 h 921199"/>
              <a:gd name="connsiteX66" fmla="*/ 407916 w 1652044"/>
              <a:gd name="connsiteY66" fmla="*/ 292336 h 921199"/>
              <a:gd name="connsiteX67" fmla="*/ 428311 w 1652044"/>
              <a:gd name="connsiteY67" fmla="*/ 299135 h 921199"/>
              <a:gd name="connsiteX68" fmla="*/ 469102 w 1652044"/>
              <a:gd name="connsiteY68" fmla="*/ 295736 h 921199"/>
              <a:gd name="connsiteX69" fmla="*/ 479300 w 1652044"/>
              <a:gd name="connsiteY69" fmla="*/ 292336 h 921199"/>
              <a:gd name="connsiteX70" fmla="*/ 503095 w 1652044"/>
              <a:gd name="connsiteY70" fmla="*/ 285538 h 921199"/>
              <a:gd name="connsiteX71" fmla="*/ 523490 w 1652044"/>
              <a:gd name="connsiteY71" fmla="*/ 265142 h 921199"/>
              <a:gd name="connsiteX72" fmla="*/ 540487 w 1652044"/>
              <a:gd name="connsiteY72" fmla="*/ 234549 h 921199"/>
              <a:gd name="connsiteX73" fmla="*/ 547285 w 1652044"/>
              <a:gd name="connsiteY73" fmla="*/ 224351 h 921199"/>
              <a:gd name="connsiteX74" fmla="*/ 554084 w 1652044"/>
              <a:gd name="connsiteY74" fmla="*/ 214153 h 921199"/>
              <a:gd name="connsiteX75" fmla="*/ 564281 w 1652044"/>
              <a:gd name="connsiteY75" fmla="*/ 132571 h 921199"/>
              <a:gd name="connsiteX76" fmla="*/ 540487 w 1652044"/>
              <a:gd name="connsiteY76" fmla="*/ 115575 h 921199"/>
              <a:gd name="connsiteX77" fmla="*/ 537087 w 1652044"/>
              <a:gd name="connsiteY77" fmla="*/ 105377 h 921199"/>
              <a:gd name="connsiteX78" fmla="*/ 557483 w 1652044"/>
              <a:gd name="connsiteY78" fmla="*/ 98579 h 921199"/>
              <a:gd name="connsiteX79" fmla="*/ 560882 w 1652044"/>
              <a:gd name="connsiteY79" fmla="*/ 112176 h 921199"/>
              <a:gd name="connsiteX80" fmla="*/ 567681 w 1652044"/>
              <a:gd name="connsiteY80" fmla="*/ 132571 h 921199"/>
              <a:gd name="connsiteX81" fmla="*/ 571080 w 1652044"/>
              <a:gd name="connsiteY81" fmla="*/ 142769 h 921199"/>
              <a:gd name="connsiteX82" fmla="*/ 581278 w 1652044"/>
              <a:gd name="connsiteY82" fmla="*/ 149568 h 921199"/>
              <a:gd name="connsiteX83" fmla="*/ 584677 w 1652044"/>
              <a:gd name="connsiteY83" fmla="*/ 159765 h 921199"/>
              <a:gd name="connsiteX84" fmla="*/ 608472 w 1652044"/>
              <a:gd name="connsiteY84" fmla="*/ 146168 h 921199"/>
              <a:gd name="connsiteX85" fmla="*/ 611871 w 1652044"/>
              <a:gd name="connsiteY85" fmla="*/ 122374 h 921199"/>
              <a:gd name="connsiteX86" fmla="*/ 625468 w 1652044"/>
              <a:gd name="connsiteY86" fmla="*/ 125773 h 921199"/>
              <a:gd name="connsiteX87" fmla="*/ 645864 w 1652044"/>
              <a:gd name="connsiteY87" fmla="*/ 132571 h 921199"/>
              <a:gd name="connsiteX88" fmla="*/ 652662 w 1652044"/>
              <a:gd name="connsiteY88" fmla="*/ 142769 h 921199"/>
              <a:gd name="connsiteX89" fmla="*/ 659461 w 1652044"/>
              <a:gd name="connsiteY89" fmla="*/ 203956 h 921199"/>
              <a:gd name="connsiteX90" fmla="*/ 666259 w 1652044"/>
              <a:gd name="connsiteY90" fmla="*/ 231150 h 921199"/>
              <a:gd name="connsiteX91" fmla="*/ 683255 w 1652044"/>
              <a:gd name="connsiteY91" fmla="*/ 271941 h 921199"/>
              <a:gd name="connsiteX92" fmla="*/ 693453 w 1652044"/>
              <a:gd name="connsiteY92" fmla="*/ 275340 h 921199"/>
              <a:gd name="connsiteX93" fmla="*/ 703651 w 1652044"/>
              <a:gd name="connsiteY93" fmla="*/ 302534 h 921199"/>
              <a:gd name="connsiteX94" fmla="*/ 710449 w 1652044"/>
              <a:gd name="connsiteY94" fmla="*/ 316131 h 921199"/>
              <a:gd name="connsiteX95" fmla="*/ 713849 w 1652044"/>
              <a:gd name="connsiteY95" fmla="*/ 326329 h 921199"/>
              <a:gd name="connsiteX96" fmla="*/ 724047 w 1652044"/>
              <a:gd name="connsiteY96" fmla="*/ 346724 h 921199"/>
              <a:gd name="connsiteX97" fmla="*/ 727446 w 1652044"/>
              <a:gd name="connsiteY97" fmla="*/ 360321 h 921199"/>
              <a:gd name="connsiteX98" fmla="*/ 744442 w 1652044"/>
              <a:gd name="connsiteY98" fmla="*/ 390915 h 921199"/>
              <a:gd name="connsiteX99" fmla="*/ 764838 w 1652044"/>
              <a:gd name="connsiteY99" fmla="*/ 397713 h 921199"/>
              <a:gd name="connsiteX100" fmla="*/ 775035 w 1652044"/>
              <a:gd name="connsiteY100" fmla="*/ 401113 h 921199"/>
              <a:gd name="connsiteX101" fmla="*/ 798830 w 1652044"/>
              <a:gd name="connsiteY101" fmla="*/ 407911 h 921199"/>
              <a:gd name="connsiteX102" fmla="*/ 802229 w 1652044"/>
              <a:gd name="connsiteY102" fmla="*/ 418109 h 921199"/>
              <a:gd name="connsiteX103" fmla="*/ 815826 w 1652044"/>
              <a:gd name="connsiteY103" fmla="*/ 428307 h 921199"/>
              <a:gd name="connsiteX104" fmla="*/ 849819 w 1652044"/>
              <a:gd name="connsiteY104" fmla="*/ 448702 h 921199"/>
              <a:gd name="connsiteX105" fmla="*/ 870215 w 1652044"/>
              <a:gd name="connsiteY105" fmla="*/ 458900 h 921199"/>
              <a:gd name="connsiteX106" fmla="*/ 873614 w 1652044"/>
              <a:gd name="connsiteY106" fmla="*/ 469098 h 921199"/>
              <a:gd name="connsiteX107" fmla="*/ 883812 w 1652044"/>
              <a:gd name="connsiteY107" fmla="*/ 472497 h 921199"/>
              <a:gd name="connsiteX108" fmla="*/ 941599 w 1652044"/>
              <a:gd name="connsiteY108" fmla="*/ 469098 h 921199"/>
              <a:gd name="connsiteX109" fmla="*/ 982390 w 1652044"/>
              <a:gd name="connsiteY109" fmla="*/ 469098 h 921199"/>
              <a:gd name="connsiteX110" fmla="*/ 985789 w 1652044"/>
              <a:gd name="connsiteY110" fmla="*/ 479295 h 921199"/>
              <a:gd name="connsiteX111" fmla="*/ 995987 w 1652044"/>
              <a:gd name="connsiteY111" fmla="*/ 482695 h 921199"/>
              <a:gd name="connsiteX112" fmla="*/ 1006185 w 1652044"/>
              <a:gd name="connsiteY112" fmla="*/ 479295 h 921199"/>
              <a:gd name="connsiteX113" fmla="*/ 1012983 w 1652044"/>
              <a:gd name="connsiteY113" fmla="*/ 458900 h 921199"/>
              <a:gd name="connsiteX114" fmla="*/ 1019782 w 1652044"/>
              <a:gd name="connsiteY114" fmla="*/ 448702 h 921199"/>
              <a:gd name="connsiteX115" fmla="*/ 1033379 w 1652044"/>
              <a:gd name="connsiteY115" fmla="*/ 418109 h 921199"/>
              <a:gd name="connsiteX116" fmla="*/ 1043577 w 1652044"/>
              <a:gd name="connsiteY116" fmla="*/ 407911 h 921199"/>
              <a:gd name="connsiteX117" fmla="*/ 1091166 w 1652044"/>
              <a:gd name="connsiteY117" fmla="*/ 397713 h 921199"/>
              <a:gd name="connsiteX118" fmla="*/ 1121760 w 1652044"/>
              <a:gd name="connsiteY118" fmla="*/ 401113 h 921199"/>
              <a:gd name="connsiteX119" fmla="*/ 1142155 w 1652044"/>
              <a:gd name="connsiteY119" fmla="*/ 421508 h 921199"/>
              <a:gd name="connsiteX120" fmla="*/ 1165950 w 1652044"/>
              <a:gd name="connsiteY120" fmla="*/ 441904 h 921199"/>
              <a:gd name="connsiteX121" fmla="*/ 1179547 w 1652044"/>
              <a:gd name="connsiteY121" fmla="*/ 435105 h 921199"/>
              <a:gd name="connsiteX122" fmla="*/ 1189745 w 1652044"/>
              <a:gd name="connsiteY122" fmla="*/ 424907 h 921199"/>
              <a:gd name="connsiteX123" fmla="*/ 1199942 w 1652044"/>
              <a:gd name="connsiteY123" fmla="*/ 418109 h 921199"/>
              <a:gd name="connsiteX124" fmla="*/ 1206741 w 1652044"/>
              <a:gd name="connsiteY124" fmla="*/ 428307 h 921199"/>
              <a:gd name="connsiteX125" fmla="*/ 1196543 w 1652044"/>
              <a:gd name="connsiteY125" fmla="*/ 462299 h 921199"/>
              <a:gd name="connsiteX126" fmla="*/ 1193144 w 1652044"/>
              <a:gd name="connsiteY126" fmla="*/ 509889 h 921199"/>
              <a:gd name="connsiteX127" fmla="*/ 1172748 w 1652044"/>
              <a:gd name="connsiteY127" fmla="*/ 516687 h 921199"/>
              <a:gd name="connsiteX128" fmla="*/ 1162551 w 1652044"/>
              <a:gd name="connsiteY128" fmla="*/ 520087 h 921199"/>
              <a:gd name="connsiteX129" fmla="*/ 1159151 w 1652044"/>
              <a:gd name="connsiteY129" fmla="*/ 530284 h 921199"/>
              <a:gd name="connsiteX130" fmla="*/ 1138756 w 1652044"/>
              <a:gd name="connsiteY130" fmla="*/ 537083 h 921199"/>
              <a:gd name="connsiteX131" fmla="*/ 1128558 w 1652044"/>
              <a:gd name="connsiteY131" fmla="*/ 543881 h 921199"/>
              <a:gd name="connsiteX132" fmla="*/ 1135357 w 1652044"/>
              <a:gd name="connsiteY132" fmla="*/ 577874 h 921199"/>
              <a:gd name="connsiteX133" fmla="*/ 1148954 w 1652044"/>
              <a:gd name="connsiteY133" fmla="*/ 598269 h 921199"/>
              <a:gd name="connsiteX134" fmla="*/ 1162551 w 1652044"/>
              <a:gd name="connsiteY134" fmla="*/ 649258 h 921199"/>
              <a:gd name="connsiteX135" fmla="*/ 1165950 w 1652044"/>
              <a:gd name="connsiteY135" fmla="*/ 662855 h 921199"/>
              <a:gd name="connsiteX136" fmla="*/ 1176148 w 1652044"/>
              <a:gd name="connsiteY136" fmla="*/ 666255 h 921199"/>
              <a:gd name="connsiteX137" fmla="*/ 1199942 w 1652044"/>
              <a:gd name="connsiteY137" fmla="*/ 676452 h 921199"/>
              <a:gd name="connsiteX138" fmla="*/ 1213539 w 1652044"/>
              <a:gd name="connsiteY138" fmla="*/ 686650 h 921199"/>
              <a:gd name="connsiteX139" fmla="*/ 1223737 w 1652044"/>
              <a:gd name="connsiteY139" fmla="*/ 690049 h 921199"/>
              <a:gd name="connsiteX140" fmla="*/ 1233935 w 1652044"/>
              <a:gd name="connsiteY140" fmla="*/ 696848 h 921199"/>
              <a:gd name="connsiteX141" fmla="*/ 1237334 w 1652044"/>
              <a:gd name="connsiteY141" fmla="*/ 707046 h 921199"/>
              <a:gd name="connsiteX142" fmla="*/ 1261129 w 1652044"/>
              <a:gd name="connsiteY142" fmla="*/ 724042 h 921199"/>
              <a:gd name="connsiteX143" fmla="*/ 1271327 w 1652044"/>
              <a:gd name="connsiteY143" fmla="*/ 730840 h 921199"/>
              <a:gd name="connsiteX144" fmla="*/ 1295122 w 1652044"/>
              <a:gd name="connsiteY144" fmla="*/ 734240 h 921199"/>
              <a:gd name="connsiteX145" fmla="*/ 1305319 w 1652044"/>
              <a:gd name="connsiteY145" fmla="*/ 737639 h 921199"/>
              <a:gd name="connsiteX146" fmla="*/ 1318916 w 1652044"/>
              <a:gd name="connsiteY146" fmla="*/ 741038 h 921199"/>
              <a:gd name="connsiteX147" fmla="*/ 1322316 w 1652044"/>
              <a:gd name="connsiteY147" fmla="*/ 751236 h 921199"/>
              <a:gd name="connsiteX148" fmla="*/ 1332513 w 1652044"/>
              <a:gd name="connsiteY148" fmla="*/ 775031 h 921199"/>
              <a:gd name="connsiteX149" fmla="*/ 1325715 w 1652044"/>
              <a:gd name="connsiteY149" fmla="*/ 802225 h 921199"/>
              <a:gd name="connsiteX150" fmla="*/ 1318916 w 1652044"/>
              <a:gd name="connsiteY150" fmla="*/ 822620 h 921199"/>
              <a:gd name="connsiteX151" fmla="*/ 1315517 w 1652044"/>
              <a:gd name="connsiteY151" fmla="*/ 832818 h 921199"/>
              <a:gd name="connsiteX152" fmla="*/ 1308719 w 1652044"/>
              <a:gd name="connsiteY152" fmla="*/ 843016 h 921199"/>
              <a:gd name="connsiteX153" fmla="*/ 1305319 w 1652044"/>
              <a:gd name="connsiteY153" fmla="*/ 856613 h 921199"/>
              <a:gd name="connsiteX154" fmla="*/ 1308719 w 1652044"/>
              <a:gd name="connsiteY154" fmla="*/ 897404 h 921199"/>
              <a:gd name="connsiteX155" fmla="*/ 1312118 w 1652044"/>
              <a:gd name="connsiteY155" fmla="*/ 907602 h 921199"/>
              <a:gd name="connsiteX156" fmla="*/ 1332513 w 1652044"/>
              <a:gd name="connsiteY156" fmla="*/ 914400 h 921199"/>
              <a:gd name="connsiteX157" fmla="*/ 1417495 w 1652044"/>
              <a:gd name="connsiteY157" fmla="*/ 921199 h 921199"/>
              <a:gd name="connsiteX158" fmla="*/ 1461685 w 1652044"/>
              <a:gd name="connsiteY158" fmla="*/ 917800 h 921199"/>
              <a:gd name="connsiteX159" fmla="*/ 1482081 w 1652044"/>
              <a:gd name="connsiteY159" fmla="*/ 911001 h 921199"/>
              <a:gd name="connsiteX160" fmla="*/ 1495678 w 1652044"/>
              <a:gd name="connsiteY160" fmla="*/ 907602 h 921199"/>
              <a:gd name="connsiteX161" fmla="*/ 1505876 w 1652044"/>
              <a:gd name="connsiteY161" fmla="*/ 900803 h 921199"/>
              <a:gd name="connsiteX162" fmla="*/ 1516073 w 1652044"/>
              <a:gd name="connsiteY162" fmla="*/ 897404 h 921199"/>
              <a:gd name="connsiteX163" fmla="*/ 1526271 w 1652044"/>
              <a:gd name="connsiteY163" fmla="*/ 887206 h 921199"/>
              <a:gd name="connsiteX164" fmla="*/ 1539868 w 1652044"/>
              <a:gd name="connsiteY164" fmla="*/ 866811 h 921199"/>
              <a:gd name="connsiteX165" fmla="*/ 1553465 w 1652044"/>
              <a:gd name="connsiteY165" fmla="*/ 846415 h 921199"/>
              <a:gd name="connsiteX166" fmla="*/ 1560264 w 1652044"/>
              <a:gd name="connsiteY166" fmla="*/ 836217 h 921199"/>
              <a:gd name="connsiteX167" fmla="*/ 1580659 w 1652044"/>
              <a:gd name="connsiteY167" fmla="*/ 826020 h 921199"/>
              <a:gd name="connsiteX168" fmla="*/ 1601055 w 1652044"/>
              <a:gd name="connsiteY168" fmla="*/ 812423 h 921199"/>
              <a:gd name="connsiteX169" fmla="*/ 1604454 w 1652044"/>
              <a:gd name="connsiteY169" fmla="*/ 768232 h 921199"/>
              <a:gd name="connsiteX170" fmla="*/ 1611252 w 1652044"/>
              <a:gd name="connsiteY170" fmla="*/ 758034 h 921199"/>
              <a:gd name="connsiteX171" fmla="*/ 1614652 w 1652044"/>
              <a:gd name="connsiteY171" fmla="*/ 747837 h 921199"/>
              <a:gd name="connsiteX172" fmla="*/ 1621450 w 1652044"/>
              <a:gd name="connsiteY172" fmla="*/ 737639 h 921199"/>
              <a:gd name="connsiteX173" fmla="*/ 1631648 w 1652044"/>
              <a:gd name="connsiteY173" fmla="*/ 717243 h 921199"/>
              <a:gd name="connsiteX174" fmla="*/ 1641846 w 1652044"/>
              <a:gd name="connsiteY174" fmla="*/ 696848 h 921199"/>
              <a:gd name="connsiteX175" fmla="*/ 1652044 w 1652044"/>
              <a:gd name="connsiteY175" fmla="*/ 662855 h 921199"/>
              <a:gd name="connsiteX176" fmla="*/ 1641846 w 1652044"/>
              <a:gd name="connsiteY176" fmla="*/ 598269 h 921199"/>
              <a:gd name="connsiteX177" fmla="*/ 1631648 w 1652044"/>
              <a:gd name="connsiteY177" fmla="*/ 588072 h 921199"/>
              <a:gd name="connsiteX178" fmla="*/ 1621450 w 1652044"/>
              <a:gd name="connsiteY178" fmla="*/ 584672 h 921199"/>
              <a:gd name="connsiteX179" fmla="*/ 1604454 w 1652044"/>
              <a:gd name="connsiteY179" fmla="*/ 571075 h 921199"/>
              <a:gd name="connsiteX180" fmla="*/ 1594256 w 1652044"/>
              <a:gd name="connsiteY180" fmla="*/ 557478 h 921199"/>
              <a:gd name="connsiteX181" fmla="*/ 1580659 w 1652044"/>
              <a:gd name="connsiteY181" fmla="*/ 537083 h 921199"/>
              <a:gd name="connsiteX182" fmla="*/ 1573861 w 1652044"/>
              <a:gd name="connsiteY182" fmla="*/ 526885 h 921199"/>
              <a:gd name="connsiteX183" fmla="*/ 1560264 w 1652044"/>
              <a:gd name="connsiteY183" fmla="*/ 520087 h 921199"/>
              <a:gd name="connsiteX184" fmla="*/ 1539868 w 1652044"/>
              <a:gd name="connsiteY184" fmla="*/ 516687 h 921199"/>
              <a:gd name="connsiteX185" fmla="*/ 1526271 w 1652044"/>
              <a:gd name="connsiteY185" fmla="*/ 513288 h 921199"/>
              <a:gd name="connsiteX186" fmla="*/ 1505876 w 1652044"/>
              <a:gd name="connsiteY186" fmla="*/ 506489 h 921199"/>
              <a:gd name="connsiteX187" fmla="*/ 1468484 w 1652044"/>
              <a:gd name="connsiteY187" fmla="*/ 489493 h 921199"/>
              <a:gd name="connsiteX188" fmla="*/ 1458286 w 1652044"/>
              <a:gd name="connsiteY188" fmla="*/ 479295 h 921199"/>
              <a:gd name="connsiteX189" fmla="*/ 1437890 w 1652044"/>
              <a:gd name="connsiteY189" fmla="*/ 465698 h 921199"/>
              <a:gd name="connsiteX190" fmla="*/ 1424293 w 1652044"/>
              <a:gd name="connsiteY190" fmla="*/ 445303 h 921199"/>
              <a:gd name="connsiteX191" fmla="*/ 1410696 w 1652044"/>
              <a:gd name="connsiteY191" fmla="*/ 414710 h 921199"/>
              <a:gd name="connsiteX192" fmla="*/ 1390301 w 1652044"/>
              <a:gd name="connsiteY192" fmla="*/ 373918 h 921199"/>
              <a:gd name="connsiteX193" fmla="*/ 1383502 w 1652044"/>
              <a:gd name="connsiteY193" fmla="*/ 363721 h 921199"/>
              <a:gd name="connsiteX194" fmla="*/ 1363107 w 1652044"/>
              <a:gd name="connsiteY194" fmla="*/ 346724 h 921199"/>
              <a:gd name="connsiteX195" fmla="*/ 1342711 w 1652044"/>
              <a:gd name="connsiteY195" fmla="*/ 333127 h 921199"/>
              <a:gd name="connsiteX196" fmla="*/ 1332513 w 1652044"/>
              <a:gd name="connsiteY196" fmla="*/ 322930 h 921199"/>
              <a:gd name="connsiteX197" fmla="*/ 1308719 w 1652044"/>
              <a:gd name="connsiteY197" fmla="*/ 316131 h 921199"/>
              <a:gd name="connsiteX198" fmla="*/ 1295122 w 1652044"/>
              <a:gd name="connsiteY198" fmla="*/ 309333 h 921199"/>
              <a:gd name="connsiteX199" fmla="*/ 1261129 w 1652044"/>
              <a:gd name="connsiteY199" fmla="*/ 299135 h 921199"/>
              <a:gd name="connsiteX200" fmla="*/ 1247532 w 1652044"/>
              <a:gd name="connsiteY200" fmla="*/ 292336 h 921199"/>
              <a:gd name="connsiteX201" fmla="*/ 1230536 w 1652044"/>
              <a:gd name="connsiteY201" fmla="*/ 288937 h 921199"/>
              <a:gd name="connsiteX202" fmla="*/ 1220338 w 1652044"/>
              <a:gd name="connsiteY202" fmla="*/ 285538 h 921199"/>
              <a:gd name="connsiteX203" fmla="*/ 1186345 w 1652044"/>
              <a:gd name="connsiteY203" fmla="*/ 292336 h 921199"/>
              <a:gd name="connsiteX204" fmla="*/ 1128558 w 1652044"/>
              <a:gd name="connsiteY204" fmla="*/ 288937 h 921199"/>
              <a:gd name="connsiteX205" fmla="*/ 1108162 w 1652044"/>
              <a:gd name="connsiteY205" fmla="*/ 285538 h 921199"/>
              <a:gd name="connsiteX206" fmla="*/ 1084368 w 1652044"/>
              <a:gd name="connsiteY206" fmla="*/ 278739 h 921199"/>
              <a:gd name="connsiteX207" fmla="*/ 1067371 w 1652044"/>
              <a:gd name="connsiteY207" fmla="*/ 275340 h 921199"/>
              <a:gd name="connsiteX208" fmla="*/ 1036778 w 1652044"/>
              <a:gd name="connsiteY208" fmla="*/ 265142 h 921199"/>
              <a:gd name="connsiteX209" fmla="*/ 1026580 w 1652044"/>
              <a:gd name="connsiteY209" fmla="*/ 261743 h 921199"/>
              <a:gd name="connsiteX210" fmla="*/ 1006185 w 1652044"/>
              <a:gd name="connsiteY210" fmla="*/ 251545 h 921199"/>
              <a:gd name="connsiteX211" fmla="*/ 995987 w 1652044"/>
              <a:gd name="connsiteY211" fmla="*/ 244747 h 921199"/>
              <a:gd name="connsiteX212" fmla="*/ 985789 w 1652044"/>
              <a:gd name="connsiteY212" fmla="*/ 234549 h 921199"/>
              <a:gd name="connsiteX213" fmla="*/ 948397 w 1652044"/>
              <a:gd name="connsiteY213" fmla="*/ 224351 h 921199"/>
              <a:gd name="connsiteX214" fmla="*/ 931401 w 1652044"/>
              <a:gd name="connsiteY214" fmla="*/ 217553 h 921199"/>
              <a:gd name="connsiteX215" fmla="*/ 917804 w 1652044"/>
              <a:gd name="connsiteY215" fmla="*/ 214153 h 921199"/>
              <a:gd name="connsiteX216" fmla="*/ 907606 w 1652044"/>
              <a:gd name="connsiteY216" fmla="*/ 210754 h 921199"/>
              <a:gd name="connsiteX217" fmla="*/ 887211 w 1652044"/>
              <a:gd name="connsiteY217" fmla="*/ 193758 h 921199"/>
              <a:gd name="connsiteX218" fmla="*/ 866815 w 1652044"/>
              <a:gd name="connsiteY218" fmla="*/ 180161 h 921199"/>
              <a:gd name="connsiteX219" fmla="*/ 860017 w 1652044"/>
              <a:gd name="connsiteY219" fmla="*/ 169963 h 921199"/>
              <a:gd name="connsiteX220" fmla="*/ 839621 w 1652044"/>
              <a:gd name="connsiteY220" fmla="*/ 159765 h 921199"/>
              <a:gd name="connsiteX221" fmla="*/ 819226 w 1652044"/>
              <a:gd name="connsiteY221" fmla="*/ 149568 h 921199"/>
              <a:gd name="connsiteX222" fmla="*/ 809028 w 1652044"/>
              <a:gd name="connsiteY222" fmla="*/ 139370 h 921199"/>
              <a:gd name="connsiteX223" fmla="*/ 798830 w 1652044"/>
              <a:gd name="connsiteY223" fmla="*/ 135971 h 921199"/>
              <a:gd name="connsiteX224" fmla="*/ 792032 w 1652044"/>
              <a:gd name="connsiteY224" fmla="*/ 125773 h 921199"/>
              <a:gd name="connsiteX225" fmla="*/ 768237 w 1652044"/>
              <a:gd name="connsiteY225" fmla="*/ 115575 h 921199"/>
              <a:gd name="connsiteX226" fmla="*/ 747841 w 1652044"/>
              <a:gd name="connsiteY226" fmla="*/ 98579 h 921199"/>
              <a:gd name="connsiteX227" fmla="*/ 737644 w 1652044"/>
              <a:gd name="connsiteY227" fmla="*/ 95179 h 921199"/>
              <a:gd name="connsiteX228" fmla="*/ 717248 w 1652044"/>
              <a:gd name="connsiteY228" fmla="*/ 84982 h 921199"/>
              <a:gd name="connsiteX229" fmla="*/ 707050 w 1652044"/>
              <a:gd name="connsiteY229" fmla="*/ 78183 h 921199"/>
              <a:gd name="connsiteX230" fmla="*/ 696852 w 1652044"/>
              <a:gd name="connsiteY230" fmla="*/ 74784 h 921199"/>
              <a:gd name="connsiteX231" fmla="*/ 676457 w 1652044"/>
              <a:gd name="connsiteY231" fmla="*/ 61187 h 921199"/>
              <a:gd name="connsiteX232" fmla="*/ 666259 w 1652044"/>
              <a:gd name="connsiteY232" fmla="*/ 54388 h 921199"/>
              <a:gd name="connsiteX233" fmla="*/ 656061 w 1652044"/>
              <a:gd name="connsiteY233" fmla="*/ 50989 h 921199"/>
              <a:gd name="connsiteX234" fmla="*/ 645864 w 1652044"/>
              <a:gd name="connsiteY234" fmla="*/ 40791 h 921199"/>
              <a:gd name="connsiteX235" fmla="*/ 632267 w 1652044"/>
              <a:gd name="connsiteY235" fmla="*/ 20396 h 921199"/>
              <a:gd name="connsiteX236" fmla="*/ 622069 w 1652044"/>
              <a:gd name="connsiteY236" fmla="*/ 16997 h 921199"/>
              <a:gd name="connsiteX237" fmla="*/ 601673 w 1652044"/>
              <a:gd name="connsiteY237" fmla="*/ 20396 h 921199"/>
              <a:gd name="connsiteX238" fmla="*/ 594875 w 1652044"/>
              <a:gd name="connsiteY238" fmla="*/ 30594 h 921199"/>
              <a:gd name="connsiteX239" fmla="*/ 581278 w 1652044"/>
              <a:gd name="connsiteY239" fmla="*/ 50989 h 921199"/>
              <a:gd name="connsiteX240" fmla="*/ 560882 w 1652044"/>
              <a:gd name="connsiteY240" fmla="*/ 54388 h 921199"/>
              <a:gd name="connsiteX241" fmla="*/ 499696 w 1652044"/>
              <a:gd name="connsiteY241" fmla="*/ 50989 h 921199"/>
              <a:gd name="connsiteX242" fmla="*/ 475901 w 1652044"/>
              <a:gd name="connsiteY242" fmla="*/ 44191 h 921199"/>
              <a:gd name="connsiteX243" fmla="*/ 452106 w 1652044"/>
              <a:gd name="connsiteY243" fmla="*/ 33993 h 921199"/>
              <a:gd name="connsiteX244" fmla="*/ 363725 w 1652044"/>
              <a:gd name="connsiteY244" fmla="*/ 23795 h 921199"/>
              <a:gd name="connsiteX245" fmla="*/ 326333 w 1652044"/>
              <a:gd name="connsiteY245" fmla="*/ 27194 h 921199"/>
              <a:gd name="connsiteX246" fmla="*/ 285542 w 1652044"/>
              <a:gd name="connsiteY246" fmla="*/ 23795 h 921199"/>
              <a:gd name="connsiteX247" fmla="*/ 227755 w 1652044"/>
              <a:gd name="connsiteY247" fmla="*/ 20396 h 921199"/>
              <a:gd name="connsiteX248" fmla="*/ 193762 w 1652044"/>
              <a:gd name="connsiteY248" fmla="*/ 13597 h 921199"/>
              <a:gd name="connsiteX249" fmla="*/ 180165 w 1652044"/>
              <a:gd name="connsiteY249" fmla="*/ 10198 h 921199"/>
              <a:gd name="connsiteX250" fmla="*/ 118979 w 1652044"/>
              <a:gd name="connsiteY250" fmla="*/ 6799 h 921199"/>
              <a:gd name="connsiteX251" fmla="*/ 105382 w 1652044"/>
              <a:gd name="connsiteY251" fmla="*/ 3400 h 921199"/>
              <a:gd name="connsiteX252" fmla="*/ 95184 w 1652044"/>
              <a:gd name="connsiteY252" fmla="*/ 0 h 921199"/>
              <a:gd name="connsiteX253" fmla="*/ 105382 w 1652044"/>
              <a:gd name="connsiteY253" fmla="*/ 3400 h 92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1652044" h="921199">
                <a:moveTo>
                  <a:pt x="105382" y="3400"/>
                </a:moveTo>
                <a:cubicBezTo>
                  <a:pt x="101416" y="4533"/>
                  <a:pt x="82651" y="5110"/>
                  <a:pt x="71389" y="6799"/>
                </a:cubicBezTo>
                <a:cubicBezTo>
                  <a:pt x="59962" y="8513"/>
                  <a:pt x="37397" y="13597"/>
                  <a:pt x="37397" y="13597"/>
                </a:cubicBezTo>
                <a:cubicBezTo>
                  <a:pt x="33998" y="15863"/>
                  <a:pt x="30853" y="18569"/>
                  <a:pt x="27199" y="20396"/>
                </a:cubicBezTo>
                <a:cubicBezTo>
                  <a:pt x="23994" y="21998"/>
                  <a:pt x="19982" y="21807"/>
                  <a:pt x="17001" y="23795"/>
                </a:cubicBezTo>
                <a:cubicBezTo>
                  <a:pt x="13001" y="26462"/>
                  <a:pt x="10202" y="30594"/>
                  <a:pt x="6803" y="33993"/>
                </a:cubicBezTo>
                <a:cubicBezTo>
                  <a:pt x="-866" y="57002"/>
                  <a:pt x="-2128" y="48621"/>
                  <a:pt x="3404" y="67985"/>
                </a:cubicBezTo>
                <a:cubicBezTo>
                  <a:pt x="4388" y="71430"/>
                  <a:pt x="4269" y="75649"/>
                  <a:pt x="6803" y="78183"/>
                </a:cubicBezTo>
                <a:cubicBezTo>
                  <a:pt x="9337" y="80717"/>
                  <a:pt x="13602" y="80449"/>
                  <a:pt x="17001" y="81582"/>
                </a:cubicBezTo>
                <a:cubicBezTo>
                  <a:pt x="25544" y="107215"/>
                  <a:pt x="14020" y="75619"/>
                  <a:pt x="27199" y="101978"/>
                </a:cubicBezTo>
                <a:cubicBezTo>
                  <a:pt x="28801" y="105183"/>
                  <a:pt x="28858" y="109044"/>
                  <a:pt x="30598" y="112176"/>
                </a:cubicBezTo>
                <a:cubicBezTo>
                  <a:pt x="38464" y="126335"/>
                  <a:pt x="39829" y="134029"/>
                  <a:pt x="54393" y="135971"/>
                </a:cubicBezTo>
                <a:cubicBezTo>
                  <a:pt x="67917" y="137774"/>
                  <a:pt x="81587" y="138237"/>
                  <a:pt x="95184" y="139370"/>
                </a:cubicBezTo>
                <a:cubicBezTo>
                  <a:pt x="98583" y="140503"/>
                  <a:pt x="102584" y="140531"/>
                  <a:pt x="105382" y="142769"/>
                </a:cubicBezTo>
                <a:cubicBezTo>
                  <a:pt x="116840" y="151935"/>
                  <a:pt x="108544" y="152611"/>
                  <a:pt x="115580" y="163165"/>
                </a:cubicBezTo>
                <a:cubicBezTo>
                  <a:pt x="118246" y="167165"/>
                  <a:pt x="122378" y="169963"/>
                  <a:pt x="125777" y="173362"/>
                </a:cubicBezTo>
                <a:cubicBezTo>
                  <a:pt x="132343" y="193057"/>
                  <a:pt x="130917" y="184144"/>
                  <a:pt x="125777" y="217553"/>
                </a:cubicBezTo>
                <a:cubicBezTo>
                  <a:pt x="125232" y="221094"/>
                  <a:pt x="124616" y="224952"/>
                  <a:pt x="122378" y="227750"/>
                </a:cubicBezTo>
                <a:cubicBezTo>
                  <a:pt x="119826" y="230940"/>
                  <a:pt x="115579" y="232283"/>
                  <a:pt x="112180" y="234549"/>
                </a:cubicBezTo>
                <a:cubicBezTo>
                  <a:pt x="111047" y="237948"/>
                  <a:pt x="107648" y="241348"/>
                  <a:pt x="108781" y="244747"/>
                </a:cubicBezTo>
                <a:cubicBezTo>
                  <a:pt x="110301" y="249308"/>
                  <a:pt x="116312" y="250945"/>
                  <a:pt x="118979" y="254945"/>
                </a:cubicBezTo>
                <a:cubicBezTo>
                  <a:pt x="120966" y="257926"/>
                  <a:pt x="121245" y="261743"/>
                  <a:pt x="122378" y="265142"/>
                </a:cubicBezTo>
                <a:cubicBezTo>
                  <a:pt x="121245" y="273074"/>
                  <a:pt x="120412" y="281054"/>
                  <a:pt x="118979" y="288937"/>
                </a:cubicBezTo>
                <a:cubicBezTo>
                  <a:pt x="118143" y="293533"/>
                  <a:pt x="114103" y="298102"/>
                  <a:pt x="115580" y="302534"/>
                </a:cubicBezTo>
                <a:cubicBezTo>
                  <a:pt x="116872" y="306410"/>
                  <a:pt x="122378" y="307067"/>
                  <a:pt x="125777" y="309333"/>
                </a:cubicBezTo>
                <a:cubicBezTo>
                  <a:pt x="150734" y="301014"/>
                  <a:pt x="141106" y="307601"/>
                  <a:pt x="156371" y="292336"/>
                </a:cubicBezTo>
                <a:cubicBezTo>
                  <a:pt x="153707" y="271033"/>
                  <a:pt x="150161" y="262046"/>
                  <a:pt x="156371" y="241347"/>
                </a:cubicBezTo>
                <a:cubicBezTo>
                  <a:pt x="157545" y="237434"/>
                  <a:pt x="160903" y="234549"/>
                  <a:pt x="163169" y="231150"/>
                </a:cubicBezTo>
                <a:cubicBezTo>
                  <a:pt x="173794" y="188645"/>
                  <a:pt x="160214" y="241491"/>
                  <a:pt x="169968" y="207355"/>
                </a:cubicBezTo>
                <a:cubicBezTo>
                  <a:pt x="171252" y="202863"/>
                  <a:pt x="172084" y="198250"/>
                  <a:pt x="173367" y="193758"/>
                </a:cubicBezTo>
                <a:cubicBezTo>
                  <a:pt x="175192" y="187371"/>
                  <a:pt x="178046" y="177777"/>
                  <a:pt x="183565" y="173362"/>
                </a:cubicBezTo>
                <a:cubicBezTo>
                  <a:pt x="186363" y="171124"/>
                  <a:pt x="190363" y="171096"/>
                  <a:pt x="193762" y="169963"/>
                </a:cubicBezTo>
                <a:cubicBezTo>
                  <a:pt x="196028" y="163165"/>
                  <a:pt x="199848" y="156699"/>
                  <a:pt x="200561" y="149568"/>
                </a:cubicBezTo>
                <a:cubicBezTo>
                  <a:pt x="201424" y="140941"/>
                  <a:pt x="200047" y="101015"/>
                  <a:pt x="217557" y="95179"/>
                </a:cubicBezTo>
                <a:lnTo>
                  <a:pt x="227755" y="91780"/>
                </a:lnTo>
                <a:cubicBezTo>
                  <a:pt x="234554" y="92913"/>
                  <a:pt x="241986" y="92097"/>
                  <a:pt x="248151" y="95179"/>
                </a:cubicBezTo>
                <a:cubicBezTo>
                  <a:pt x="254645" y="98426"/>
                  <a:pt x="255667" y="110213"/>
                  <a:pt x="258348" y="115575"/>
                </a:cubicBezTo>
                <a:cubicBezTo>
                  <a:pt x="260175" y="119229"/>
                  <a:pt x="262881" y="122374"/>
                  <a:pt x="265147" y="125773"/>
                </a:cubicBezTo>
                <a:cubicBezTo>
                  <a:pt x="267413" y="132571"/>
                  <a:pt x="270207" y="139216"/>
                  <a:pt x="271945" y="146168"/>
                </a:cubicBezTo>
                <a:cubicBezTo>
                  <a:pt x="273078" y="150700"/>
                  <a:pt x="274003" y="155290"/>
                  <a:pt x="275345" y="159765"/>
                </a:cubicBezTo>
                <a:cubicBezTo>
                  <a:pt x="278328" y="169708"/>
                  <a:pt x="280655" y="185165"/>
                  <a:pt x="292341" y="190359"/>
                </a:cubicBezTo>
                <a:cubicBezTo>
                  <a:pt x="298639" y="193158"/>
                  <a:pt x="306008" y="192263"/>
                  <a:pt x="312736" y="193758"/>
                </a:cubicBezTo>
                <a:cubicBezTo>
                  <a:pt x="316234" y="194535"/>
                  <a:pt x="319535" y="196024"/>
                  <a:pt x="322934" y="197157"/>
                </a:cubicBezTo>
                <a:cubicBezTo>
                  <a:pt x="330457" y="202172"/>
                  <a:pt x="338097" y="206303"/>
                  <a:pt x="343330" y="214153"/>
                </a:cubicBezTo>
                <a:cubicBezTo>
                  <a:pt x="346316" y="218632"/>
                  <a:pt x="349638" y="238897"/>
                  <a:pt x="350128" y="241347"/>
                </a:cubicBezTo>
                <a:cubicBezTo>
                  <a:pt x="350327" y="244525"/>
                  <a:pt x="344229" y="293055"/>
                  <a:pt x="360326" y="305933"/>
                </a:cubicBezTo>
                <a:cubicBezTo>
                  <a:pt x="363124" y="308171"/>
                  <a:pt x="367125" y="308200"/>
                  <a:pt x="370524" y="309333"/>
                </a:cubicBezTo>
                <a:cubicBezTo>
                  <a:pt x="372790" y="305934"/>
                  <a:pt x="377322" y="303220"/>
                  <a:pt x="377322" y="299135"/>
                </a:cubicBezTo>
                <a:cubicBezTo>
                  <a:pt x="377322" y="291969"/>
                  <a:pt x="370524" y="278739"/>
                  <a:pt x="370524" y="278739"/>
                </a:cubicBezTo>
                <a:cubicBezTo>
                  <a:pt x="371432" y="275107"/>
                  <a:pt x="380217" y="237006"/>
                  <a:pt x="384121" y="231150"/>
                </a:cubicBezTo>
                <a:cubicBezTo>
                  <a:pt x="386387" y="227751"/>
                  <a:pt x="389260" y="224685"/>
                  <a:pt x="390919" y="220952"/>
                </a:cubicBezTo>
                <a:cubicBezTo>
                  <a:pt x="393830" y="214403"/>
                  <a:pt x="395452" y="207355"/>
                  <a:pt x="397718" y="200556"/>
                </a:cubicBezTo>
                <a:lnTo>
                  <a:pt x="401117" y="190359"/>
                </a:lnTo>
                <a:cubicBezTo>
                  <a:pt x="402635" y="181250"/>
                  <a:pt x="405537" y="162483"/>
                  <a:pt x="407916" y="152967"/>
                </a:cubicBezTo>
                <a:cubicBezTo>
                  <a:pt x="408785" y="149491"/>
                  <a:pt x="410182" y="146168"/>
                  <a:pt x="411315" y="142769"/>
                </a:cubicBezTo>
                <a:cubicBezTo>
                  <a:pt x="428311" y="143902"/>
                  <a:pt x="445441" y="143759"/>
                  <a:pt x="462304" y="146168"/>
                </a:cubicBezTo>
                <a:cubicBezTo>
                  <a:pt x="469398" y="147181"/>
                  <a:pt x="475901" y="150701"/>
                  <a:pt x="482699" y="152967"/>
                </a:cubicBezTo>
                <a:lnTo>
                  <a:pt x="492897" y="156366"/>
                </a:lnTo>
                <a:cubicBezTo>
                  <a:pt x="495163" y="159765"/>
                  <a:pt x="498037" y="162831"/>
                  <a:pt x="499696" y="166564"/>
                </a:cubicBezTo>
                <a:cubicBezTo>
                  <a:pt x="502606" y="173112"/>
                  <a:pt x="506494" y="186959"/>
                  <a:pt x="506494" y="186959"/>
                </a:cubicBezTo>
                <a:cubicBezTo>
                  <a:pt x="506325" y="187805"/>
                  <a:pt x="502484" y="210669"/>
                  <a:pt x="499696" y="214153"/>
                </a:cubicBezTo>
                <a:cubicBezTo>
                  <a:pt x="497144" y="217343"/>
                  <a:pt x="492897" y="218686"/>
                  <a:pt x="489498" y="220952"/>
                </a:cubicBezTo>
                <a:cubicBezTo>
                  <a:pt x="483296" y="230255"/>
                  <a:pt x="483236" y="233177"/>
                  <a:pt x="472502" y="237948"/>
                </a:cubicBezTo>
                <a:cubicBezTo>
                  <a:pt x="465953" y="240859"/>
                  <a:pt x="458069" y="240772"/>
                  <a:pt x="452106" y="244747"/>
                </a:cubicBezTo>
                <a:cubicBezTo>
                  <a:pt x="432510" y="257810"/>
                  <a:pt x="451411" y="246501"/>
                  <a:pt x="431710" y="254945"/>
                </a:cubicBezTo>
                <a:cubicBezTo>
                  <a:pt x="419629" y="260123"/>
                  <a:pt x="418161" y="261711"/>
                  <a:pt x="407916" y="268542"/>
                </a:cubicBezTo>
                <a:cubicBezTo>
                  <a:pt x="406730" y="273285"/>
                  <a:pt x="400674" y="287163"/>
                  <a:pt x="407916" y="292336"/>
                </a:cubicBezTo>
                <a:cubicBezTo>
                  <a:pt x="413747" y="296501"/>
                  <a:pt x="428311" y="299135"/>
                  <a:pt x="428311" y="299135"/>
                </a:cubicBezTo>
                <a:cubicBezTo>
                  <a:pt x="441908" y="298002"/>
                  <a:pt x="455578" y="297539"/>
                  <a:pt x="469102" y="295736"/>
                </a:cubicBezTo>
                <a:cubicBezTo>
                  <a:pt x="472654" y="295262"/>
                  <a:pt x="475855" y="293320"/>
                  <a:pt x="479300" y="292336"/>
                </a:cubicBezTo>
                <a:cubicBezTo>
                  <a:pt x="509205" y="283791"/>
                  <a:pt x="478623" y="293694"/>
                  <a:pt x="503095" y="285538"/>
                </a:cubicBezTo>
                <a:cubicBezTo>
                  <a:pt x="509893" y="278739"/>
                  <a:pt x="520449" y="274263"/>
                  <a:pt x="523490" y="265142"/>
                </a:cubicBezTo>
                <a:cubicBezTo>
                  <a:pt x="529475" y="247193"/>
                  <a:pt x="524902" y="257927"/>
                  <a:pt x="540487" y="234549"/>
                </a:cubicBezTo>
                <a:lnTo>
                  <a:pt x="547285" y="224351"/>
                </a:lnTo>
                <a:lnTo>
                  <a:pt x="554084" y="214153"/>
                </a:lnTo>
                <a:cubicBezTo>
                  <a:pt x="567341" y="174379"/>
                  <a:pt x="560485" y="200913"/>
                  <a:pt x="564281" y="132571"/>
                </a:cubicBezTo>
                <a:cubicBezTo>
                  <a:pt x="559630" y="129470"/>
                  <a:pt x="543123" y="118738"/>
                  <a:pt x="540487" y="115575"/>
                </a:cubicBezTo>
                <a:cubicBezTo>
                  <a:pt x="538193" y="112822"/>
                  <a:pt x="538220" y="108776"/>
                  <a:pt x="537087" y="105377"/>
                </a:cubicBezTo>
                <a:cubicBezTo>
                  <a:pt x="541871" y="98202"/>
                  <a:pt x="545191" y="86286"/>
                  <a:pt x="557483" y="98579"/>
                </a:cubicBezTo>
                <a:cubicBezTo>
                  <a:pt x="560786" y="101883"/>
                  <a:pt x="559540" y="107701"/>
                  <a:pt x="560882" y="112176"/>
                </a:cubicBezTo>
                <a:cubicBezTo>
                  <a:pt x="562941" y="119040"/>
                  <a:pt x="565415" y="125773"/>
                  <a:pt x="567681" y="132571"/>
                </a:cubicBezTo>
                <a:cubicBezTo>
                  <a:pt x="568814" y="135970"/>
                  <a:pt x="568099" y="140781"/>
                  <a:pt x="571080" y="142769"/>
                </a:cubicBezTo>
                <a:lnTo>
                  <a:pt x="581278" y="149568"/>
                </a:lnTo>
                <a:cubicBezTo>
                  <a:pt x="582411" y="152967"/>
                  <a:pt x="581232" y="158781"/>
                  <a:pt x="584677" y="159765"/>
                </a:cubicBezTo>
                <a:cubicBezTo>
                  <a:pt x="605313" y="165661"/>
                  <a:pt x="604606" y="157767"/>
                  <a:pt x="608472" y="146168"/>
                </a:cubicBezTo>
                <a:cubicBezTo>
                  <a:pt x="609605" y="138237"/>
                  <a:pt x="606742" y="128529"/>
                  <a:pt x="611871" y="122374"/>
                </a:cubicBezTo>
                <a:cubicBezTo>
                  <a:pt x="614862" y="118785"/>
                  <a:pt x="620993" y="124431"/>
                  <a:pt x="625468" y="125773"/>
                </a:cubicBezTo>
                <a:cubicBezTo>
                  <a:pt x="632332" y="127832"/>
                  <a:pt x="645864" y="132571"/>
                  <a:pt x="645864" y="132571"/>
                </a:cubicBezTo>
                <a:cubicBezTo>
                  <a:pt x="648130" y="135970"/>
                  <a:pt x="650835" y="139115"/>
                  <a:pt x="652662" y="142769"/>
                </a:cubicBezTo>
                <a:cubicBezTo>
                  <a:pt x="660827" y="159101"/>
                  <a:pt x="658771" y="197057"/>
                  <a:pt x="659461" y="203956"/>
                </a:cubicBezTo>
                <a:cubicBezTo>
                  <a:pt x="660633" y="215676"/>
                  <a:pt x="662850" y="220922"/>
                  <a:pt x="666259" y="231150"/>
                </a:cubicBezTo>
                <a:cubicBezTo>
                  <a:pt x="669763" y="266194"/>
                  <a:pt x="659651" y="261825"/>
                  <a:pt x="683255" y="271941"/>
                </a:cubicBezTo>
                <a:cubicBezTo>
                  <a:pt x="686548" y="273352"/>
                  <a:pt x="690054" y="274207"/>
                  <a:pt x="693453" y="275340"/>
                </a:cubicBezTo>
                <a:cubicBezTo>
                  <a:pt x="697192" y="286558"/>
                  <a:pt x="698228" y="290332"/>
                  <a:pt x="703651" y="302534"/>
                </a:cubicBezTo>
                <a:cubicBezTo>
                  <a:pt x="705709" y="307164"/>
                  <a:pt x="708453" y="311473"/>
                  <a:pt x="710449" y="316131"/>
                </a:cubicBezTo>
                <a:cubicBezTo>
                  <a:pt x="711861" y="319425"/>
                  <a:pt x="712247" y="323124"/>
                  <a:pt x="713849" y="326329"/>
                </a:cubicBezTo>
                <a:cubicBezTo>
                  <a:pt x="723777" y="346185"/>
                  <a:pt x="718353" y="326796"/>
                  <a:pt x="724047" y="346724"/>
                </a:cubicBezTo>
                <a:cubicBezTo>
                  <a:pt x="725331" y="351216"/>
                  <a:pt x="726104" y="355846"/>
                  <a:pt x="727446" y="360321"/>
                </a:cubicBezTo>
                <a:cubicBezTo>
                  <a:pt x="731125" y="372586"/>
                  <a:pt x="732288" y="384163"/>
                  <a:pt x="744442" y="390915"/>
                </a:cubicBezTo>
                <a:cubicBezTo>
                  <a:pt x="750707" y="394395"/>
                  <a:pt x="758039" y="395447"/>
                  <a:pt x="764838" y="397713"/>
                </a:cubicBezTo>
                <a:cubicBezTo>
                  <a:pt x="768237" y="398846"/>
                  <a:pt x="771559" y="400244"/>
                  <a:pt x="775035" y="401113"/>
                </a:cubicBezTo>
                <a:cubicBezTo>
                  <a:pt x="792108" y="405381"/>
                  <a:pt x="784200" y="403035"/>
                  <a:pt x="798830" y="407911"/>
                </a:cubicBezTo>
                <a:cubicBezTo>
                  <a:pt x="799963" y="411310"/>
                  <a:pt x="799935" y="415356"/>
                  <a:pt x="802229" y="418109"/>
                </a:cubicBezTo>
                <a:cubicBezTo>
                  <a:pt x="805856" y="422461"/>
                  <a:pt x="811185" y="425058"/>
                  <a:pt x="815826" y="428307"/>
                </a:cubicBezTo>
                <a:cubicBezTo>
                  <a:pt x="852790" y="454182"/>
                  <a:pt x="821253" y="432379"/>
                  <a:pt x="849819" y="448702"/>
                </a:cubicBezTo>
                <a:cubicBezTo>
                  <a:pt x="868272" y="459246"/>
                  <a:pt x="851516" y="452668"/>
                  <a:pt x="870215" y="458900"/>
                </a:cubicBezTo>
                <a:cubicBezTo>
                  <a:pt x="871348" y="462299"/>
                  <a:pt x="871080" y="466564"/>
                  <a:pt x="873614" y="469098"/>
                </a:cubicBezTo>
                <a:cubicBezTo>
                  <a:pt x="876148" y="471632"/>
                  <a:pt x="880229" y="472497"/>
                  <a:pt x="883812" y="472497"/>
                </a:cubicBezTo>
                <a:cubicBezTo>
                  <a:pt x="903108" y="472497"/>
                  <a:pt x="922337" y="470231"/>
                  <a:pt x="941599" y="469098"/>
                </a:cubicBezTo>
                <a:cubicBezTo>
                  <a:pt x="956833" y="464019"/>
                  <a:pt x="961688" y="460817"/>
                  <a:pt x="982390" y="469098"/>
                </a:cubicBezTo>
                <a:cubicBezTo>
                  <a:pt x="985717" y="470429"/>
                  <a:pt x="983256" y="476762"/>
                  <a:pt x="985789" y="479295"/>
                </a:cubicBezTo>
                <a:cubicBezTo>
                  <a:pt x="988323" y="481829"/>
                  <a:pt x="992588" y="481562"/>
                  <a:pt x="995987" y="482695"/>
                </a:cubicBezTo>
                <a:cubicBezTo>
                  <a:pt x="999386" y="481562"/>
                  <a:pt x="1004102" y="482211"/>
                  <a:pt x="1006185" y="479295"/>
                </a:cubicBezTo>
                <a:cubicBezTo>
                  <a:pt x="1010350" y="473464"/>
                  <a:pt x="1009008" y="464862"/>
                  <a:pt x="1012983" y="458900"/>
                </a:cubicBezTo>
                <a:lnTo>
                  <a:pt x="1019782" y="448702"/>
                </a:lnTo>
                <a:cubicBezTo>
                  <a:pt x="1024723" y="433878"/>
                  <a:pt x="1024400" y="428883"/>
                  <a:pt x="1033379" y="418109"/>
                </a:cubicBezTo>
                <a:cubicBezTo>
                  <a:pt x="1036457" y="414416"/>
                  <a:pt x="1039375" y="410246"/>
                  <a:pt x="1043577" y="407911"/>
                </a:cubicBezTo>
                <a:cubicBezTo>
                  <a:pt x="1057637" y="400100"/>
                  <a:pt x="1075985" y="399611"/>
                  <a:pt x="1091166" y="397713"/>
                </a:cubicBezTo>
                <a:cubicBezTo>
                  <a:pt x="1101364" y="398846"/>
                  <a:pt x="1111806" y="398624"/>
                  <a:pt x="1121760" y="401113"/>
                </a:cubicBezTo>
                <a:cubicBezTo>
                  <a:pt x="1131658" y="403588"/>
                  <a:pt x="1136458" y="414997"/>
                  <a:pt x="1142155" y="421508"/>
                </a:cubicBezTo>
                <a:cubicBezTo>
                  <a:pt x="1153695" y="434697"/>
                  <a:pt x="1153571" y="433651"/>
                  <a:pt x="1165950" y="441904"/>
                </a:cubicBezTo>
                <a:cubicBezTo>
                  <a:pt x="1170482" y="439638"/>
                  <a:pt x="1175424" y="438050"/>
                  <a:pt x="1179547" y="435105"/>
                </a:cubicBezTo>
                <a:cubicBezTo>
                  <a:pt x="1183459" y="432311"/>
                  <a:pt x="1186052" y="427985"/>
                  <a:pt x="1189745" y="424907"/>
                </a:cubicBezTo>
                <a:cubicBezTo>
                  <a:pt x="1192883" y="422292"/>
                  <a:pt x="1196543" y="420375"/>
                  <a:pt x="1199942" y="418109"/>
                </a:cubicBezTo>
                <a:cubicBezTo>
                  <a:pt x="1202208" y="421508"/>
                  <a:pt x="1206334" y="424242"/>
                  <a:pt x="1206741" y="428307"/>
                </a:cubicBezTo>
                <a:cubicBezTo>
                  <a:pt x="1208643" y="447327"/>
                  <a:pt x="1204788" y="449932"/>
                  <a:pt x="1196543" y="462299"/>
                </a:cubicBezTo>
                <a:cubicBezTo>
                  <a:pt x="1195410" y="478162"/>
                  <a:pt x="1199519" y="495319"/>
                  <a:pt x="1193144" y="509889"/>
                </a:cubicBezTo>
                <a:cubicBezTo>
                  <a:pt x="1190272" y="516454"/>
                  <a:pt x="1179547" y="514421"/>
                  <a:pt x="1172748" y="516687"/>
                </a:cubicBezTo>
                <a:lnTo>
                  <a:pt x="1162551" y="520087"/>
                </a:lnTo>
                <a:cubicBezTo>
                  <a:pt x="1161418" y="523486"/>
                  <a:pt x="1162067" y="528201"/>
                  <a:pt x="1159151" y="530284"/>
                </a:cubicBezTo>
                <a:cubicBezTo>
                  <a:pt x="1153320" y="534449"/>
                  <a:pt x="1144719" y="533108"/>
                  <a:pt x="1138756" y="537083"/>
                </a:cubicBezTo>
                <a:lnTo>
                  <a:pt x="1128558" y="543881"/>
                </a:lnTo>
                <a:cubicBezTo>
                  <a:pt x="1130824" y="555212"/>
                  <a:pt x="1131300" y="567054"/>
                  <a:pt x="1135357" y="577874"/>
                </a:cubicBezTo>
                <a:cubicBezTo>
                  <a:pt x="1138226" y="585524"/>
                  <a:pt x="1148954" y="598269"/>
                  <a:pt x="1148954" y="598269"/>
                </a:cubicBezTo>
                <a:cubicBezTo>
                  <a:pt x="1156424" y="643091"/>
                  <a:pt x="1148105" y="627592"/>
                  <a:pt x="1162551" y="649258"/>
                </a:cubicBezTo>
                <a:cubicBezTo>
                  <a:pt x="1163684" y="653790"/>
                  <a:pt x="1163032" y="659207"/>
                  <a:pt x="1165950" y="662855"/>
                </a:cubicBezTo>
                <a:cubicBezTo>
                  <a:pt x="1168188" y="665653"/>
                  <a:pt x="1172943" y="664652"/>
                  <a:pt x="1176148" y="666255"/>
                </a:cubicBezTo>
                <a:cubicBezTo>
                  <a:pt x="1199619" y="677991"/>
                  <a:pt x="1171647" y="669379"/>
                  <a:pt x="1199942" y="676452"/>
                </a:cubicBezTo>
                <a:cubicBezTo>
                  <a:pt x="1204474" y="679851"/>
                  <a:pt x="1208620" y="683839"/>
                  <a:pt x="1213539" y="686650"/>
                </a:cubicBezTo>
                <a:cubicBezTo>
                  <a:pt x="1216650" y="688428"/>
                  <a:pt x="1220532" y="688447"/>
                  <a:pt x="1223737" y="690049"/>
                </a:cubicBezTo>
                <a:cubicBezTo>
                  <a:pt x="1227391" y="691876"/>
                  <a:pt x="1230536" y="694582"/>
                  <a:pt x="1233935" y="696848"/>
                </a:cubicBezTo>
                <a:cubicBezTo>
                  <a:pt x="1235068" y="700247"/>
                  <a:pt x="1235346" y="704065"/>
                  <a:pt x="1237334" y="707046"/>
                </a:cubicBezTo>
                <a:cubicBezTo>
                  <a:pt x="1244999" y="718543"/>
                  <a:pt x="1249680" y="717500"/>
                  <a:pt x="1261129" y="724042"/>
                </a:cubicBezTo>
                <a:cubicBezTo>
                  <a:pt x="1264676" y="726069"/>
                  <a:pt x="1267414" y="729666"/>
                  <a:pt x="1271327" y="730840"/>
                </a:cubicBezTo>
                <a:cubicBezTo>
                  <a:pt x="1279001" y="733142"/>
                  <a:pt x="1287190" y="733107"/>
                  <a:pt x="1295122" y="734240"/>
                </a:cubicBezTo>
                <a:cubicBezTo>
                  <a:pt x="1298521" y="735373"/>
                  <a:pt x="1301874" y="736655"/>
                  <a:pt x="1305319" y="737639"/>
                </a:cubicBezTo>
                <a:cubicBezTo>
                  <a:pt x="1309811" y="738922"/>
                  <a:pt x="1315268" y="738120"/>
                  <a:pt x="1318916" y="741038"/>
                </a:cubicBezTo>
                <a:cubicBezTo>
                  <a:pt x="1321714" y="743276"/>
                  <a:pt x="1321332" y="747791"/>
                  <a:pt x="1322316" y="751236"/>
                </a:cubicBezTo>
                <a:cubicBezTo>
                  <a:pt x="1327805" y="770445"/>
                  <a:pt x="1322163" y="759504"/>
                  <a:pt x="1332513" y="775031"/>
                </a:cubicBezTo>
                <a:cubicBezTo>
                  <a:pt x="1322194" y="805990"/>
                  <a:pt x="1338028" y="757078"/>
                  <a:pt x="1325715" y="802225"/>
                </a:cubicBezTo>
                <a:cubicBezTo>
                  <a:pt x="1323829" y="809139"/>
                  <a:pt x="1321182" y="815822"/>
                  <a:pt x="1318916" y="822620"/>
                </a:cubicBezTo>
                <a:cubicBezTo>
                  <a:pt x="1317783" y="826019"/>
                  <a:pt x="1317504" y="829837"/>
                  <a:pt x="1315517" y="832818"/>
                </a:cubicBezTo>
                <a:lnTo>
                  <a:pt x="1308719" y="843016"/>
                </a:lnTo>
                <a:cubicBezTo>
                  <a:pt x="1307586" y="847548"/>
                  <a:pt x="1305319" y="851941"/>
                  <a:pt x="1305319" y="856613"/>
                </a:cubicBezTo>
                <a:cubicBezTo>
                  <a:pt x="1305319" y="870257"/>
                  <a:pt x="1306916" y="883880"/>
                  <a:pt x="1308719" y="897404"/>
                </a:cubicBezTo>
                <a:cubicBezTo>
                  <a:pt x="1309193" y="900956"/>
                  <a:pt x="1309202" y="905519"/>
                  <a:pt x="1312118" y="907602"/>
                </a:cubicBezTo>
                <a:cubicBezTo>
                  <a:pt x="1317949" y="911767"/>
                  <a:pt x="1325715" y="912134"/>
                  <a:pt x="1332513" y="914400"/>
                </a:cubicBezTo>
                <a:cubicBezTo>
                  <a:pt x="1366390" y="925693"/>
                  <a:pt x="1339087" y="917635"/>
                  <a:pt x="1417495" y="921199"/>
                </a:cubicBezTo>
                <a:cubicBezTo>
                  <a:pt x="1432225" y="920066"/>
                  <a:pt x="1447092" y="920104"/>
                  <a:pt x="1461685" y="917800"/>
                </a:cubicBezTo>
                <a:cubicBezTo>
                  <a:pt x="1468764" y="916682"/>
                  <a:pt x="1475128" y="912739"/>
                  <a:pt x="1482081" y="911001"/>
                </a:cubicBezTo>
                <a:lnTo>
                  <a:pt x="1495678" y="907602"/>
                </a:lnTo>
                <a:cubicBezTo>
                  <a:pt x="1499077" y="905336"/>
                  <a:pt x="1502222" y="902630"/>
                  <a:pt x="1505876" y="900803"/>
                </a:cubicBezTo>
                <a:cubicBezTo>
                  <a:pt x="1509081" y="899201"/>
                  <a:pt x="1513092" y="899391"/>
                  <a:pt x="1516073" y="897404"/>
                </a:cubicBezTo>
                <a:cubicBezTo>
                  <a:pt x="1520073" y="894737"/>
                  <a:pt x="1522872" y="890605"/>
                  <a:pt x="1526271" y="887206"/>
                </a:cubicBezTo>
                <a:cubicBezTo>
                  <a:pt x="1532772" y="867702"/>
                  <a:pt x="1525014" y="885909"/>
                  <a:pt x="1539868" y="866811"/>
                </a:cubicBezTo>
                <a:cubicBezTo>
                  <a:pt x="1544885" y="860361"/>
                  <a:pt x="1548933" y="853214"/>
                  <a:pt x="1553465" y="846415"/>
                </a:cubicBezTo>
                <a:cubicBezTo>
                  <a:pt x="1555731" y="843016"/>
                  <a:pt x="1556388" y="837509"/>
                  <a:pt x="1560264" y="836217"/>
                </a:cubicBezTo>
                <a:cubicBezTo>
                  <a:pt x="1570483" y="832811"/>
                  <a:pt x="1571874" y="833341"/>
                  <a:pt x="1580659" y="826020"/>
                </a:cubicBezTo>
                <a:cubicBezTo>
                  <a:pt x="1597635" y="811874"/>
                  <a:pt x="1583132" y="818397"/>
                  <a:pt x="1601055" y="812423"/>
                </a:cubicBezTo>
                <a:cubicBezTo>
                  <a:pt x="1602188" y="797693"/>
                  <a:pt x="1601732" y="782753"/>
                  <a:pt x="1604454" y="768232"/>
                </a:cubicBezTo>
                <a:cubicBezTo>
                  <a:pt x="1605207" y="764217"/>
                  <a:pt x="1609425" y="761688"/>
                  <a:pt x="1611252" y="758034"/>
                </a:cubicBezTo>
                <a:cubicBezTo>
                  <a:pt x="1612854" y="754829"/>
                  <a:pt x="1613050" y="751042"/>
                  <a:pt x="1614652" y="747837"/>
                </a:cubicBezTo>
                <a:cubicBezTo>
                  <a:pt x="1616479" y="744183"/>
                  <a:pt x="1619623" y="741293"/>
                  <a:pt x="1621450" y="737639"/>
                </a:cubicBezTo>
                <a:cubicBezTo>
                  <a:pt x="1635518" y="709499"/>
                  <a:pt x="1612169" y="746460"/>
                  <a:pt x="1631648" y="717243"/>
                </a:cubicBezTo>
                <a:cubicBezTo>
                  <a:pt x="1644046" y="680048"/>
                  <a:pt x="1624271" y="736393"/>
                  <a:pt x="1641846" y="696848"/>
                </a:cubicBezTo>
                <a:cubicBezTo>
                  <a:pt x="1646572" y="686215"/>
                  <a:pt x="1649220" y="674150"/>
                  <a:pt x="1652044" y="662855"/>
                </a:cubicBezTo>
                <a:cubicBezTo>
                  <a:pt x="1650446" y="638888"/>
                  <a:pt x="1655625" y="617559"/>
                  <a:pt x="1641846" y="598269"/>
                </a:cubicBezTo>
                <a:cubicBezTo>
                  <a:pt x="1639052" y="594357"/>
                  <a:pt x="1635648" y="590738"/>
                  <a:pt x="1631648" y="588072"/>
                </a:cubicBezTo>
                <a:cubicBezTo>
                  <a:pt x="1628667" y="586084"/>
                  <a:pt x="1624849" y="585805"/>
                  <a:pt x="1621450" y="584672"/>
                </a:cubicBezTo>
                <a:cubicBezTo>
                  <a:pt x="1600632" y="553445"/>
                  <a:pt x="1629082" y="591598"/>
                  <a:pt x="1604454" y="571075"/>
                </a:cubicBezTo>
                <a:cubicBezTo>
                  <a:pt x="1600102" y="567448"/>
                  <a:pt x="1597505" y="562119"/>
                  <a:pt x="1594256" y="557478"/>
                </a:cubicBezTo>
                <a:cubicBezTo>
                  <a:pt x="1589570" y="550784"/>
                  <a:pt x="1585191" y="543881"/>
                  <a:pt x="1580659" y="537083"/>
                </a:cubicBezTo>
                <a:cubicBezTo>
                  <a:pt x="1578393" y="533684"/>
                  <a:pt x="1577515" y="528712"/>
                  <a:pt x="1573861" y="526885"/>
                </a:cubicBezTo>
                <a:cubicBezTo>
                  <a:pt x="1569329" y="524619"/>
                  <a:pt x="1565118" y="521543"/>
                  <a:pt x="1560264" y="520087"/>
                </a:cubicBezTo>
                <a:cubicBezTo>
                  <a:pt x="1553662" y="518106"/>
                  <a:pt x="1546627" y="518039"/>
                  <a:pt x="1539868" y="516687"/>
                </a:cubicBezTo>
                <a:cubicBezTo>
                  <a:pt x="1535287" y="515771"/>
                  <a:pt x="1530746" y="514630"/>
                  <a:pt x="1526271" y="513288"/>
                </a:cubicBezTo>
                <a:cubicBezTo>
                  <a:pt x="1519407" y="511229"/>
                  <a:pt x="1512286" y="509694"/>
                  <a:pt x="1505876" y="506489"/>
                </a:cubicBezTo>
                <a:cubicBezTo>
                  <a:pt x="1475476" y="491290"/>
                  <a:pt x="1488296" y="496097"/>
                  <a:pt x="1468484" y="489493"/>
                </a:cubicBezTo>
                <a:cubicBezTo>
                  <a:pt x="1465085" y="486094"/>
                  <a:pt x="1462286" y="481962"/>
                  <a:pt x="1458286" y="479295"/>
                </a:cubicBezTo>
                <a:cubicBezTo>
                  <a:pt x="1439959" y="467077"/>
                  <a:pt x="1455409" y="488222"/>
                  <a:pt x="1437890" y="465698"/>
                </a:cubicBezTo>
                <a:cubicBezTo>
                  <a:pt x="1432874" y="459249"/>
                  <a:pt x="1424293" y="445303"/>
                  <a:pt x="1424293" y="445303"/>
                </a:cubicBezTo>
                <a:cubicBezTo>
                  <a:pt x="1416203" y="421031"/>
                  <a:pt x="1421471" y="430869"/>
                  <a:pt x="1410696" y="414710"/>
                </a:cubicBezTo>
                <a:cubicBezTo>
                  <a:pt x="1401315" y="386565"/>
                  <a:pt x="1407872" y="400274"/>
                  <a:pt x="1390301" y="373918"/>
                </a:cubicBezTo>
                <a:cubicBezTo>
                  <a:pt x="1388035" y="370519"/>
                  <a:pt x="1386901" y="365987"/>
                  <a:pt x="1383502" y="363721"/>
                </a:cubicBezTo>
                <a:cubicBezTo>
                  <a:pt x="1347040" y="339410"/>
                  <a:pt x="1402394" y="377280"/>
                  <a:pt x="1363107" y="346724"/>
                </a:cubicBezTo>
                <a:cubicBezTo>
                  <a:pt x="1356657" y="341708"/>
                  <a:pt x="1348489" y="338904"/>
                  <a:pt x="1342711" y="333127"/>
                </a:cubicBezTo>
                <a:cubicBezTo>
                  <a:pt x="1339312" y="329728"/>
                  <a:pt x="1336513" y="325597"/>
                  <a:pt x="1332513" y="322930"/>
                </a:cubicBezTo>
                <a:cubicBezTo>
                  <a:pt x="1328986" y="320578"/>
                  <a:pt x="1311317" y="317105"/>
                  <a:pt x="1308719" y="316131"/>
                </a:cubicBezTo>
                <a:cubicBezTo>
                  <a:pt x="1303974" y="314352"/>
                  <a:pt x="1299867" y="311112"/>
                  <a:pt x="1295122" y="309333"/>
                </a:cubicBezTo>
                <a:cubicBezTo>
                  <a:pt x="1275621" y="302020"/>
                  <a:pt x="1284349" y="310746"/>
                  <a:pt x="1261129" y="299135"/>
                </a:cubicBezTo>
                <a:cubicBezTo>
                  <a:pt x="1256597" y="296869"/>
                  <a:pt x="1252339" y="293938"/>
                  <a:pt x="1247532" y="292336"/>
                </a:cubicBezTo>
                <a:cubicBezTo>
                  <a:pt x="1242051" y="290509"/>
                  <a:pt x="1236141" y="290338"/>
                  <a:pt x="1230536" y="288937"/>
                </a:cubicBezTo>
                <a:cubicBezTo>
                  <a:pt x="1227060" y="288068"/>
                  <a:pt x="1223737" y="286671"/>
                  <a:pt x="1220338" y="285538"/>
                </a:cubicBezTo>
                <a:cubicBezTo>
                  <a:pt x="1211353" y="287784"/>
                  <a:pt x="1194680" y="292336"/>
                  <a:pt x="1186345" y="292336"/>
                </a:cubicBezTo>
                <a:cubicBezTo>
                  <a:pt x="1167049" y="292336"/>
                  <a:pt x="1147820" y="290070"/>
                  <a:pt x="1128558" y="288937"/>
                </a:cubicBezTo>
                <a:cubicBezTo>
                  <a:pt x="1121759" y="287804"/>
                  <a:pt x="1114921" y="286890"/>
                  <a:pt x="1108162" y="285538"/>
                </a:cubicBezTo>
                <a:cubicBezTo>
                  <a:pt x="1076351" y="279176"/>
                  <a:pt x="1110300" y="285222"/>
                  <a:pt x="1084368" y="278739"/>
                </a:cubicBezTo>
                <a:cubicBezTo>
                  <a:pt x="1078763" y="277338"/>
                  <a:pt x="1072945" y="276860"/>
                  <a:pt x="1067371" y="275340"/>
                </a:cubicBezTo>
                <a:cubicBezTo>
                  <a:pt x="1067331" y="275329"/>
                  <a:pt x="1041896" y="266848"/>
                  <a:pt x="1036778" y="265142"/>
                </a:cubicBezTo>
                <a:lnTo>
                  <a:pt x="1026580" y="261743"/>
                </a:lnTo>
                <a:cubicBezTo>
                  <a:pt x="997364" y="242265"/>
                  <a:pt x="1034326" y="265616"/>
                  <a:pt x="1006185" y="251545"/>
                </a:cubicBezTo>
                <a:cubicBezTo>
                  <a:pt x="1002531" y="249718"/>
                  <a:pt x="999126" y="247362"/>
                  <a:pt x="995987" y="244747"/>
                </a:cubicBezTo>
                <a:cubicBezTo>
                  <a:pt x="992294" y="241669"/>
                  <a:pt x="989991" y="236884"/>
                  <a:pt x="985789" y="234549"/>
                </a:cubicBezTo>
                <a:cubicBezTo>
                  <a:pt x="976083" y="229156"/>
                  <a:pt x="959384" y="226548"/>
                  <a:pt x="948397" y="224351"/>
                </a:cubicBezTo>
                <a:cubicBezTo>
                  <a:pt x="942732" y="222085"/>
                  <a:pt x="937190" y="219483"/>
                  <a:pt x="931401" y="217553"/>
                </a:cubicBezTo>
                <a:cubicBezTo>
                  <a:pt x="926969" y="216076"/>
                  <a:pt x="922296" y="215437"/>
                  <a:pt x="917804" y="214153"/>
                </a:cubicBezTo>
                <a:cubicBezTo>
                  <a:pt x="914359" y="213169"/>
                  <a:pt x="911005" y="211887"/>
                  <a:pt x="907606" y="210754"/>
                </a:cubicBezTo>
                <a:cubicBezTo>
                  <a:pt x="871165" y="186460"/>
                  <a:pt x="926475" y="224296"/>
                  <a:pt x="887211" y="193758"/>
                </a:cubicBezTo>
                <a:cubicBezTo>
                  <a:pt x="880761" y="188742"/>
                  <a:pt x="866815" y="180161"/>
                  <a:pt x="866815" y="180161"/>
                </a:cubicBezTo>
                <a:cubicBezTo>
                  <a:pt x="864549" y="176762"/>
                  <a:pt x="862906" y="172852"/>
                  <a:pt x="860017" y="169963"/>
                </a:cubicBezTo>
                <a:cubicBezTo>
                  <a:pt x="850279" y="160225"/>
                  <a:pt x="850676" y="165292"/>
                  <a:pt x="839621" y="159765"/>
                </a:cubicBezTo>
                <a:cubicBezTo>
                  <a:pt x="813268" y="146588"/>
                  <a:pt x="844852" y="158110"/>
                  <a:pt x="819226" y="149568"/>
                </a:cubicBezTo>
                <a:cubicBezTo>
                  <a:pt x="815827" y="146169"/>
                  <a:pt x="813028" y="142037"/>
                  <a:pt x="809028" y="139370"/>
                </a:cubicBezTo>
                <a:cubicBezTo>
                  <a:pt x="806047" y="137382"/>
                  <a:pt x="801628" y="138209"/>
                  <a:pt x="798830" y="135971"/>
                </a:cubicBezTo>
                <a:cubicBezTo>
                  <a:pt x="795640" y="133419"/>
                  <a:pt x="795170" y="128388"/>
                  <a:pt x="792032" y="125773"/>
                </a:cubicBezTo>
                <a:cubicBezTo>
                  <a:pt x="786430" y="121104"/>
                  <a:pt x="775323" y="117937"/>
                  <a:pt x="768237" y="115575"/>
                </a:cubicBezTo>
                <a:cubicBezTo>
                  <a:pt x="760717" y="108055"/>
                  <a:pt x="757309" y="103313"/>
                  <a:pt x="747841" y="98579"/>
                </a:cubicBezTo>
                <a:cubicBezTo>
                  <a:pt x="744636" y="96977"/>
                  <a:pt x="740849" y="96781"/>
                  <a:pt x="737644" y="95179"/>
                </a:cubicBezTo>
                <a:cubicBezTo>
                  <a:pt x="711297" y="82005"/>
                  <a:pt x="742871" y="93522"/>
                  <a:pt x="717248" y="84982"/>
                </a:cubicBezTo>
                <a:cubicBezTo>
                  <a:pt x="713849" y="82716"/>
                  <a:pt x="710704" y="80010"/>
                  <a:pt x="707050" y="78183"/>
                </a:cubicBezTo>
                <a:cubicBezTo>
                  <a:pt x="703845" y="76581"/>
                  <a:pt x="699984" y="76524"/>
                  <a:pt x="696852" y="74784"/>
                </a:cubicBezTo>
                <a:cubicBezTo>
                  <a:pt x="689710" y="70816"/>
                  <a:pt x="683255" y="65719"/>
                  <a:pt x="676457" y="61187"/>
                </a:cubicBezTo>
                <a:cubicBezTo>
                  <a:pt x="673058" y="58921"/>
                  <a:pt x="670135" y="55680"/>
                  <a:pt x="666259" y="54388"/>
                </a:cubicBezTo>
                <a:lnTo>
                  <a:pt x="656061" y="50989"/>
                </a:lnTo>
                <a:cubicBezTo>
                  <a:pt x="652662" y="47590"/>
                  <a:pt x="648531" y="44791"/>
                  <a:pt x="645864" y="40791"/>
                </a:cubicBezTo>
                <a:cubicBezTo>
                  <a:pt x="635887" y="25827"/>
                  <a:pt x="651781" y="33406"/>
                  <a:pt x="632267" y="20396"/>
                </a:cubicBezTo>
                <a:cubicBezTo>
                  <a:pt x="629286" y="18408"/>
                  <a:pt x="625468" y="18130"/>
                  <a:pt x="622069" y="16997"/>
                </a:cubicBezTo>
                <a:cubicBezTo>
                  <a:pt x="615270" y="18130"/>
                  <a:pt x="607838" y="17314"/>
                  <a:pt x="601673" y="20396"/>
                </a:cubicBezTo>
                <a:cubicBezTo>
                  <a:pt x="598019" y="22223"/>
                  <a:pt x="596702" y="26940"/>
                  <a:pt x="594875" y="30594"/>
                </a:cubicBezTo>
                <a:cubicBezTo>
                  <a:pt x="590183" y="39979"/>
                  <a:pt x="593705" y="45466"/>
                  <a:pt x="581278" y="50989"/>
                </a:cubicBezTo>
                <a:cubicBezTo>
                  <a:pt x="574980" y="53788"/>
                  <a:pt x="567681" y="53255"/>
                  <a:pt x="560882" y="54388"/>
                </a:cubicBezTo>
                <a:cubicBezTo>
                  <a:pt x="540487" y="53255"/>
                  <a:pt x="520039" y="52838"/>
                  <a:pt x="499696" y="50989"/>
                </a:cubicBezTo>
                <a:cubicBezTo>
                  <a:pt x="493827" y="50456"/>
                  <a:pt x="481937" y="46203"/>
                  <a:pt x="475901" y="44191"/>
                </a:cubicBezTo>
                <a:cubicBezTo>
                  <a:pt x="459721" y="33404"/>
                  <a:pt x="472062" y="39980"/>
                  <a:pt x="452106" y="33993"/>
                </a:cubicBezTo>
                <a:cubicBezTo>
                  <a:pt x="404593" y="19739"/>
                  <a:pt x="456571" y="28437"/>
                  <a:pt x="363725" y="23795"/>
                </a:cubicBezTo>
                <a:cubicBezTo>
                  <a:pt x="351261" y="24928"/>
                  <a:pt x="338848" y="27194"/>
                  <a:pt x="326333" y="27194"/>
                </a:cubicBezTo>
                <a:cubicBezTo>
                  <a:pt x="312689" y="27194"/>
                  <a:pt x="299154" y="24734"/>
                  <a:pt x="285542" y="23795"/>
                </a:cubicBezTo>
                <a:cubicBezTo>
                  <a:pt x="266292" y="22468"/>
                  <a:pt x="247017" y="21529"/>
                  <a:pt x="227755" y="20396"/>
                </a:cubicBezTo>
                <a:cubicBezTo>
                  <a:pt x="196173" y="12501"/>
                  <a:pt x="235435" y="21932"/>
                  <a:pt x="193762" y="13597"/>
                </a:cubicBezTo>
                <a:cubicBezTo>
                  <a:pt x="189181" y="12681"/>
                  <a:pt x="184818" y="10621"/>
                  <a:pt x="180165" y="10198"/>
                </a:cubicBezTo>
                <a:cubicBezTo>
                  <a:pt x="159822" y="8349"/>
                  <a:pt x="139374" y="7932"/>
                  <a:pt x="118979" y="6799"/>
                </a:cubicBezTo>
                <a:cubicBezTo>
                  <a:pt x="114447" y="5666"/>
                  <a:pt x="109874" y="4684"/>
                  <a:pt x="105382" y="3400"/>
                </a:cubicBezTo>
                <a:cubicBezTo>
                  <a:pt x="101937" y="2416"/>
                  <a:pt x="98767" y="0"/>
                  <a:pt x="95184" y="0"/>
                </a:cubicBezTo>
                <a:cubicBezTo>
                  <a:pt x="92650" y="0"/>
                  <a:pt x="109348" y="2267"/>
                  <a:pt x="105382" y="340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Freeform 9"/>
          <p:cNvSpPr/>
          <p:nvPr/>
        </p:nvSpPr>
        <p:spPr>
          <a:xfrm>
            <a:off x="6856300" y="3450245"/>
            <a:ext cx="1855994" cy="1857219"/>
          </a:xfrm>
          <a:custGeom>
            <a:avLst/>
            <a:gdLst>
              <a:gd name="connsiteX0" fmla="*/ 1652039 w 1855994"/>
              <a:gd name="connsiteY0" fmla="*/ 16997 h 1857219"/>
              <a:gd name="connsiteX1" fmla="*/ 1631643 w 1855994"/>
              <a:gd name="connsiteY1" fmla="*/ 13597 h 1857219"/>
              <a:gd name="connsiteX2" fmla="*/ 1580655 w 1855994"/>
              <a:gd name="connsiteY2" fmla="*/ 20396 h 1857219"/>
              <a:gd name="connsiteX3" fmla="*/ 1560259 w 1855994"/>
              <a:gd name="connsiteY3" fmla="*/ 13597 h 1857219"/>
              <a:gd name="connsiteX4" fmla="*/ 1539864 w 1855994"/>
              <a:gd name="connsiteY4" fmla="*/ 3400 h 1857219"/>
              <a:gd name="connsiteX5" fmla="*/ 1509270 w 1855994"/>
              <a:gd name="connsiteY5" fmla="*/ 0 h 1857219"/>
              <a:gd name="connsiteX6" fmla="*/ 1465080 w 1855994"/>
              <a:gd name="connsiteY6" fmla="*/ 3400 h 1857219"/>
              <a:gd name="connsiteX7" fmla="*/ 1444684 w 1855994"/>
              <a:gd name="connsiteY7" fmla="*/ 13597 h 1857219"/>
              <a:gd name="connsiteX8" fmla="*/ 1417490 w 1855994"/>
              <a:gd name="connsiteY8" fmla="*/ 23795 h 1857219"/>
              <a:gd name="connsiteX9" fmla="*/ 1400494 w 1855994"/>
              <a:gd name="connsiteY9" fmla="*/ 33993 h 1857219"/>
              <a:gd name="connsiteX10" fmla="*/ 1390296 w 1855994"/>
              <a:gd name="connsiteY10" fmla="*/ 37392 h 1857219"/>
              <a:gd name="connsiteX11" fmla="*/ 1366501 w 1855994"/>
              <a:gd name="connsiteY11" fmla="*/ 47590 h 1857219"/>
              <a:gd name="connsiteX12" fmla="*/ 1342707 w 1855994"/>
              <a:gd name="connsiteY12" fmla="*/ 61187 h 1857219"/>
              <a:gd name="connsiteX13" fmla="*/ 1329110 w 1855994"/>
              <a:gd name="connsiteY13" fmla="*/ 67985 h 1857219"/>
              <a:gd name="connsiteX14" fmla="*/ 1308714 w 1855994"/>
              <a:gd name="connsiteY14" fmla="*/ 78183 h 1857219"/>
              <a:gd name="connsiteX15" fmla="*/ 1298516 w 1855994"/>
              <a:gd name="connsiteY15" fmla="*/ 84982 h 1857219"/>
              <a:gd name="connsiteX16" fmla="*/ 1267923 w 1855994"/>
              <a:gd name="connsiteY16" fmla="*/ 101978 h 1857219"/>
              <a:gd name="connsiteX17" fmla="*/ 1247528 w 1855994"/>
              <a:gd name="connsiteY17" fmla="*/ 125773 h 1857219"/>
              <a:gd name="connsiteX18" fmla="*/ 1227132 w 1855994"/>
              <a:gd name="connsiteY18" fmla="*/ 139370 h 1857219"/>
              <a:gd name="connsiteX19" fmla="*/ 1216934 w 1855994"/>
              <a:gd name="connsiteY19" fmla="*/ 149568 h 1857219"/>
              <a:gd name="connsiteX20" fmla="*/ 1206736 w 1855994"/>
              <a:gd name="connsiteY20" fmla="*/ 152967 h 1857219"/>
              <a:gd name="connsiteX21" fmla="*/ 1196539 w 1855994"/>
              <a:gd name="connsiteY21" fmla="*/ 159765 h 1857219"/>
              <a:gd name="connsiteX22" fmla="*/ 1182942 w 1855994"/>
              <a:gd name="connsiteY22" fmla="*/ 166564 h 1857219"/>
              <a:gd name="connsiteX23" fmla="*/ 1142151 w 1855994"/>
              <a:gd name="connsiteY23" fmla="*/ 193758 h 1857219"/>
              <a:gd name="connsiteX24" fmla="*/ 1114957 w 1855994"/>
              <a:gd name="connsiteY24" fmla="*/ 207355 h 1857219"/>
              <a:gd name="connsiteX25" fmla="*/ 1108158 w 1855994"/>
              <a:gd name="connsiteY25" fmla="*/ 217553 h 1857219"/>
              <a:gd name="connsiteX26" fmla="*/ 1074165 w 1855994"/>
              <a:gd name="connsiteY26" fmla="*/ 248146 h 1857219"/>
              <a:gd name="connsiteX27" fmla="*/ 1060568 w 1855994"/>
              <a:gd name="connsiteY27" fmla="*/ 268542 h 1857219"/>
              <a:gd name="connsiteX28" fmla="*/ 1057169 w 1855994"/>
              <a:gd name="connsiteY28" fmla="*/ 278739 h 1857219"/>
              <a:gd name="connsiteX29" fmla="*/ 1046971 w 1855994"/>
              <a:gd name="connsiteY29" fmla="*/ 299135 h 1857219"/>
              <a:gd name="connsiteX30" fmla="*/ 1043572 w 1855994"/>
              <a:gd name="connsiteY30" fmla="*/ 319530 h 1857219"/>
              <a:gd name="connsiteX31" fmla="*/ 1040173 w 1855994"/>
              <a:gd name="connsiteY31" fmla="*/ 329728 h 1857219"/>
              <a:gd name="connsiteX32" fmla="*/ 1036774 w 1855994"/>
              <a:gd name="connsiteY32" fmla="*/ 367120 h 1857219"/>
              <a:gd name="connsiteX33" fmla="*/ 1026576 w 1855994"/>
              <a:gd name="connsiteY33" fmla="*/ 390915 h 1857219"/>
              <a:gd name="connsiteX34" fmla="*/ 1016378 w 1855994"/>
              <a:gd name="connsiteY34" fmla="*/ 411310 h 1857219"/>
              <a:gd name="connsiteX35" fmla="*/ 1006180 w 1855994"/>
              <a:gd name="connsiteY35" fmla="*/ 431706 h 1857219"/>
              <a:gd name="connsiteX36" fmla="*/ 992583 w 1855994"/>
              <a:gd name="connsiteY36" fmla="*/ 455501 h 1857219"/>
              <a:gd name="connsiteX37" fmla="*/ 978986 w 1855994"/>
              <a:gd name="connsiteY37" fmla="*/ 489493 h 1857219"/>
              <a:gd name="connsiteX38" fmla="*/ 968788 w 1855994"/>
              <a:gd name="connsiteY38" fmla="*/ 503090 h 1857219"/>
              <a:gd name="connsiteX39" fmla="*/ 958591 w 1855994"/>
              <a:gd name="connsiteY39" fmla="*/ 523486 h 1857219"/>
              <a:gd name="connsiteX40" fmla="*/ 941594 w 1855994"/>
              <a:gd name="connsiteY40" fmla="*/ 554079 h 1857219"/>
              <a:gd name="connsiteX41" fmla="*/ 938195 w 1855994"/>
              <a:gd name="connsiteY41" fmla="*/ 564277 h 1857219"/>
              <a:gd name="connsiteX42" fmla="*/ 931397 w 1855994"/>
              <a:gd name="connsiteY42" fmla="*/ 574475 h 1857219"/>
              <a:gd name="connsiteX43" fmla="*/ 938195 w 1855994"/>
              <a:gd name="connsiteY43" fmla="*/ 598269 h 1857219"/>
              <a:gd name="connsiteX44" fmla="*/ 948393 w 1855994"/>
              <a:gd name="connsiteY44" fmla="*/ 605068 h 1857219"/>
              <a:gd name="connsiteX45" fmla="*/ 944994 w 1855994"/>
              <a:gd name="connsiteY45" fmla="*/ 635661 h 1857219"/>
              <a:gd name="connsiteX46" fmla="*/ 941594 w 1855994"/>
              <a:gd name="connsiteY46" fmla="*/ 645859 h 1857219"/>
              <a:gd name="connsiteX47" fmla="*/ 938195 w 1855994"/>
              <a:gd name="connsiteY47" fmla="*/ 656057 h 1857219"/>
              <a:gd name="connsiteX48" fmla="*/ 941594 w 1855994"/>
              <a:gd name="connsiteY48" fmla="*/ 666255 h 1857219"/>
              <a:gd name="connsiteX49" fmla="*/ 968788 w 1855994"/>
              <a:gd name="connsiteY49" fmla="*/ 649258 h 1857219"/>
              <a:gd name="connsiteX50" fmla="*/ 978986 w 1855994"/>
              <a:gd name="connsiteY50" fmla="*/ 642460 h 1857219"/>
              <a:gd name="connsiteX51" fmla="*/ 989184 w 1855994"/>
              <a:gd name="connsiteY51" fmla="*/ 662855 h 1857219"/>
              <a:gd name="connsiteX52" fmla="*/ 982386 w 1855994"/>
              <a:gd name="connsiteY52" fmla="*/ 690049 h 1857219"/>
              <a:gd name="connsiteX53" fmla="*/ 978986 w 1855994"/>
              <a:gd name="connsiteY53" fmla="*/ 703646 h 1857219"/>
              <a:gd name="connsiteX54" fmla="*/ 955191 w 1855994"/>
              <a:gd name="connsiteY54" fmla="*/ 720643 h 1857219"/>
              <a:gd name="connsiteX55" fmla="*/ 941594 w 1855994"/>
              <a:gd name="connsiteY55" fmla="*/ 741038 h 1857219"/>
              <a:gd name="connsiteX56" fmla="*/ 961990 w 1855994"/>
              <a:gd name="connsiteY56" fmla="*/ 754635 h 1857219"/>
              <a:gd name="connsiteX57" fmla="*/ 951792 w 1855994"/>
              <a:gd name="connsiteY57" fmla="*/ 778430 h 1857219"/>
              <a:gd name="connsiteX58" fmla="*/ 941594 w 1855994"/>
              <a:gd name="connsiteY58" fmla="*/ 785229 h 1857219"/>
              <a:gd name="connsiteX59" fmla="*/ 934796 w 1855994"/>
              <a:gd name="connsiteY59" fmla="*/ 812423 h 1857219"/>
              <a:gd name="connsiteX60" fmla="*/ 927997 w 1855994"/>
              <a:gd name="connsiteY60" fmla="*/ 822620 h 1857219"/>
              <a:gd name="connsiteX61" fmla="*/ 917800 w 1855994"/>
              <a:gd name="connsiteY61" fmla="*/ 846415 h 1857219"/>
              <a:gd name="connsiteX62" fmla="*/ 907602 w 1855994"/>
              <a:gd name="connsiteY62" fmla="*/ 866811 h 1857219"/>
              <a:gd name="connsiteX63" fmla="*/ 931397 w 1855994"/>
              <a:gd name="connsiteY63" fmla="*/ 873609 h 1857219"/>
              <a:gd name="connsiteX64" fmla="*/ 941594 w 1855994"/>
              <a:gd name="connsiteY64" fmla="*/ 880408 h 1857219"/>
              <a:gd name="connsiteX65" fmla="*/ 921199 w 1855994"/>
              <a:gd name="connsiteY65" fmla="*/ 914400 h 1857219"/>
              <a:gd name="connsiteX66" fmla="*/ 911001 w 1855994"/>
              <a:gd name="connsiteY66" fmla="*/ 917800 h 1857219"/>
              <a:gd name="connsiteX67" fmla="*/ 897404 w 1855994"/>
              <a:gd name="connsiteY67" fmla="*/ 938195 h 1857219"/>
              <a:gd name="connsiteX68" fmla="*/ 890606 w 1855994"/>
              <a:gd name="connsiteY68" fmla="*/ 948393 h 1857219"/>
              <a:gd name="connsiteX69" fmla="*/ 887206 w 1855994"/>
              <a:gd name="connsiteY69" fmla="*/ 958591 h 1857219"/>
              <a:gd name="connsiteX70" fmla="*/ 894005 w 1855994"/>
              <a:gd name="connsiteY70" fmla="*/ 982385 h 1857219"/>
              <a:gd name="connsiteX71" fmla="*/ 887206 w 1855994"/>
              <a:gd name="connsiteY71" fmla="*/ 992583 h 1857219"/>
              <a:gd name="connsiteX72" fmla="*/ 877009 w 1855994"/>
              <a:gd name="connsiteY72" fmla="*/ 1012979 h 1857219"/>
              <a:gd name="connsiteX73" fmla="*/ 863412 w 1855994"/>
              <a:gd name="connsiteY73" fmla="*/ 1043572 h 1857219"/>
              <a:gd name="connsiteX74" fmla="*/ 849814 w 1855994"/>
              <a:gd name="connsiteY74" fmla="*/ 1046971 h 1857219"/>
              <a:gd name="connsiteX75" fmla="*/ 822620 w 1855994"/>
              <a:gd name="connsiteY75" fmla="*/ 1043572 h 1857219"/>
              <a:gd name="connsiteX76" fmla="*/ 802225 w 1855994"/>
              <a:gd name="connsiteY76" fmla="*/ 1026576 h 1857219"/>
              <a:gd name="connsiteX77" fmla="*/ 778430 w 1855994"/>
              <a:gd name="connsiteY77" fmla="*/ 1016378 h 1857219"/>
              <a:gd name="connsiteX78" fmla="*/ 771632 w 1855994"/>
              <a:gd name="connsiteY78" fmla="*/ 1006180 h 1857219"/>
              <a:gd name="connsiteX79" fmla="*/ 741038 w 1855994"/>
              <a:gd name="connsiteY79" fmla="*/ 1019777 h 1857219"/>
              <a:gd name="connsiteX80" fmla="*/ 744438 w 1855994"/>
              <a:gd name="connsiteY80" fmla="*/ 1050371 h 1857219"/>
              <a:gd name="connsiteX81" fmla="*/ 754635 w 1855994"/>
              <a:gd name="connsiteY81" fmla="*/ 1057169 h 1857219"/>
              <a:gd name="connsiteX82" fmla="*/ 785229 w 1855994"/>
              <a:gd name="connsiteY82" fmla="*/ 1070766 h 1857219"/>
              <a:gd name="connsiteX83" fmla="*/ 795426 w 1855994"/>
              <a:gd name="connsiteY83" fmla="*/ 1080964 h 1857219"/>
              <a:gd name="connsiteX84" fmla="*/ 798826 w 1855994"/>
              <a:gd name="connsiteY84" fmla="*/ 1091162 h 1857219"/>
              <a:gd name="connsiteX85" fmla="*/ 812423 w 1855994"/>
              <a:gd name="connsiteY85" fmla="*/ 1114956 h 1857219"/>
              <a:gd name="connsiteX86" fmla="*/ 815822 w 1855994"/>
              <a:gd name="connsiteY86" fmla="*/ 1125154 h 1857219"/>
              <a:gd name="connsiteX87" fmla="*/ 822620 w 1855994"/>
              <a:gd name="connsiteY87" fmla="*/ 1135352 h 1857219"/>
              <a:gd name="connsiteX88" fmla="*/ 826020 w 1855994"/>
              <a:gd name="connsiteY88" fmla="*/ 1148949 h 1857219"/>
              <a:gd name="connsiteX89" fmla="*/ 832818 w 1855994"/>
              <a:gd name="connsiteY89" fmla="*/ 1162546 h 1857219"/>
              <a:gd name="connsiteX90" fmla="*/ 836217 w 1855994"/>
              <a:gd name="connsiteY90" fmla="*/ 1172744 h 1857219"/>
              <a:gd name="connsiteX91" fmla="*/ 802225 w 1855994"/>
              <a:gd name="connsiteY91" fmla="*/ 1169345 h 1857219"/>
              <a:gd name="connsiteX92" fmla="*/ 792027 w 1855994"/>
              <a:gd name="connsiteY92" fmla="*/ 1165945 h 1857219"/>
              <a:gd name="connsiteX93" fmla="*/ 802225 w 1855994"/>
              <a:gd name="connsiteY93" fmla="*/ 1169345 h 1857219"/>
              <a:gd name="connsiteX94" fmla="*/ 812423 w 1855994"/>
              <a:gd name="connsiteY94" fmla="*/ 1172744 h 1857219"/>
              <a:gd name="connsiteX95" fmla="*/ 846415 w 1855994"/>
              <a:gd name="connsiteY95" fmla="*/ 1176143 h 1857219"/>
              <a:gd name="connsiteX96" fmla="*/ 856613 w 1855994"/>
              <a:gd name="connsiteY96" fmla="*/ 1179542 h 1857219"/>
              <a:gd name="connsiteX97" fmla="*/ 873609 w 1855994"/>
              <a:gd name="connsiteY97" fmla="*/ 1199938 h 1857219"/>
              <a:gd name="connsiteX98" fmla="*/ 880408 w 1855994"/>
              <a:gd name="connsiteY98" fmla="*/ 1220333 h 1857219"/>
              <a:gd name="connsiteX99" fmla="*/ 887206 w 1855994"/>
              <a:gd name="connsiteY99" fmla="*/ 1240729 h 1857219"/>
              <a:gd name="connsiteX100" fmla="*/ 890606 w 1855994"/>
              <a:gd name="connsiteY100" fmla="*/ 1250927 h 1857219"/>
              <a:gd name="connsiteX101" fmla="*/ 887206 w 1855994"/>
              <a:gd name="connsiteY101" fmla="*/ 1267923 h 1857219"/>
              <a:gd name="connsiteX102" fmla="*/ 877009 w 1855994"/>
              <a:gd name="connsiteY102" fmla="*/ 1271322 h 1857219"/>
              <a:gd name="connsiteX103" fmla="*/ 873609 w 1855994"/>
              <a:gd name="connsiteY103" fmla="*/ 1281520 h 1857219"/>
              <a:gd name="connsiteX104" fmla="*/ 877009 w 1855994"/>
              <a:gd name="connsiteY104" fmla="*/ 1291718 h 1857219"/>
              <a:gd name="connsiteX105" fmla="*/ 873609 w 1855994"/>
              <a:gd name="connsiteY105" fmla="*/ 1312113 h 1857219"/>
              <a:gd name="connsiteX106" fmla="*/ 866811 w 1855994"/>
              <a:gd name="connsiteY106" fmla="*/ 1322311 h 1857219"/>
              <a:gd name="connsiteX107" fmla="*/ 860012 w 1855994"/>
              <a:gd name="connsiteY107" fmla="*/ 1335908 h 1857219"/>
              <a:gd name="connsiteX108" fmla="*/ 863412 w 1855994"/>
              <a:gd name="connsiteY108" fmla="*/ 1349505 h 1857219"/>
              <a:gd name="connsiteX109" fmla="*/ 849814 w 1855994"/>
              <a:gd name="connsiteY109" fmla="*/ 1383498 h 1857219"/>
              <a:gd name="connsiteX110" fmla="*/ 829419 w 1855994"/>
              <a:gd name="connsiteY110" fmla="*/ 1390296 h 1857219"/>
              <a:gd name="connsiteX111" fmla="*/ 819221 w 1855994"/>
              <a:gd name="connsiteY111" fmla="*/ 1393696 h 1857219"/>
              <a:gd name="connsiteX112" fmla="*/ 798826 w 1855994"/>
              <a:gd name="connsiteY112" fmla="*/ 1386897 h 1857219"/>
              <a:gd name="connsiteX113" fmla="*/ 788628 w 1855994"/>
              <a:gd name="connsiteY113" fmla="*/ 1376699 h 1857219"/>
              <a:gd name="connsiteX114" fmla="*/ 768232 w 1855994"/>
              <a:gd name="connsiteY114" fmla="*/ 1363102 h 1857219"/>
              <a:gd name="connsiteX115" fmla="*/ 758035 w 1855994"/>
              <a:gd name="connsiteY115" fmla="*/ 1352904 h 1857219"/>
              <a:gd name="connsiteX116" fmla="*/ 724042 w 1855994"/>
              <a:gd name="connsiteY116" fmla="*/ 1329110 h 1857219"/>
              <a:gd name="connsiteX117" fmla="*/ 713844 w 1855994"/>
              <a:gd name="connsiteY117" fmla="*/ 1325710 h 1857219"/>
              <a:gd name="connsiteX118" fmla="*/ 693449 w 1855994"/>
              <a:gd name="connsiteY118" fmla="*/ 1315513 h 1857219"/>
              <a:gd name="connsiteX119" fmla="*/ 676452 w 1855994"/>
              <a:gd name="connsiteY119" fmla="*/ 1295117 h 1857219"/>
              <a:gd name="connsiteX120" fmla="*/ 662855 w 1855994"/>
              <a:gd name="connsiteY120" fmla="*/ 1264524 h 1857219"/>
              <a:gd name="connsiteX121" fmla="*/ 652658 w 1855994"/>
              <a:gd name="connsiteY121" fmla="*/ 1244128 h 1857219"/>
              <a:gd name="connsiteX122" fmla="*/ 642460 w 1855994"/>
              <a:gd name="connsiteY122" fmla="*/ 1233930 h 1857219"/>
              <a:gd name="connsiteX123" fmla="*/ 625464 w 1855994"/>
              <a:gd name="connsiteY123" fmla="*/ 1220333 h 1857219"/>
              <a:gd name="connsiteX124" fmla="*/ 601669 w 1855994"/>
              <a:gd name="connsiteY124" fmla="*/ 1199938 h 1857219"/>
              <a:gd name="connsiteX125" fmla="*/ 584672 w 1855994"/>
              <a:gd name="connsiteY125" fmla="*/ 1182942 h 1857219"/>
              <a:gd name="connsiteX126" fmla="*/ 567676 w 1855994"/>
              <a:gd name="connsiteY126" fmla="*/ 1152348 h 1857219"/>
              <a:gd name="connsiteX127" fmla="*/ 557478 w 1855994"/>
              <a:gd name="connsiteY127" fmla="*/ 1148949 h 1857219"/>
              <a:gd name="connsiteX128" fmla="*/ 547281 w 1855994"/>
              <a:gd name="connsiteY128" fmla="*/ 1138751 h 1857219"/>
              <a:gd name="connsiteX129" fmla="*/ 526885 w 1855994"/>
              <a:gd name="connsiteY129" fmla="*/ 1131953 h 1857219"/>
              <a:gd name="connsiteX130" fmla="*/ 516687 w 1855994"/>
              <a:gd name="connsiteY130" fmla="*/ 1128554 h 1857219"/>
              <a:gd name="connsiteX131" fmla="*/ 506490 w 1855994"/>
              <a:gd name="connsiteY131" fmla="*/ 1125154 h 1857219"/>
              <a:gd name="connsiteX132" fmla="*/ 492893 w 1855994"/>
              <a:gd name="connsiteY132" fmla="*/ 1121755 h 1857219"/>
              <a:gd name="connsiteX133" fmla="*/ 424907 w 1855994"/>
              <a:gd name="connsiteY133" fmla="*/ 1125154 h 1857219"/>
              <a:gd name="connsiteX134" fmla="*/ 404512 w 1855994"/>
              <a:gd name="connsiteY134" fmla="*/ 1131953 h 1857219"/>
              <a:gd name="connsiteX135" fmla="*/ 394314 w 1855994"/>
              <a:gd name="connsiteY135" fmla="*/ 1135352 h 1857219"/>
              <a:gd name="connsiteX136" fmla="*/ 384116 w 1855994"/>
              <a:gd name="connsiteY136" fmla="*/ 1142151 h 1857219"/>
              <a:gd name="connsiteX137" fmla="*/ 292336 w 1855994"/>
              <a:gd name="connsiteY137" fmla="*/ 1142151 h 1857219"/>
              <a:gd name="connsiteX138" fmla="*/ 248146 w 1855994"/>
              <a:gd name="connsiteY138" fmla="*/ 1152348 h 1857219"/>
              <a:gd name="connsiteX139" fmla="*/ 241348 w 1855994"/>
              <a:gd name="connsiteY139" fmla="*/ 1162546 h 1857219"/>
              <a:gd name="connsiteX140" fmla="*/ 248146 w 1855994"/>
              <a:gd name="connsiteY140" fmla="*/ 1172744 h 1857219"/>
              <a:gd name="connsiteX141" fmla="*/ 244747 w 1855994"/>
              <a:gd name="connsiteY141" fmla="*/ 1186341 h 1857219"/>
              <a:gd name="connsiteX142" fmla="*/ 234549 w 1855994"/>
              <a:gd name="connsiteY142" fmla="*/ 1210136 h 1857219"/>
              <a:gd name="connsiteX143" fmla="*/ 231150 w 1855994"/>
              <a:gd name="connsiteY143" fmla="*/ 1220333 h 1857219"/>
              <a:gd name="connsiteX144" fmla="*/ 234549 w 1855994"/>
              <a:gd name="connsiteY144" fmla="*/ 1230531 h 1857219"/>
              <a:gd name="connsiteX145" fmla="*/ 241348 w 1855994"/>
              <a:gd name="connsiteY145" fmla="*/ 1244128 h 1857219"/>
              <a:gd name="connsiteX146" fmla="*/ 237948 w 1855994"/>
              <a:gd name="connsiteY146" fmla="*/ 1288319 h 1857219"/>
              <a:gd name="connsiteX147" fmla="*/ 227751 w 1855994"/>
              <a:gd name="connsiteY147" fmla="*/ 1295117 h 1857219"/>
              <a:gd name="connsiteX148" fmla="*/ 217553 w 1855994"/>
              <a:gd name="connsiteY148" fmla="*/ 1315513 h 1857219"/>
              <a:gd name="connsiteX149" fmla="*/ 248146 w 1855994"/>
              <a:gd name="connsiteY149" fmla="*/ 1332509 h 1857219"/>
              <a:gd name="connsiteX150" fmla="*/ 258344 w 1855994"/>
              <a:gd name="connsiteY150" fmla="*/ 1342707 h 1857219"/>
              <a:gd name="connsiteX151" fmla="*/ 176762 w 1855994"/>
              <a:gd name="connsiteY151" fmla="*/ 1376699 h 1857219"/>
              <a:gd name="connsiteX152" fmla="*/ 146168 w 1855994"/>
              <a:gd name="connsiteY152" fmla="*/ 1390296 h 1857219"/>
              <a:gd name="connsiteX153" fmla="*/ 142769 w 1855994"/>
              <a:gd name="connsiteY153" fmla="*/ 1400494 h 1857219"/>
              <a:gd name="connsiteX154" fmla="*/ 142769 w 1855994"/>
              <a:gd name="connsiteY154" fmla="*/ 1431087 h 1857219"/>
              <a:gd name="connsiteX155" fmla="*/ 108777 w 1855994"/>
              <a:gd name="connsiteY155" fmla="*/ 1451483 h 1857219"/>
              <a:gd name="connsiteX156" fmla="*/ 98579 w 1855994"/>
              <a:gd name="connsiteY156" fmla="*/ 1454882 h 1857219"/>
              <a:gd name="connsiteX157" fmla="*/ 71385 w 1855994"/>
              <a:gd name="connsiteY157" fmla="*/ 1471878 h 1857219"/>
              <a:gd name="connsiteX158" fmla="*/ 61187 w 1855994"/>
              <a:gd name="connsiteY158" fmla="*/ 1475278 h 1857219"/>
              <a:gd name="connsiteX159" fmla="*/ 13597 w 1855994"/>
              <a:gd name="connsiteY159" fmla="*/ 1475278 h 1857219"/>
              <a:gd name="connsiteX160" fmla="*/ 0 w 1855994"/>
              <a:gd name="connsiteY160" fmla="*/ 1522867 h 1857219"/>
              <a:gd name="connsiteX161" fmla="*/ 6799 w 1855994"/>
              <a:gd name="connsiteY161" fmla="*/ 1533065 h 1857219"/>
              <a:gd name="connsiteX162" fmla="*/ 16997 w 1855994"/>
              <a:gd name="connsiteY162" fmla="*/ 1536464 h 1857219"/>
              <a:gd name="connsiteX163" fmla="*/ 20396 w 1855994"/>
              <a:gd name="connsiteY163" fmla="*/ 1577255 h 1857219"/>
              <a:gd name="connsiteX164" fmla="*/ 30594 w 1855994"/>
              <a:gd name="connsiteY164" fmla="*/ 1587453 h 1857219"/>
              <a:gd name="connsiteX165" fmla="*/ 50989 w 1855994"/>
              <a:gd name="connsiteY165" fmla="*/ 1594252 h 1857219"/>
              <a:gd name="connsiteX166" fmla="*/ 78183 w 1855994"/>
              <a:gd name="connsiteY166" fmla="*/ 1604449 h 1857219"/>
              <a:gd name="connsiteX167" fmla="*/ 108777 w 1855994"/>
              <a:gd name="connsiteY167" fmla="*/ 1628244 h 1857219"/>
              <a:gd name="connsiteX168" fmla="*/ 118974 w 1855994"/>
              <a:gd name="connsiteY168" fmla="*/ 1635043 h 1857219"/>
              <a:gd name="connsiteX169" fmla="*/ 142769 w 1855994"/>
              <a:gd name="connsiteY169" fmla="*/ 1662237 h 1857219"/>
              <a:gd name="connsiteX170" fmla="*/ 163165 w 1855994"/>
              <a:gd name="connsiteY170" fmla="*/ 1675834 h 1857219"/>
              <a:gd name="connsiteX171" fmla="*/ 169963 w 1855994"/>
              <a:gd name="connsiteY171" fmla="*/ 1686032 h 1857219"/>
              <a:gd name="connsiteX172" fmla="*/ 197157 w 1855994"/>
              <a:gd name="connsiteY172" fmla="*/ 1692830 h 1857219"/>
              <a:gd name="connsiteX173" fmla="*/ 210754 w 1855994"/>
              <a:gd name="connsiteY173" fmla="*/ 1696229 h 1857219"/>
              <a:gd name="connsiteX174" fmla="*/ 220952 w 1855994"/>
              <a:gd name="connsiteY174" fmla="*/ 1699629 h 1857219"/>
              <a:gd name="connsiteX175" fmla="*/ 248146 w 1855994"/>
              <a:gd name="connsiteY175" fmla="*/ 1706427 h 1857219"/>
              <a:gd name="connsiteX176" fmla="*/ 278739 w 1855994"/>
              <a:gd name="connsiteY176" fmla="*/ 1726823 h 1857219"/>
              <a:gd name="connsiteX177" fmla="*/ 288937 w 1855994"/>
              <a:gd name="connsiteY177" fmla="*/ 1733621 h 1857219"/>
              <a:gd name="connsiteX178" fmla="*/ 299135 w 1855994"/>
              <a:gd name="connsiteY178" fmla="*/ 1737020 h 1857219"/>
              <a:gd name="connsiteX179" fmla="*/ 312732 w 1855994"/>
              <a:gd name="connsiteY179" fmla="*/ 1757416 h 1857219"/>
              <a:gd name="connsiteX180" fmla="*/ 319530 w 1855994"/>
              <a:gd name="connsiteY180" fmla="*/ 1767614 h 1857219"/>
              <a:gd name="connsiteX181" fmla="*/ 322930 w 1855994"/>
              <a:gd name="connsiteY181" fmla="*/ 1777812 h 1857219"/>
              <a:gd name="connsiteX182" fmla="*/ 333128 w 1855994"/>
              <a:gd name="connsiteY182" fmla="*/ 1781211 h 1857219"/>
              <a:gd name="connsiteX183" fmla="*/ 343325 w 1855994"/>
              <a:gd name="connsiteY183" fmla="*/ 1788009 h 1857219"/>
              <a:gd name="connsiteX184" fmla="*/ 367120 w 1855994"/>
              <a:gd name="connsiteY184" fmla="*/ 1794808 h 1857219"/>
              <a:gd name="connsiteX185" fmla="*/ 380717 w 1855994"/>
              <a:gd name="connsiteY185" fmla="*/ 1801606 h 1857219"/>
              <a:gd name="connsiteX186" fmla="*/ 394314 w 1855994"/>
              <a:gd name="connsiteY186" fmla="*/ 1805006 h 1857219"/>
              <a:gd name="connsiteX187" fmla="*/ 421508 w 1855994"/>
              <a:gd name="connsiteY187" fmla="*/ 1818603 h 1857219"/>
              <a:gd name="connsiteX188" fmla="*/ 435105 w 1855994"/>
              <a:gd name="connsiteY188" fmla="*/ 1825401 h 1857219"/>
              <a:gd name="connsiteX189" fmla="*/ 445303 w 1855994"/>
              <a:gd name="connsiteY189" fmla="*/ 1828800 h 1857219"/>
              <a:gd name="connsiteX190" fmla="*/ 452101 w 1855994"/>
              <a:gd name="connsiteY190" fmla="*/ 1838998 h 1857219"/>
              <a:gd name="connsiteX191" fmla="*/ 530284 w 1855994"/>
              <a:gd name="connsiteY191" fmla="*/ 1849196 h 1857219"/>
              <a:gd name="connsiteX192" fmla="*/ 639061 w 1855994"/>
              <a:gd name="connsiteY192" fmla="*/ 1849196 h 1857219"/>
              <a:gd name="connsiteX193" fmla="*/ 659456 w 1855994"/>
              <a:gd name="connsiteY193" fmla="*/ 1842397 h 1857219"/>
              <a:gd name="connsiteX194" fmla="*/ 679852 w 1855994"/>
              <a:gd name="connsiteY194" fmla="*/ 1838998 h 1857219"/>
              <a:gd name="connsiteX195" fmla="*/ 717243 w 1855994"/>
              <a:gd name="connsiteY195" fmla="*/ 1828800 h 1857219"/>
              <a:gd name="connsiteX196" fmla="*/ 727441 w 1855994"/>
              <a:gd name="connsiteY196" fmla="*/ 1825401 h 1857219"/>
              <a:gd name="connsiteX197" fmla="*/ 751236 w 1855994"/>
              <a:gd name="connsiteY197" fmla="*/ 1822002 h 1857219"/>
              <a:gd name="connsiteX198" fmla="*/ 778430 w 1855994"/>
              <a:gd name="connsiteY198" fmla="*/ 1811804 h 1857219"/>
              <a:gd name="connsiteX199" fmla="*/ 798826 w 1855994"/>
              <a:gd name="connsiteY199" fmla="*/ 1805006 h 1857219"/>
              <a:gd name="connsiteX200" fmla="*/ 829419 w 1855994"/>
              <a:gd name="connsiteY200" fmla="*/ 1788009 h 1857219"/>
              <a:gd name="connsiteX201" fmla="*/ 843016 w 1855994"/>
              <a:gd name="connsiteY201" fmla="*/ 1784610 h 1857219"/>
              <a:gd name="connsiteX202" fmla="*/ 863412 w 1855994"/>
              <a:gd name="connsiteY202" fmla="*/ 1777812 h 1857219"/>
              <a:gd name="connsiteX203" fmla="*/ 883807 w 1855994"/>
              <a:gd name="connsiteY203" fmla="*/ 1767614 h 1857219"/>
              <a:gd name="connsiteX204" fmla="*/ 900803 w 1855994"/>
              <a:gd name="connsiteY204" fmla="*/ 1757416 h 1857219"/>
              <a:gd name="connsiteX205" fmla="*/ 938195 w 1855994"/>
              <a:gd name="connsiteY205" fmla="*/ 1733621 h 1857219"/>
              <a:gd name="connsiteX206" fmla="*/ 968788 w 1855994"/>
              <a:gd name="connsiteY206" fmla="*/ 1713226 h 1857219"/>
              <a:gd name="connsiteX207" fmla="*/ 975587 w 1855994"/>
              <a:gd name="connsiteY207" fmla="*/ 1703028 h 1857219"/>
              <a:gd name="connsiteX208" fmla="*/ 1009580 w 1855994"/>
              <a:gd name="connsiteY208" fmla="*/ 1672435 h 1857219"/>
              <a:gd name="connsiteX209" fmla="*/ 1016378 w 1855994"/>
              <a:gd name="connsiteY209" fmla="*/ 1662237 h 1857219"/>
              <a:gd name="connsiteX210" fmla="*/ 1026576 w 1855994"/>
              <a:gd name="connsiteY210" fmla="*/ 1658838 h 1857219"/>
              <a:gd name="connsiteX211" fmla="*/ 1050371 w 1855994"/>
              <a:gd name="connsiteY211" fmla="*/ 1638442 h 1857219"/>
              <a:gd name="connsiteX212" fmla="*/ 1060568 w 1855994"/>
              <a:gd name="connsiteY212" fmla="*/ 1624845 h 1857219"/>
              <a:gd name="connsiteX213" fmla="*/ 1080964 w 1855994"/>
              <a:gd name="connsiteY213" fmla="*/ 1611248 h 1857219"/>
              <a:gd name="connsiteX214" fmla="*/ 1087762 w 1855994"/>
              <a:gd name="connsiteY214" fmla="*/ 1601050 h 1857219"/>
              <a:gd name="connsiteX215" fmla="*/ 1114957 w 1855994"/>
              <a:gd name="connsiteY215" fmla="*/ 1580655 h 1857219"/>
              <a:gd name="connsiteX216" fmla="*/ 1125154 w 1855994"/>
              <a:gd name="connsiteY216" fmla="*/ 1567058 h 1857219"/>
              <a:gd name="connsiteX217" fmla="*/ 1135352 w 1855994"/>
              <a:gd name="connsiteY217" fmla="*/ 1560259 h 1857219"/>
              <a:gd name="connsiteX218" fmla="*/ 1159147 w 1855994"/>
              <a:gd name="connsiteY218" fmla="*/ 1529666 h 1857219"/>
              <a:gd name="connsiteX219" fmla="*/ 1169345 w 1855994"/>
              <a:gd name="connsiteY219" fmla="*/ 1522867 h 1857219"/>
              <a:gd name="connsiteX220" fmla="*/ 1189740 w 1855994"/>
              <a:gd name="connsiteY220" fmla="*/ 1495673 h 1857219"/>
              <a:gd name="connsiteX221" fmla="*/ 1199938 w 1855994"/>
              <a:gd name="connsiteY221" fmla="*/ 1475278 h 1857219"/>
              <a:gd name="connsiteX222" fmla="*/ 1210136 w 1855994"/>
              <a:gd name="connsiteY222" fmla="*/ 1468479 h 1857219"/>
              <a:gd name="connsiteX223" fmla="*/ 1240729 w 1855994"/>
              <a:gd name="connsiteY223" fmla="*/ 1424289 h 1857219"/>
              <a:gd name="connsiteX224" fmla="*/ 1254326 w 1855994"/>
              <a:gd name="connsiteY224" fmla="*/ 1417490 h 1857219"/>
              <a:gd name="connsiteX225" fmla="*/ 1288319 w 1855994"/>
              <a:gd name="connsiteY225" fmla="*/ 1383498 h 1857219"/>
              <a:gd name="connsiteX226" fmla="*/ 1308714 w 1855994"/>
              <a:gd name="connsiteY226" fmla="*/ 1363102 h 1857219"/>
              <a:gd name="connsiteX227" fmla="*/ 1318912 w 1855994"/>
              <a:gd name="connsiteY227" fmla="*/ 1349505 h 1857219"/>
              <a:gd name="connsiteX228" fmla="*/ 1332509 w 1855994"/>
              <a:gd name="connsiteY228" fmla="*/ 1339307 h 1857219"/>
              <a:gd name="connsiteX229" fmla="*/ 1346106 w 1855994"/>
              <a:gd name="connsiteY229" fmla="*/ 1315513 h 1857219"/>
              <a:gd name="connsiteX230" fmla="*/ 1356304 w 1855994"/>
              <a:gd name="connsiteY230" fmla="*/ 1305315 h 1857219"/>
              <a:gd name="connsiteX231" fmla="*/ 1366501 w 1855994"/>
              <a:gd name="connsiteY231" fmla="*/ 1291718 h 1857219"/>
              <a:gd name="connsiteX232" fmla="*/ 1373300 w 1855994"/>
              <a:gd name="connsiteY232" fmla="*/ 1281520 h 1857219"/>
              <a:gd name="connsiteX233" fmla="*/ 1383498 w 1855994"/>
              <a:gd name="connsiteY233" fmla="*/ 1264524 h 1857219"/>
              <a:gd name="connsiteX234" fmla="*/ 1397095 w 1855994"/>
              <a:gd name="connsiteY234" fmla="*/ 1250927 h 1857219"/>
              <a:gd name="connsiteX235" fmla="*/ 1407293 w 1855994"/>
              <a:gd name="connsiteY235" fmla="*/ 1233930 h 1857219"/>
              <a:gd name="connsiteX236" fmla="*/ 1417490 w 1855994"/>
              <a:gd name="connsiteY236" fmla="*/ 1223733 h 1857219"/>
              <a:gd name="connsiteX237" fmla="*/ 1427688 w 1855994"/>
              <a:gd name="connsiteY237" fmla="*/ 1206736 h 1857219"/>
              <a:gd name="connsiteX238" fmla="*/ 1454882 w 1855994"/>
              <a:gd name="connsiteY238" fmla="*/ 1172744 h 1857219"/>
              <a:gd name="connsiteX239" fmla="*/ 1471878 w 1855994"/>
              <a:gd name="connsiteY239" fmla="*/ 1148949 h 1857219"/>
              <a:gd name="connsiteX240" fmla="*/ 1482076 w 1855994"/>
              <a:gd name="connsiteY240" fmla="*/ 1131953 h 1857219"/>
              <a:gd name="connsiteX241" fmla="*/ 1512670 w 1855994"/>
              <a:gd name="connsiteY241" fmla="*/ 1087762 h 1857219"/>
              <a:gd name="connsiteX242" fmla="*/ 1539864 w 1855994"/>
              <a:gd name="connsiteY242" fmla="*/ 1043572 h 1857219"/>
              <a:gd name="connsiteX243" fmla="*/ 1550061 w 1855994"/>
              <a:gd name="connsiteY243" fmla="*/ 1016378 h 1857219"/>
              <a:gd name="connsiteX244" fmla="*/ 1563658 w 1855994"/>
              <a:gd name="connsiteY244" fmla="*/ 995983 h 1857219"/>
              <a:gd name="connsiteX245" fmla="*/ 1573856 w 1855994"/>
              <a:gd name="connsiteY245" fmla="*/ 978986 h 1857219"/>
              <a:gd name="connsiteX246" fmla="*/ 1594252 w 1855994"/>
              <a:gd name="connsiteY246" fmla="*/ 938195 h 1857219"/>
              <a:gd name="connsiteX247" fmla="*/ 1614647 w 1855994"/>
              <a:gd name="connsiteY247" fmla="*/ 907602 h 1857219"/>
              <a:gd name="connsiteX248" fmla="*/ 1648640 w 1855994"/>
              <a:gd name="connsiteY248" fmla="*/ 849814 h 1857219"/>
              <a:gd name="connsiteX249" fmla="*/ 1669035 w 1855994"/>
              <a:gd name="connsiteY249" fmla="*/ 812423 h 1857219"/>
              <a:gd name="connsiteX250" fmla="*/ 1679233 w 1855994"/>
              <a:gd name="connsiteY250" fmla="*/ 798826 h 1857219"/>
              <a:gd name="connsiteX251" fmla="*/ 1699629 w 1855994"/>
              <a:gd name="connsiteY251" fmla="*/ 758035 h 1857219"/>
              <a:gd name="connsiteX252" fmla="*/ 1709826 w 1855994"/>
              <a:gd name="connsiteY252" fmla="*/ 727441 h 1857219"/>
              <a:gd name="connsiteX253" fmla="*/ 1720024 w 1855994"/>
              <a:gd name="connsiteY253" fmla="*/ 710445 h 1857219"/>
              <a:gd name="connsiteX254" fmla="*/ 1726823 w 1855994"/>
              <a:gd name="connsiteY254" fmla="*/ 690049 h 1857219"/>
              <a:gd name="connsiteX255" fmla="*/ 1743819 w 1855994"/>
              <a:gd name="connsiteY255" fmla="*/ 659456 h 1857219"/>
              <a:gd name="connsiteX256" fmla="*/ 1747218 w 1855994"/>
              <a:gd name="connsiteY256" fmla="*/ 645859 h 1857219"/>
              <a:gd name="connsiteX257" fmla="*/ 1754017 w 1855994"/>
              <a:gd name="connsiteY257" fmla="*/ 628863 h 1857219"/>
              <a:gd name="connsiteX258" fmla="*/ 1764214 w 1855994"/>
              <a:gd name="connsiteY258" fmla="*/ 601669 h 1857219"/>
              <a:gd name="connsiteX259" fmla="*/ 1767614 w 1855994"/>
              <a:gd name="connsiteY259" fmla="*/ 577874 h 1857219"/>
              <a:gd name="connsiteX260" fmla="*/ 1781211 w 1855994"/>
              <a:gd name="connsiteY260" fmla="*/ 547281 h 1857219"/>
              <a:gd name="connsiteX261" fmla="*/ 1788009 w 1855994"/>
              <a:gd name="connsiteY261" fmla="*/ 526885 h 1857219"/>
              <a:gd name="connsiteX262" fmla="*/ 1791409 w 1855994"/>
              <a:gd name="connsiteY262" fmla="*/ 506490 h 1857219"/>
              <a:gd name="connsiteX263" fmla="*/ 1798207 w 1855994"/>
              <a:gd name="connsiteY263" fmla="*/ 482695 h 1857219"/>
              <a:gd name="connsiteX264" fmla="*/ 1808405 w 1855994"/>
              <a:gd name="connsiteY264" fmla="*/ 441904 h 1857219"/>
              <a:gd name="connsiteX265" fmla="*/ 1811804 w 1855994"/>
              <a:gd name="connsiteY265" fmla="*/ 421508 h 1857219"/>
              <a:gd name="connsiteX266" fmla="*/ 1818603 w 1855994"/>
              <a:gd name="connsiteY266" fmla="*/ 401113 h 1857219"/>
              <a:gd name="connsiteX267" fmla="*/ 1822002 w 1855994"/>
              <a:gd name="connsiteY267" fmla="*/ 377318 h 1857219"/>
              <a:gd name="connsiteX268" fmla="*/ 1825401 w 1855994"/>
              <a:gd name="connsiteY268" fmla="*/ 367120 h 1857219"/>
              <a:gd name="connsiteX269" fmla="*/ 1832200 w 1855994"/>
              <a:gd name="connsiteY269" fmla="*/ 339926 h 1857219"/>
              <a:gd name="connsiteX270" fmla="*/ 1835599 w 1855994"/>
              <a:gd name="connsiteY270" fmla="*/ 326329 h 1857219"/>
              <a:gd name="connsiteX271" fmla="*/ 1838998 w 1855994"/>
              <a:gd name="connsiteY271" fmla="*/ 316131 h 1857219"/>
              <a:gd name="connsiteX272" fmla="*/ 1845797 w 1855994"/>
              <a:gd name="connsiteY272" fmla="*/ 288937 h 1857219"/>
              <a:gd name="connsiteX273" fmla="*/ 1849196 w 1855994"/>
              <a:gd name="connsiteY273" fmla="*/ 254945 h 1857219"/>
              <a:gd name="connsiteX274" fmla="*/ 1855994 w 1855994"/>
              <a:gd name="connsiteY274" fmla="*/ 203956 h 1857219"/>
              <a:gd name="connsiteX275" fmla="*/ 1849196 w 1855994"/>
              <a:gd name="connsiteY275" fmla="*/ 125773 h 1857219"/>
              <a:gd name="connsiteX276" fmla="*/ 1842397 w 1855994"/>
              <a:gd name="connsiteY276" fmla="*/ 112176 h 1857219"/>
              <a:gd name="connsiteX277" fmla="*/ 1825401 w 1855994"/>
              <a:gd name="connsiteY277" fmla="*/ 101978 h 1857219"/>
              <a:gd name="connsiteX278" fmla="*/ 1811804 w 1855994"/>
              <a:gd name="connsiteY278" fmla="*/ 88381 h 1857219"/>
              <a:gd name="connsiteX279" fmla="*/ 1781211 w 1855994"/>
              <a:gd name="connsiteY279" fmla="*/ 71385 h 1857219"/>
              <a:gd name="connsiteX280" fmla="*/ 1771013 w 1855994"/>
              <a:gd name="connsiteY280" fmla="*/ 64586 h 1857219"/>
              <a:gd name="connsiteX281" fmla="*/ 1747218 w 1855994"/>
              <a:gd name="connsiteY281" fmla="*/ 57788 h 1857219"/>
              <a:gd name="connsiteX282" fmla="*/ 1726823 w 1855994"/>
              <a:gd name="connsiteY282" fmla="*/ 50989 h 1857219"/>
              <a:gd name="connsiteX283" fmla="*/ 1716625 w 1855994"/>
              <a:gd name="connsiteY283" fmla="*/ 47590 h 1857219"/>
              <a:gd name="connsiteX284" fmla="*/ 1706427 w 1855994"/>
              <a:gd name="connsiteY284" fmla="*/ 44191 h 1857219"/>
              <a:gd name="connsiteX285" fmla="*/ 1696229 w 1855994"/>
              <a:gd name="connsiteY285" fmla="*/ 37392 h 1857219"/>
              <a:gd name="connsiteX286" fmla="*/ 1675834 w 1855994"/>
              <a:gd name="connsiteY286" fmla="*/ 30594 h 1857219"/>
              <a:gd name="connsiteX287" fmla="*/ 1652039 w 1855994"/>
              <a:gd name="connsiteY287" fmla="*/ 16997 h 1857219"/>
              <a:gd name="connsiteX288" fmla="*/ 1652039 w 1855994"/>
              <a:gd name="connsiteY288" fmla="*/ 16997 h 185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Lst>
            <a:rect l="l" t="t" r="r" b="b"/>
            <a:pathLst>
              <a:path w="1855994" h="1857219">
                <a:moveTo>
                  <a:pt x="1652039" y="16997"/>
                </a:moveTo>
                <a:cubicBezTo>
                  <a:pt x="1648640" y="16430"/>
                  <a:pt x="1638535" y="13597"/>
                  <a:pt x="1631643" y="13597"/>
                </a:cubicBezTo>
                <a:cubicBezTo>
                  <a:pt x="1598374" y="13597"/>
                  <a:pt x="1600883" y="13653"/>
                  <a:pt x="1580655" y="20396"/>
                </a:cubicBezTo>
                <a:cubicBezTo>
                  <a:pt x="1573856" y="18130"/>
                  <a:pt x="1566222" y="17572"/>
                  <a:pt x="1560259" y="13597"/>
                </a:cubicBezTo>
                <a:cubicBezTo>
                  <a:pt x="1552429" y="8378"/>
                  <a:pt x="1549245" y="4964"/>
                  <a:pt x="1539864" y="3400"/>
                </a:cubicBezTo>
                <a:cubicBezTo>
                  <a:pt x="1529743" y="1713"/>
                  <a:pt x="1519468" y="1133"/>
                  <a:pt x="1509270" y="0"/>
                </a:cubicBezTo>
                <a:cubicBezTo>
                  <a:pt x="1494540" y="1133"/>
                  <a:pt x="1479739" y="1567"/>
                  <a:pt x="1465080" y="3400"/>
                </a:cubicBezTo>
                <a:cubicBezTo>
                  <a:pt x="1455108" y="4647"/>
                  <a:pt x="1453186" y="8739"/>
                  <a:pt x="1444684" y="13597"/>
                </a:cubicBezTo>
                <a:cubicBezTo>
                  <a:pt x="1430856" y="21499"/>
                  <a:pt x="1432364" y="20077"/>
                  <a:pt x="1417490" y="23795"/>
                </a:cubicBezTo>
                <a:cubicBezTo>
                  <a:pt x="1411825" y="27194"/>
                  <a:pt x="1406403" y="31038"/>
                  <a:pt x="1400494" y="33993"/>
                </a:cubicBezTo>
                <a:cubicBezTo>
                  <a:pt x="1397289" y="35595"/>
                  <a:pt x="1393501" y="35789"/>
                  <a:pt x="1390296" y="37392"/>
                </a:cubicBezTo>
                <a:cubicBezTo>
                  <a:pt x="1366820" y="49130"/>
                  <a:pt x="1394803" y="40516"/>
                  <a:pt x="1366501" y="47590"/>
                </a:cubicBezTo>
                <a:cubicBezTo>
                  <a:pt x="1325412" y="68133"/>
                  <a:pt x="1376339" y="41968"/>
                  <a:pt x="1342707" y="61187"/>
                </a:cubicBezTo>
                <a:cubicBezTo>
                  <a:pt x="1338307" y="63701"/>
                  <a:pt x="1333510" y="65471"/>
                  <a:pt x="1329110" y="67985"/>
                </a:cubicBezTo>
                <a:cubicBezTo>
                  <a:pt x="1310657" y="78529"/>
                  <a:pt x="1327413" y="71951"/>
                  <a:pt x="1308714" y="78183"/>
                </a:cubicBezTo>
                <a:cubicBezTo>
                  <a:pt x="1305315" y="80449"/>
                  <a:pt x="1302063" y="82955"/>
                  <a:pt x="1298516" y="84982"/>
                </a:cubicBezTo>
                <a:cubicBezTo>
                  <a:pt x="1284951" y="92733"/>
                  <a:pt x="1281517" y="91782"/>
                  <a:pt x="1267923" y="101978"/>
                </a:cubicBezTo>
                <a:cubicBezTo>
                  <a:pt x="1243755" y="120105"/>
                  <a:pt x="1272352" y="103707"/>
                  <a:pt x="1247528" y="125773"/>
                </a:cubicBezTo>
                <a:cubicBezTo>
                  <a:pt x="1241421" y="131201"/>
                  <a:pt x="1232910" y="133592"/>
                  <a:pt x="1227132" y="139370"/>
                </a:cubicBezTo>
                <a:cubicBezTo>
                  <a:pt x="1223733" y="142769"/>
                  <a:pt x="1220934" y="146901"/>
                  <a:pt x="1216934" y="149568"/>
                </a:cubicBezTo>
                <a:cubicBezTo>
                  <a:pt x="1213953" y="151556"/>
                  <a:pt x="1210135" y="151834"/>
                  <a:pt x="1206736" y="152967"/>
                </a:cubicBezTo>
                <a:cubicBezTo>
                  <a:pt x="1203337" y="155233"/>
                  <a:pt x="1200086" y="157738"/>
                  <a:pt x="1196539" y="159765"/>
                </a:cubicBezTo>
                <a:cubicBezTo>
                  <a:pt x="1192139" y="162279"/>
                  <a:pt x="1187239" y="163878"/>
                  <a:pt x="1182942" y="166564"/>
                </a:cubicBezTo>
                <a:cubicBezTo>
                  <a:pt x="1168261" y="175740"/>
                  <a:pt x="1160060" y="187789"/>
                  <a:pt x="1142151" y="193758"/>
                </a:cubicBezTo>
                <a:cubicBezTo>
                  <a:pt x="1125685" y="199246"/>
                  <a:pt x="1135026" y="195313"/>
                  <a:pt x="1114957" y="207355"/>
                </a:cubicBezTo>
                <a:cubicBezTo>
                  <a:pt x="1112691" y="210754"/>
                  <a:pt x="1111047" y="214664"/>
                  <a:pt x="1108158" y="217553"/>
                </a:cubicBezTo>
                <a:cubicBezTo>
                  <a:pt x="1090607" y="235104"/>
                  <a:pt x="1092224" y="221057"/>
                  <a:pt x="1074165" y="248146"/>
                </a:cubicBezTo>
                <a:lnTo>
                  <a:pt x="1060568" y="268542"/>
                </a:lnTo>
                <a:cubicBezTo>
                  <a:pt x="1059435" y="271941"/>
                  <a:pt x="1058771" y="275534"/>
                  <a:pt x="1057169" y="278739"/>
                </a:cubicBezTo>
                <a:cubicBezTo>
                  <a:pt x="1043988" y="305102"/>
                  <a:pt x="1055518" y="273498"/>
                  <a:pt x="1046971" y="299135"/>
                </a:cubicBezTo>
                <a:cubicBezTo>
                  <a:pt x="1045838" y="305933"/>
                  <a:pt x="1045067" y="312802"/>
                  <a:pt x="1043572" y="319530"/>
                </a:cubicBezTo>
                <a:cubicBezTo>
                  <a:pt x="1042795" y="323028"/>
                  <a:pt x="1040680" y="326181"/>
                  <a:pt x="1040173" y="329728"/>
                </a:cubicBezTo>
                <a:cubicBezTo>
                  <a:pt x="1038403" y="342118"/>
                  <a:pt x="1038428" y="354714"/>
                  <a:pt x="1036774" y="367120"/>
                </a:cubicBezTo>
                <a:cubicBezTo>
                  <a:pt x="1034202" y="386412"/>
                  <a:pt x="1034375" y="375315"/>
                  <a:pt x="1026576" y="390915"/>
                </a:cubicBezTo>
                <a:cubicBezTo>
                  <a:pt x="1012511" y="419049"/>
                  <a:pt x="1035853" y="382102"/>
                  <a:pt x="1016378" y="411310"/>
                </a:cubicBezTo>
                <a:cubicBezTo>
                  <a:pt x="1010146" y="430009"/>
                  <a:pt x="1016724" y="413253"/>
                  <a:pt x="1006180" y="431706"/>
                </a:cubicBezTo>
                <a:cubicBezTo>
                  <a:pt x="988929" y="461896"/>
                  <a:pt x="1009148" y="430655"/>
                  <a:pt x="992583" y="455501"/>
                </a:cubicBezTo>
                <a:cubicBezTo>
                  <a:pt x="988223" y="468581"/>
                  <a:pt x="986133" y="478059"/>
                  <a:pt x="978986" y="489493"/>
                </a:cubicBezTo>
                <a:cubicBezTo>
                  <a:pt x="975983" y="494297"/>
                  <a:pt x="972187" y="498558"/>
                  <a:pt x="968788" y="503090"/>
                </a:cubicBezTo>
                <a:cubicBezTo>
                  <a:pt x="956397" y="540268"/>
                  <a:pt x="976156" y="483964"/>
                  <a:pt x="958591" y="523486"/>
                </a:cubicBezTo>
                <a:cubicBezTo>
                  <a:pt x="945282" y="553431"/>
                  <a:pt x="960207" y="535466"/>
                  <a:pt x="941594" y="554079"/>
                </a:cubicBezTo>
                <a:cubicBezTo>
                  <a:pt x="940461" y="557478"/>
                  <a:pt x="939797" y="561072"/>
                  <a:pt x="938195" y="564277"/>
                </a:cubicBezTo>
                <a:cubicBezTo>
                  <a:pt x="936368" y="567931"/>
                  <a:pt x="931975" y="570431"/>
                  <a:pt x="931397" y="574475"/>
                </a:cubicBezTo>
                <a:cubicBezTo>
                  <a:pt x="931323" y="574993"/>
                  <a:pt x="936649" y="596336"/>
                  <a:pt x="938195" y="598269"/>
                </a:cubicBezTo>
                <a:cubicBezTo>
                  <a:pt x="940747" y="601459"/>
                  <a:pt x="944994" y="602802"/>
                  <a:pt x="948393" y="605068"/>
                </a:cubicBezTo>
                <a:cubicBezTo>
                  <a:pt x="954058" y="622064"/>
                  <a:pt x="952925" y="611868"/>
                  <a:pt x="944994" y="635661"/>
                </a:cubicBezTo>
                <a:lnTo>
                  <a:pt x="941594" y="645859"/>
                </a:lnTo>
                <a:lnTo>
                  <a:pt x="938195" y="656057"/>
                </a:lnTo>
                <a:cubicBezTo>
                  <a:pt x="939328" y="659456"/>
                  <a:pt x="938047" y="665748"/>
                  <a:pt x="941594" y="666255"/>
                </a:cubicBezTo>
                <a:cubicBezTo>
                  <a:pt x="964023" y="669459"/>
                  <a:pt x="959066" y="658980"/>
                  <a:pt x="968788" y="649258"/>
                </a:cubicBezTo>
                <a:cubicBezTo>
                  <a:pt x="971677" y="646369"/>
                  <a:pt x="975587" y="644726"/>
                  <a:pt x="978986" y="642460"/>
                </a:cubicBezTo>
                <a:cubicBezTo>
                  <a:pt x="982423" y="647616"/>
                  <a:pt x="989184" y="655818"/>
                  <a:pt x="989184" y="662855"/>
                </a:cubicBezTo>
                <a:cubicBezTo>
                  <a:pt x="989184" y="673222"/>
                  <a:pt x="985069" y="680660"/>
                  <a:pt x="982386" y="690049"/>
                </a:cubicBezTo>
                <a:cubicBezTo>
                  <a:pt x="981102" y="694541"/>
                  <a:pt x="981462" y="699684"/>
                  <a:pt x="978986" y="703646"/>
                </a:cubicBezTo>
                <a:cubicBezTo>
                  <a:pt x="970496" y="717229"/>
                  <a:pt x="967198" y="716640"/>
                  <a:pt x="955191" y="720643"/>
                </a:cubicBezTo>
                <a:cubicBezTo>
                  <a:pt x="954561" y="721273"/>
                  <a:pt x="937496" y="735300"/>
                  <a:pt x="941594" y="741038"/>
                </a:cubicBezTo>
                <a:cubicBezTo>
                  <a:pt x="946343" y="747687"/>
                  <a:pt x="961990" y="754635"/>
                  <a:pt x="961990" y="754635"/>
                </a:cubicBezTo>
                <a:cubicBezTo>
                  <a:pt x="959389" y="765038"/>
                  <a:pt x="959618" y="770604"/>
                  <a:pt x="951792" y="778430"/>
                </a:cubicBezTo>
                <a:cubicBezTo>
                  <a:pt x="948903" y="781319"/>
                  <a:pt x="944993" y="782963"/>
                  <a:pt x="941594" y="785229"/>
                </a:cubicBezTo>
                <a:cubicBezTo>
                  <a:pt x="940302" y="791690"/>
                  <a:pt x="938279" y="805456"/>
                  <a:pt x="934796" y="812423"/>
                </a:cubicBezTo>
                <a:cubicBezTo>
                  <a:pt x="932969" y="816077"/>
                  <a:pt x="930263" y="819221"/>
                  <a:pt x="927997" y="822620"/>
                </a:cubicBezTo>
                <a:cubicBezTo>
                  <a:pt x="920029" y="846527"/>
                  <a:pt x="930396" y="817024"/>
                  <a:pt x="917800" y="846415"/>
                </a:cubicBezTo>
                <a:cubicBezTo>
                  <a:pt x="909356" y="866116"/>
                  <a:pt x="920665" y="847215"/>
                  <a:pt x="907602" y="866811"/>
                </a:cubicBezTo>
                <a:cubicBezTo>
                  <a:pt x="911956" y="867900"/>
                  <a:pt x="926522" y="871171"/>
                  <a:pt x="931397" y="873609"/>
                </a:cubicBezTo>
                <a:cubicBezTo>
                  <a:pt x="935051" y="875436"/>
                  <a:pt x="938195" y="878142"/>
                  <a:pt x="941594" y="880408"/>
                </a:cubicBezTo>
                <a:cubicBezTo>
                  <a:pt x="937268" y="893389"/>
                  <a:pt x="933380" y="906280"/>
                  <a:pt x="921199" y="914400"/>
                </a:cubicBezTo>
                <a:cubicBezTo>
                  <a:pt x="918218" y="916388"/>
                  <a:pt x="914400" y="916667"/>
                  <a:pt x="911001" y="917800"/>
                </a:cubicBezTo>
                <a:lnTo>
                  <a:pt x="897404" y="938195"/>
                </a:lnTo>
                <a:cubicBezTo>
                  <a:pt x="895138" y="941594"/>
                  <a:pt x="891898" y="944517"/>
                  <a:pt x="890606" y="948393"/>
                </a:cubicBezTo>
                <a:lnTo>
                  <a:pt x="887206" y="958591"/>
                </a:lnTo>
                <a:cubicBezTo>
                  <a:pt x="888483" y="962420"/>
                  <a:pt x="894432" y="979394"/>
                  <a:pt x="894005" y="982385"/>
                </a:cubicBezTo>
                <a:cubicBezTo>
                  <a:pt x="893427" y="986429"/>
                  <a:pt x="889472" y="989184"/>
                  <a:pt x="887206" y="992583"/>
                </a:cubicBezTo>
                <a:cubicBezTo>
                  <a:pt x="874815" y="1029761"/>
                  <a:pt x="894574" y="973457"/>
                  <a:pt x="877009" y="1012979"/>
                </a:cubicBezTo>
                <a:cubicBezTo>
                  <a:pt x="875034" y="1017422"/>
                  <a:pt x="870698" y="1038715"/>
                  <a:pt x="863412" y="1043572"/>
                </a:cubicBezTo>
                <a:cubicBezTo>
                  <a:pt x="859525" y="1046164"/>
                  <a:pt x="854347" y="1045838"/>
                  <a:pt x="849814" y="1046971"/>
                </a:cubicBezTo>
                <a:cubicBezTo>
                  <a:pt x="840749" y="1045838"/>
                  <a:pt x="831433" y="1045976"/>
                  <a:pt x="822620" y="1043572"/>
                </a:cubicBezTo>
                <a:cubicBezTo>
                  <a:pt x="815094" y="1041519"/>
                  <a:pt x="807462" y="1030940"/>
                  <a:pt x="802225" y="1026576"/>
                </a:cubicBezTo>
                <a:cubicBezTo>
                  <a:pt x="792164" y="1018191"/>
                  <a:pt x="791390" y="1019618"/>
                  <a:pt x="778430" y="1016378"/>
                </a:cubicBezTo>
                <a:cubicBezTo>
                  <a:pt x="776164" y="1012979"/>
                  <a:pt x="775638" y="1006981"/>
                  <a:pt x="771632" y="1006180"/>
                </a:cubicBezTo>
                <a:cubicBezTo>
                  <a:pt x="744007" y="1000655"/>
                  <a:pt x="746102" y="1004589"/>
                  <a:pt x="741038" y="1019777"/>
                </a:cubicBezTo>
                <a:cubicBezTo>
                  <a:pt x="742171" y="1029975"/>
                  <a:pt x="740931" y="1040728"/>
                  <a:pt x="744438" y="1050371"/>
                </a:cubicBezTo>
                <a:cubicBezTo>
                  <a:pt x="745834" y="1054210"/>
                  <a:pt x="750902" y="1055510"/>
                  <a:pt x="754635" y="1057169"/>
                </a:cubicBezTo>
                <a:cubicBezTo>
                  <a:pt x="773686" y="1065636"/>
                  <a:pt x="772044" y="1059779"/>
                  <a:pt x="785229" y="1070766"/>
                </a:cubicBezTo>
                <a:cubicBezTo>
                  <a:pt x="788922" y="1073843"/>
                  <a:pt x="792027" y="1077565"/>
                  <a:pt x="795426" y="1080964"/>
                </a:cubicBezTo>
                <a:cubicBezTo>
                  <a:pt x="796559" y="1084363"/>
                  <a:pt x="797414" y="1087868"/>
                  <a:pt x="798826" y="1091162"/>
                </a:cubicBezTo>
                <a:cubicBezTo>
                  <a:pt x="804004" y="1103243"/>
                  <a:pt x="805592" y="1104711"/>
                  <a:pt x="812423" y="1114956"/>
                </a:cubicBezTo>
                <a:cubicBezTo>
                  <a:pt x="813556" y="1118355"/>
                  <a:pt x="814220" y="1121949"/>
                  <a:pt x="815822" y="1125154"/>
                </a:cubicBezTo>
                <a:cubicBezTo>
                  <a:pt x="817649" y="1128808"/>
                  <a:pt x="821011" y="1131597"/>
                  <a:pt x="822620" y="1135352"/>
                </a:cubicBezTo>
                <a:cubicBezTo>
                  <a:pt x="824460" y="1139646"/>
                  <a:pt x="824380" y="1144575"/>
                  <a:pt x="826020" y="1148949"/>
                </a:cubicBezTo>
                <a:cubicBezTo>
                  <a:pt x="827799" y="1153694"/>
                  <a:pt x="830822" y="1157888"/>
                  <a:pt x="832818" y="1162546"/>
                </a:cubicBezTo>
                <a:cubicBezTo>
                  <a:pt x="834229" y="1165840"/>
                  <a:pt x="835084" y="1169345"/>
                  <a:pt x="836217" y="1172744"/>
                </a:cubicBezTo>
                <a:cubicBezTo>
                  <a:pt x="815669" y="1177881"/>
                  <a:pt x="827051" y="1177621"/>
                  <a:pt x="802225" y="1169345"/>
                </a:cubicBezTo>
                <a:lnTo>
                  <a:pt x="792027" y="1165945"/>
                </a:lnTo>
                <a:lnTo>
                  <a:pt x="802225" y="1169345"/>
                </a:lnTo>
                <a:cubicBezTo>
                  <a:pt x="805624" y="1170478"/>
                  <a:pt x="808858" y="1172387"/>
                  <a:pt x="812423" y="1172744"/>
                </a:cubicBezTo>
                <a:lnTo>
                  <a:pt x="846415" y="1176143"/>
                </a:lnTo>
                <a:cubicBezTo>
                  <a:pt x="849814" y="1177276"/>
                  <a:pt x="853632" y="1177554"/>
                  <a:pt x="856613" y="1179542"/>
                </a:cubicBezTo>
                <a:cubicBezTo>
                  <a:pt x="864466" y="1184777"/>
                  <a:pt x="868592" y="1192412"/>
                  <a:pt x="873609" y="1199938"/>
                </a:cubicBezTo>
                <a:cubicBezTo>
                  <a:pt x="867108" y="1219442"/>
                  <a:pt x="869798" y="1201235"/>
                  <a:pt x="880408" y="1220333"/>
                </a:cubicBezTo>
                <a:cubicBezTo>
                  <a:pt x="883888" y="1226598"/>
                  <a:pt x="884940" y="1233930"/>
                  <a:pt x="887206" y="1240729"/>
                </a:cubicBezTo>
                <a:lnTo>
                  <a:pt x="890606" y="1250927"/>
                </a:lnTo>
                <a:cubicBezTo>
                  <a:pt x="889473" y="1256592"/>
                  <a:pt x="890411" y="1263116"/>
                  <a:pt x="887206" y="1267923"/>
                </a:cubicBezTo>
                <a:cubicBezTo>
                  <a:pt x="885219" y="1270904"/>
                  <a:pt x="879542" y="1268789"/>
                  <a:pt x="877009" y="1271322"/>
                </a:cubicBezTo>
                <a:cubicBezTo>
                  <a:pt x="874475" y="1273856"/>
                  <a:pt x="874742" y="1278121"/>
                  <a:pt x="873609" y="1281520"/>
                </a:cubicBezTo>
                <a:cubicBezTo>
                  <a:pt x="874742" y="1284919"/>
                  <a:pt x="877009" y="1288135"/>
                  <a:pt x="877009" y="1291718"/>
                </a:cubicBezTo>
                <a:cubicBezTo>
                  <a:pt x="877009" y="1298610"/>
                  <a:pt x="875789" y="1305575"/>
                  <a:pt x="873609" y="1312113"/>
                </a:cubicBezTo>
                <a:cubicBezTo>
                  <a:pt x="872317" y="1315989"/>
                  <a:pt x="868838" y="1318764"/>
                  <a:pt x="866811" y="1322311"/>
                </a:cubicBezTo>
                <a:cubicBezTo>
                  <a:pt x="864297" y="1326711"/>
                  <a:pt x="862278" y="1331376"/>
                  <a:pt x="860012" y="1335908"/>
                </a:cubicBezTo>
                <a:cubicBezTo>
                  <a:pt x="861145" y="1340440"/>
                  <a:pt x="863412" y="1344833"/>
                  <a:pt x="863412" y="1349505"/>
                </a:cubicBezTo>
                <a:cubicBezTo>
                  <a:pt x="863412" y="1364042"/>
                  <a:pt x="863229" y="1376045"/>
                  <a:pt x="849814" y="1383498"/>
                </a:cubicBezTo>
                <a:cubicBezTo>
                  <a:pt x="843550" y="1386978"/>
                  <a:pt x="836217" y="1388030"/>
                  <a:pt x="829419" y="1390296"/>
                </a:cubicBezTo>
                <a:lnTo>
                  <a:pt x="819221" y="1393696"/>
                </a:lnTo>
                <a:cubicBezTo>
                  <a:pt x="812423" y="1391430"/>
                  <a:pt x="803893" y="1391964"/>
                  <a:pt x="798826" y="1386897"/>
                </a:cubicBezTo>
                <a:cubicBezTo>
                  <a:pt x="795427" y="1383498"/>
                  <a:pt x="792423" y="1379650"/>
                  <a:pt x="788628" y="1376699"/>
                </a:cubicBezTo>
                <a:cubicBezTo>
                  <a:pt x="782178" y="1371683"/>
                  <a:pt x="774009" y="1368880"/>
                  <a:pt x="768232" y="1363102"/>
                </a:cubicBezTo>
                <a:cubicBezTo>
                  <a:pt x="764833" y="1359703"/>
                  <a:pt x="761685" y="1356032"/>
                  <a:pt x="758035" y="1352904"/>
                </a:cubicBezTo>
                <a:cubicBezTo>
                  <a:pt x="753100" y="1348674"/>
                  <a:pt x="727231" y="1330173"/>
                  <a:pt x="724042" y="1329110"/>
                </a:cubicBezTo>
                <a:cubicBezTo>
                  <a:pt x="720643" y="1327977"/>
                  <a:pt x="717049" y="1327312"/>
                  <a:pt x="713844" y="1325710"/>
                </a:cubicBezTo>
                <a:cubicBezTo>
                  <a:pt x="687491" y="1312533"/>
                  <a:pt x="719075" y="1324055"/>
                  <a:pt x="693449" y="1315513"/>
                </a:cubicBezTo>
                <a:cubicBezTo>
                  <a:pt x="687046" y="1309110"/>
                  <a:pt x="680238" y="1303635"/>
                  <a:pt x="676452" y="1295117"/>
                </a:cubicBezTo>
                <a:cubicBezTo>
                  <a:pt x="660271" y="1258710"/>
                  <a:pt x="678242" y="1287604"/>
                  <a:pt x="662855" y="1264524"/>
                </a:cubicBezTo>
                <a:cubicBezTo>
                  <a:pt x="659449" y="1254304"/>
                  <a:pt x="659979" y="1252913"/>
                  <a:pt x="652658" y="1244128"/>
                </a:cubicBezTo>
                <a:cubicBezTo>
                  <a:pt x="649580" y="1240435"/>
                  <a:pt x="645538" y="1237623"/>
                  <a:pt x="642460" y="1233930"/>
                </a:cubicBezTo>
                <a:cubicBezTo>
                  <a:pt x="630633" y="1219738"/>
                  <a:pt x="642203" y="1225914"/>
                  <a:pt x="625464" y="1220333"/>
                </a:cubicBezTo>
                <a:cubicBezTo>
                  <a:pt x="615459" y="1212830"/>
                  <a:pt x="609561" y="1209409"/>
                  <a:pt x="601669" y="1199938"/>
                </a:cubicBezTo>
                <a:cubicBezTo>
                  <a:pt x="587506" y="1182943"/>
                  <a:pt x="603367" y="1195404"/>
                  <a:pt x="584672" y="1182942"/>
                </a:cubicBezTo>
                <a:cubicBezTo>
                  <a:pt x="581679" y="1173963"/>
                  <a:pt x="576443" y="1155270"/>
                  <a:pt x="567676" y="1152348"/>
                </a:cubicBezTo>
                <a:lnTo>
                  <a:pt x="557478" y="1148949"/>
                </a:lnTo>
                <a:cubicBezTo>
                  <a:pt x="554079" y="1145550"/>
                  <a:pt x="551483" y="1141086"/>
                  <a:pt x="547281" y="1138751"/>
                </a:cubicBezTo>
                <a:cubicBezTo>
                  <a:pt x="541016" y="1135271"/>
                  <a:pt x="533684" y="1134219"/>
                  <a:pt x="526885" y="1131953"/>
                </a:cubicBezTo>
                <a:lnTo>
                  <a:pt x="516687" y="1128554"/>
                </a:lnTo>
                <a:cubicBezTo>
                  <a:pt x="513288" y="1127421"/>
                  <a:pt x="509966" y="1126023"/>
                  <a:pt x="506490" y="1125154"/>
                </a:cubicBezTo>
                <a:lnTo>
                  <a:pt x="492893" y="1121755"/>
                </a:lnTo>
                <a:cubicBezTo>
                  <a:pt x="470231" y="1122888"/>
                  <a:pt x="447448" y="1122553"/>
                  <a:pt x="424907" y="1125154"/>
                </a:cubicBezTo>
                <a:cubicBezTo>
                  <a:pt x="417788" y="1125975"/>
                  <a:pt x="411310" y="1129687"/>
                  <a:pt x="404512" y="1131953"/>
                </a:cubicBezTo>
                <a:lnTo>
                  <a:pt x="394314" y="1135352"/>
                </a:lnTo>
                <a:cubicBezTo>
                  <a:pt x="390915" y="1137618"/>
                  <a:pt x="388029" y="1140977"/>
                  <a:pt x="384116" y="1142151"/>
                </a:cubicBezTo>
                <a:cubicBezTo>
                  <a:pt x="358630" y="1149797"/>
                  <a:pt x="309501" y="1143009"/>
                  <a:pt x="292336" y="1142151"/>
                </a:cubicBezTo>
                <a:cubicBezTo>
                  <a:pt x="277993" y="1143745"/>
                  <a:pt x="260408" y="1142130"/>
                  <a:pt x="248146" y="1152348"/>
                </a:cubicBezTo>
                <a:cubicBezTo>
                  <a:pt x="245008" y="1154963"/>
                  <a:pt x="243614" y="1159147"/>
                  <a:pt x="241348" y="1162546"/>
                </a:cubicBezTo>
                <a:cubicBezTo>
                  <a:pt x="243614" y="1165945"/>
                  <a:pt x="247568" y="1168700"/>
                  <a:pt x="248146" y="1172744"/>
                </a:cubicBezTo>
                <a:cubicBezTo>
                  <a:pt x="248807" y="1177369"/>
                  <a:pt x="246030" y="1181849"/>
                  <a:pt x="244747" y="1186341"/>
                </a:cubicBezTo>
                <a:cubicBezTo>
                  <a:pt x="240191" y="1202287"/>
                  <a:pt x="242320" y="1192004"/>
                  <a:pt x="234549" y="1210136"/>
                </a:cubicBezTo>
                <a:cubicBezTo>
                  <a:pt x="233138" y="1213429"/>
                  <a:pt x="232283" y="1216934"/>
                  <a:pt x="231150" y="1220333"/>
                </a:cubicBezTo>
                <a:cubicBezTo>
                  <a:pt x="232283" y="1223732"/>
                  <a:pt x="233138" y="1227238"/>
                  <a:pt x="234549" y="1230531"/>
                </a:cubicBezTo>
                <a:cubicBezTo>
                  <a:pt x="236545" y="1235189"/>
                  <a:pt x="241050" y="1239069"/>
                  <a:pt x="241348" y="1244128"/>
                </a:cubicBezTo>
                <a:cubicBezTo>
                  <a:pt x="242215" y="1258876"/>
                  <a:pt x="241755" y="1274044"/>
                  <a:pt x="237948" y="1288319"/>
                </a:cubicBezTo>
                <a:cubicBezTo>
                  <a:pt x="236895" y="1292266"/>
                  <a:pt x="231150" y="1292851"/>
                  <a:pt x="227751" y="1295117"/>
                </a:cubicBezTo>
                <a:cubicBezTo>
                  <a:pt x="227080" y="1296123"/>
                  <a:pt x="215126" y="1312115"/>
                  <a:pt x="217553" y="1315513"/>
                </a:cubicBezTo>
                <a:cubicBezTo>
                  <a:pt x="224859" y="1325741"/>
                  <a:pt x="237244" y="1328875"/>
                  <a:pt x="248146" y="1332509"/>
                </a:cubicBezTo>
                <a:cubicBezTo>
                  <a:pt x="251545" y="1335908"/>
                  <a:pt x="256824" y="1338146"/>
                  <a:pt x="258344" y="1342707"/>
                </a:cubicBezTo>
                <a:cubicBezTo>
                  <a:pt x="277762" y="1400961"/>
                  <a:pt x="236384" y="1374314"/>
                  <a:pt x="176762" y="1376699"/>
                </a:cubicBezTo>
                <a:cubicBezTo>
                  <a:pt x="152490" y="1384790"/>
                  <a:pt x="162329" y="1379523"/>
                  <a:pt x="146168" y="1390296"/>
                </a:cubicBezTo>
                <a:cubicBezTo>
                  <a:pt x="145035" y="1393695"/>
                  <a:pt x="142769" y="1396911"/>
                  <a:pt x="142769" y="1400494"/>
                </a:cubicBezTo>
                <a:cubicBezTo>
                  <a:pt x="142769" y="1415721"/>
                  <a:pt x="157487" y="1410061"/>
                  <a:pt x="142769" y="1431087"/>
                </a:cubicBezTo>
                <a:cubicBezTo>
                  <a:pt x="139318" y="1436018"/>
                  <a:pt x="116559" y="1448148"/>
                  <a:pt x="108777" y="1451483"/>
                </a:cubicBezTo>
                <a:cubicBezTo>
                  <a:pt x="105484" y="1452894"/>
                  <a:pt x="101978" y="1453749"/>
                  <a:pt x="98579" y="1454882"/>
                </a:cubicBezTo>
                <a:cubicBezTo>
                  <a:pt x="87805" y="1471043"/>
                  <a:pt x="95656" y="1463787"/>
                  <a:pt x="71385" y="1471878"/>
                </a:cubicBezTo>
                <a:lnTo>
                  <a:pt x="61187" y="1475278"/>
                </a:lnTo>
                <a:cubicBezTo>
                  <a:pt x="60393" y="1475179"/>
                  <a:pt x="17925" y="1467240"/>
                  <a:pt x="13597" y="1475278"/>
                </a:cubicBezTo>
                <a:cubicBezTo>
                  <a:pt x="-21992" y="1541372"/>
                  <a:pt x="31088" y="1502144"/>
                  <a:pt x="0" y="1522867"/>
                </a:cubicBezTo>
                <a:cubicBezTo>
                  <a:pt x="2266" y="1526266"/>
                  <a:pt x="3609" y="1530513"/>
                  <a:pt x="6799" y="1533065"/>
                </a:cubicBezTo>
                <a:cubicBezTo>
                  <a:pt x="9597" y="1535303"/>
                  <a:pt x="15943" y="1533039"/>
                  <a:pt x="16997" y="1536464"/>
                </a:cubicBezTo>
                <a:cubicBezTo>
                  <a:pt x="21010" y="1549505"/>
                  <a:pt x="16880" y="1564072"/>
                  <a:pt x="20396" y="1577255"/>
                </a:cubicBezTo>
                <a:cubicBezTo>
                  <a:pt x="21635" y="1581900"/>
                  <a:pt x="26392" y="1585118"/>
                  <a:pt x="30594" y="1587453"/>
                </a:cubicBezTo>
                <a:cubicBezTo>
                  <a:pt x="36858" y="1590933"/>
                  <a:pt x="44579" y="1591047"/>
                  <a:pt x="50989" y="1594252"/>
                </a:cubicBezTo>
                <a:cubicBezTo>
                  <a:pt x="68765" y="1603139"/>
                  <a:pt x="59670" y="1599821"/>
                  <a:pt x="78183" y="1604449"/>
                </a:cubicBezTo>
                <a:cubicBezTo>
                  <a:pt x="94160" y="1620426"/>
                  <a:pt x="84378" y="1611978"/>
                  <a:pt x="108777" y="1628244"/>
                </a:cubicBezTo>
                <a:lnTo>
                  <a:pt x="118974" y="1635043"/>
                </a:lnTo>
                <a:cubicBezTo>
                  <a:pt x="143335" y="1671583"/>
                  <a:pt x="121524" y="1644532"/>
                  <a:pt x="142769" y="1662237"/>
                </a:cubicBezTo>
                <a:cubicBezTo>
                  <a:pt x="159744" y="1676383"/>
                  <a:pt x="145244" y="1669861"/>
                  <a:pt x="163165" y="1675834"/>
                </a:cubicBezTo>
                <a:cubicBezTo>
                  <a:pt x="165431" y="1679233"/>
                  <a:pt x="166309" y="1684205"/>
                  <a:pt x="169963" y="1686032"/>
                </a:cubicBezTo>
                <a:cubicBezTo>
                  <a:pt x="178320" y="1690211"/>
                  <a:pt x="188092" y="1690564"/>
                  <a:pt x="197157" y="1692830"/>
                </a:cubicBezTo>
                <a:cubicBezTo>
                  <a:pt x="201689" y="1693963"/>
                  <a:pt x="206322" y="1694751"/>
                  <a:pt x="210754" y="1696229"/>
                </a:cubicBezTo>
                <a:cubicBezTo>
                  <a:pt x="214153" y="1697362"/>
                  <a:pt x="217476" y="1698760"/>
                  <a:pt x="220952" y="1699629"/>
                </a:cubicBezTo>
                <a:lnTo>
                  <a:pt x="248146" y="1706427"/>
                </a:lnTo>
                <a:lnTo>
                  <a:pt x="278739" y="1726823"/>
                </a:lnTo>
                <a:cubicBezTo>
                  <a:pt x="282138" y="1729089"/>
                  <a:pt x="285061" y="1732329"/>
                  <a:pt x="288937" y="1733621"/>
                </a:cubicBezTo>
                <a:lnTo>
                  <a:pt x="299135" y="1737020"/>
                </a:lnTo>
                <a:cubicBezTo>
                  <a:pt x="318466" y="1756351"/>
                  <a:pt x="302894" y="1737739"/>
                  <a:pt x="312732" y="1757416"/>
                </a:cubicBezTo>
                <a:cubicBezTo>
                  <a:pt x="314559" y="1761070"/>
                  <a:pt x="317703" y="1763960"/>
                  <a:pt x="319530" y="1767614"/>
                </a:cubicBezTo>
                <a:cubicBezTo>
                  <a:pt x="321132" y="1770819"/>
                  <a:pt x="320396" y="1775278"/>
                  <a:pt x="322930" y="1777812"/>
                </a:cubicBezTo>
                <a:cubicBezTo>
                  <a:pt x="325464" y="1780346"/>
                  <a:pt x="329729" y="1780078"/>
                  <a:pt x="333128" y="1781211"/>
                </a:cubicBezTo>
                <a:cubicBezTo>
                  <a:pt x="336527" y="1783477"/>
                  <a:pt x="339671" y="1786182"/>
                  <a:pt x="343325" y="1788009"/>
                </a:cubicBezTo>
                <a:cubicBezTo>
                  <a:pt x="351550" y="1792122"/>
                  <a:pt x="358397" y="1791537"/>
                  <a:pt x="367120" y="1794808"/>
                </a:cubicBezTo>
                <a:cubicBezTo>
                  <a:pt x="371865" y="1796587"/>
                  <a:pt x="375972" y="1799827"/>
                  <a:pt x="380717" y="1801606"/>
                </a:cubicBezTo>
                <a:cubicBezTo>
                  <a:pt x="385091" y="1803246"/>
                  <a:pt x="390002" y="1803209"/>
                  <a:pt x="394314" y="1805006"/>
                </a:cubicBezTo>
                <a:cubicBezTo>
                  <a:pt x="403669" y="1808904"/>
                  <a:pt x="412443" y="1814071"/>
                  <a:pt x="421508" y="1818603"/>
                </a:cubicBezTo>
                <a:cubicBezTo>
                  <a:pt x="426040" y="1820869"/>
                  <a:pt x="430298" y="1823799"/>
                  <a:pt x="435105" y="1825401"/>
                </a:cubicBezTo>
                <a:lnTo>
                  <a:pt x="445303" y="1828800"/>
                </a:lnTo>
                <a:cubicBezTo>
                  <a:pt x="447569" y="1832199"/>
                  <a:pt x="449212" y="1836109"/>
                  <a:pt x="452101" y="1838998"/>
                </a:cubicBezTo>
                <a:cubicBezTo>
                  <a:pt x="470975" y="1857873"/>
                  <a:pt x="514881" y="1848426"/>
                  <a:pt x="530284" y="1849196"/>
                </a:cubicBezTo>
                <a:cubicBezTo>
                  <a:pt x="570313" y="1862538"/>
                  <a:pt x="549393" y="1856882"/>
                  <a:pt x="639061" y="1849196"/>
                </a:cubicBezTo>
                <a:cubicBezTo>
                  <a:pt x="646201" y="1848584"/>
                  <a:pt x="652387" y="1843575"/>
                  <a:pt x="659456" y="1842397"/>
                </a:cubicBezTo>
                <a:lnTo>
                  <a:pt x="679852" y="1838998"/>
                </a:lnTo>
                <a:cubicBezTo>
                  <a:pt x="723603" y="1824415"/>
                  <a:pt x="678809" y="1838409"/>
                  <a:pt x="717243" y="1828800"/>
                </a:cubicBezTo>
                <a:cubicBezTo>
                  <a:pt x="720719" y="1827931"/>
                  <a:pt x="723927" y="1826104"/>
                  <a:pt x="727441" y="1825401"/>
                </a:cubicBezTo>
                <a:cubicBezTo>
                  <a:pt x="735298" y="1823830"/>
                  <a:pt x="743304" y="1823135"/>
                  <a:pt x="751236" y="1822002"/>
                </a:cubicBezTo>
                <a:cubicBezTo>
                  <a:pt x="774029" y="1810605"/>
                  <a:pt x="755291" y="1818745"/>
                  <a:pt x="778430" y="1811804"/>
                </a:cubicBezTo>
                <a:cubicBezTo>
                  <a:pt x="785294" y="1809745"/>
                  <a:pt x="798826" y="1805006"/>
                  <a:pt x="798826" y="1805006"/>
                </a:cubicBezTo>
                <a:cubicBezTo>
                  <a:pt x="810502" y="1797221"/>
                  <a:pt x="814385" y="1794023"/>
                  <a:pt x="829419" y="1788009"/>
                </a:cubicBezTo>
                <a:cubicBezTo>
                  <a:pt x="833757" y="1786274"/>
                  <a:pt x="838541" y="1785952"/>
                  <a:pt x="843016" y="1784610"/>
                </a:cubicBezTo>
                <a:cubicBezTo>
                  <a:pt x="849880" y="1782551"/>
                  <a:pt x="856613" y="1780078"/>
                  <a:pt x="863412" y="1777812"/>
                </a:cubicBezTo>
                <a:cubicBezTo>
                  <a:pt x="892630" y="1758331"/>
                  <a:pt x="855665" y="1781685"/>
                  <a:pt x="883807" y="1767614"/>
                </a:cubicBezTo>
                <a:cubicBezTo>
                  <a:pt x="889716" y="1764659"/>
                  <a:pt x="895200" y="1760918"/>
                  <a:pt x="900803" y="1757416"/>
                </a:cubicBezTo>
                <a:cubicBezTo>
                  <a:pt x="913331" y="1749586"/>
                  <a:pt x="926376" y="1742485"/>
                  <a:pt x="938195" y="1733621"/>
                </a:cubicBezTo>
                <a:cubicBezTo>
                  <a:pt x="957077" y="1719459"/>
                  <a:pt x="946934" y="1726338"/>
                  <a:pt x="968788" y="1713226"/>
                </a:cubicBezTo>
                <a:cubicBezTo>
                  <a:pt x="971054" y="1709827"/>
                  <a:pt x="972873" y="1706082"/>
                  <a:pt x="975587" y="1703028"/>
                </a:cubicBezTo>
                <a:cubicBezTo>
                  <a:pt x="991857" y="1684725"/>
                  <a:pt x="993083" y="1684807"/>
                  <a:pt x="1009580" y="1672435"/>
                </a:cubicBezTo>
                <a:cubicBezTo>
                  <a:pt x="1011846" y="1669036"/>
                  <a:pt x="1013188" y="1664789"/>
                  <a:pt x="1016378" y="1662237"/>
                </a:cubicBezTo>
                <a:cubicBezTo>
                  <a:pt x="1019176" y="1659999"/>
                  <a:pt x="1024042" y="1661372"/>
                  <a:pt x="1026576" y="1658838"/>
                </a:cubicBezTo>
                <a:cubicBezTo>
                  <a:pt x="1050379" y="1635035"/>
                  <a:pt x="1022444" y="1645423"/>
                  <a:pt x="1050371" y="1638442"/>
                </a:cubicBezTo>
                <a:cubicBezTo>
                  <a:pt x="1053770" y="1633910"/>
                  <a:pt x="1056334" y="1628609"/>
                  <a:pt x="1060568" y="1624845"/>
                </a:cubicBezTo>
                <a:cubicBezTo>
                  <a:pt x="1066675" y="1619417"/>
                  <a:pt x="1080964" y="1611248"/>
                  <a:pt x="1080964" y="1611248"/>
                </a:cubicBezTo>
                <a:cubicBezTo>
                  <a:pt x="1083230" y="1607849"/>
                  <a:pt x="1084725" y="1603783"/>
                  <a:pt x="1087762" y="1601050"/>
                </a:cubicBezTo>
                <a:cubicBezTo>
                  <a:pt x="1096184" y="1593470"/>
                  <a:pt x="1108159" y="1589720"/>
                  <a:pt x="1114957" y="1580655"/>
                </a:cubicBezTo>
                <a:cubicBezTo>
                  <a:pt x="1118356" y="1576123"/>
                  <a:pt x="1121148" y="1571064"/>
                  <a:pt x="1125154" y="1567058"/>
                </a:cubicBezTo>
                <a:cubicBezTo>
                  <a:pt x="1128043" y="1564169"/>
                  <a:pt x="1132604" y="1563282"/>
                  <a:pt x="1135352" y="1560259"/>
                </a:cubicBezTo>
                <a:cubicBezTo>
                  <a:pt x="1144042" y="1550700"/>
                  <a:pt x="1148398" y="1536832"/>
                  <a:pt x="1159147" y="1529666"/>
                </a:cubicBezTo>
                <a:cubicBezTo>
                  <a:pt x="1162546" y="1527400"/>
                  <a:pt x="1166456" y="1525756"/>
                  <a:pt x="1169345" y="1522867"/>
                </a:cubicBezTo>
                <a:cubicBezTo>
                  <a:pt x="1173244" y="1518968"/>
                  <a:pt x="1185816" y="1502737"/>
                  <a:pt x="1189740" y="1495673"/>
                </a:cubicBezTo>
                <a:cubicBezTo>
                  <a:pt x="1193431" y="1489029"/>
                  <a:pt x="1195377" y="1481359"/>
                  <a:pt x="1199938" y="1475278"/>
                </a:cubicBezTo>
                <a:cubicBezTo>
                  <a:pt x="1202389" y="1472010"/>
                  <a:pt x="1206737" y="1470745"/>
                  <a:pt x="1210136" y="1468479"/>
                </a:cubicBezTo>
                <a:cubicBezTo>
                  <a:pt x="1220536" y="1447679"/>
                  <a:pt x="1221529" y="1441569"/>
                  <a:pt x="1240729" y="1424289"/>
                </a:cubicBezTo>
                <a:cubicBezTo>
                  <a:pt x="1244496" y="1420899"/>
                  <a:pt x="1249794" y="1419756"/>
                  <a:pt x="1254326" y="1417490"/>
                </a:cubicBezTo>
                <a:cubicBezTo>
                  <a:pt x="1277762" y="1386242"/>
                  <a:pt x="1264587" y="1395363"/>
                  <a:pt x="1288319" y="1383498"/>
                </a:cubicBezTo>
                <a:cubicBezTo>
                  <a:pt x="1321637" y="1339071"/>
                  <a:pt x="1278896" y="1392920"/>
                  <a:pt x="1308714" y="1363102"/>
                </a:cubicBezTo>
                <a:cubicBezTo>
                  <a:pt x="1312720" y="1359096"/>
                  <a:pt x="1314906" y="1353511"/>
                  <a:pt x="1318912" y="1349505"/>
                </a:cubicBezTo>
                <a:cubicBezTo>
                  <a:pt x="1322918" y="1345499"/>
                  <a:pt x="1328503" y="1343313"/>
                  <a:pt x="1332509" y="1339307"/>
                </a:cubicBezTo>
                <a:cubicBezTo>
                  <a:pt x="1340536" y="1331280"/>
                  <a:pt x="1339443" y="1324841"/>
                  <a:pt x="1346106" y="1315513"/>
                </a:cubicBezTo>
                <a:cubicBezTo>
                  <a:pt x="1348900" y="1311601"/>
                  <a:pt x="1353175" y="1308965"/>
                  <a:pt x="1356304" y="1305315"/>
                </a:cubicBezTo>
                <a:cubicBezTo>
                  <a:pt x="1359991" y="1301014"/>
                  <a:pt x="1363208" y="1296328"/>
                  <a:pt x="1366501" y="1291718"/>
                </a:cubicBezTo>
                <a:cubicBezTo>
                  <a:pt x="1368876" y="1288393"/>
                  <a:pt x="1371135" y="1284984"/>
                  <a:pt x="1373300" y="1281520"/>
                </a:cubicBezTo>
                <a:cubicBezTo>
                  <a:pt x="1376802" y="1275917"/>
                  <a:pt x="1379442" y="1269739"/>
                  <a:pt x="1383498" y="1264524"/>
                </a:cubicBezTo>
                <a:cubicBezTo>
                  <a:pt x="1387433" y="1259465"/>
                  <a:pt x="1393160" y="1255987"/>
                  <a:pt x="1397095" y="1250927"/>
                </a:cubicBezTo>
                <a:cubicBezTo>
                  <a:pt x="1401151" y="1245712"/>
                  <a:pt x="1403329" y="1239216"/>
                  <a:pt x="1407293" y="1233930"/>
                </a:cubicBezTo>
                <a:cubicBezTo>
                  <a:pt x="1410177" y="1230084"/>
                  <a:pt x="1414606" y="1227579"/>
                  <a:pt x="1417490" y="1223733"/>
                </a:cubicBezTo>
                <a:cubicBezTo>
                  <a:pt x="1421454" y="1218447"/>
                  <a:pt x="1423781" y="1212064"/>
                  <a:pt x="1427688" y="1206736"/>
                </a:cubicBezTo>
                <a:cubicBezTo>
                  <a:pt x="1436269" y="1195035"/>
                  <a:pt x="1446448" y="1184552"/>
                  <a:pt x="1454882" y="1172744"/>
                </a:cubicBezTo>
                <a:cubicBezTo>
                  <a:pt x="1460547" y="1164812"/>
                  <a:pt x="1466471" y="1157059"/>
                  <a:pt x="1471878" y="1148949"/>
                </a:cubicBezTo>
                <a:cubicBezTo>
                  <a:pt x="1475543" y="1143452"/>
                  <a:pt x="1478411" y="1137450"/>
                  <a:pt x="1482076" y="1131953"/>
                </a:cubicBezTo>
                <a:cubicBezTo>
                  <a:pt x="1492014" y="1117046"/>
                  <a:pt x="1505613" y="1104229"/>
                  <a:pt x="1512670" y="1087762"/>
                </a:cubicBezTo>
                <a:cubicBezTo>
                  <a:pt x="1526353" y="1055834"/>
                  <a:pt x="1517343" y="1070597"/>
                  <a:pt x="1539864" y="1043572"/>
                </a:cubicBezTo>
                <a:cubicBezTo>
                  <a:pt x="1543263" y="1034507"/>
                  <a:pt x="1545732" y="1025037"/>
                  <a:pt x="1550061" y="1016378"/>
                </a:cubicBezTo>
                <a:cubicBezTo>
                  <a:pt x="1553715" y="1009070"/>
                  <a:pt x="1559271" y="1002876"/>
                  <a:pt x="1563658" y="995983"/>
                </a:cubicBezTo>
                <a:cubicBezTo>
                  <a:pt x="1567205" y="990409"/>
                  <a:pt x="1570765" y="984825"/>
                  <a:pt x="1573856" y="978986"/>
                </a:cubicBezTo>
                <a:cubicBezTo>
                  <a:pt x="1580969" y="965551"/>
                  <a:pt x="1585131" y="950357"/>
                  <a:pt x="1594252" y="938195"/>
                </a:cubicBezTo>
                <a:cubicBezTo>
                  <a:pt x="1603914" y="925311"/>
                  <a:pt x="1606781" y="922460"/>
                  <a:pt x="1614647" y="907602"/>
                </a:cubicBezTo>
                <a:cubicBezTo>
                  <a:pt x="1662763" y="816719"/>
                  <a:pt x="1613865" y="899492"/>
                  <a:pt x="1648640" y="849814"/>
                </a:cubicBezTo>
                <a:cubicBezTo>
                  <a:pt x="1664653" y="826938"/>
                  <a:pt x="1653693" y="837994"/>
                  <a:pt x="1669035" y="812423"/>
                </a:cubicBezTo>
                <a:cubicBezTo>
                  <a:pt x="1671950" y="807565"/>
                  <a:pt x="1676455" y="803764"/>
                  <a:pt x="1679233" y="798826"/>
                </a:cubicBezTo>
                <a:cubicBezTo>
                  <a:pt x="1686686" y="785576"/>
                  <a:pt x="1699629" y="758035"/>
                  <a:pt x="1699629" y="758035"/>
                </a:cubicBezTo>
                <a:cubicBezTo>
                  <a:pt x="1702874" y="745054"/>
                  <a:pt x="1703427" y="740239"/>
                  <a:pt x="1709826" y="727441"/>
                </a:cubicBezTo>
                <a:cubicBezTo>
                  <a:pt x="1712781" y="721532"/>
                  <a:pt x="1717290" y="716460"/>
                  <a:pt x="1720024" y="710445"/>
                </a:cubicBezTo>
                <a:cubicBezTo>
                  <a:pt x="1722990" y="703921"/>
                  <a:pt x="1724161" y="696703"/>
                  <a:pt x="1726823" y="690049"/>
                </a:cubicBezTo>
                <a:cubicBezTo>
                  <a:pt x="1730726" y="680291"/>
                  <a:pt x="1738641" y="668086"/>
                  <a:pt x="1743819" y="659456"/>
                </a:cubicBezTo>
                <a:cubicBezTo>
                  <a:pt x="1744952" y="654924"/>
                  <a:pt x="1745741" y="650291"/>
                  <a:pt x="1747218" y="645859"/>
                </a:cubicBezTo>
                <a:cubicBezTo>
                  <a:pt x="1749148" y="640070"/>
                  <a:pt x="1752264" y="634707"/>
                  <a:pt x="1754017" y="628863"/>
                </a:cubicBezTo>
                <a:cubicBezTo>
                  <a:pt x="1762037" y="602131"/>
                  <a:pt x="1751510" y="620726"/>
                  <a:pt x="1764214" y="601669"/>
                </a:cubicBezTo>
                <a:cubicBezTo>
                  <a:pt x="1765347" y="593737"/>
                  <a:pt x="1765671" y="585647"/>
                  <a:pt x="1767614" y="577874"/>
                </a:cubicBezTo>
                <a:cubicBezTo>
                  <a:pt x="1771441" y="562568"/>
                  <a:pt x="1775714" y="561025"/>
                  <a:pt x="1781211" y="547281"/>
                </a:cubicBezTo>
                <a:cubicBezTo>
                  <a:pt x="1783872" y="540627"/>
                  <a:pt x="1786271" y="533837"/>
                  <a:pt x="1788009" y="526885"/>
                </a:cubicBezTo>
                <a:cubicBezTo>
                  <a:pt x="1789681" y="520199"/>
                  <a:pt x="1789859" y="513206"/>
                  <a:pt x="1791409" y="506490"/>
                </a:cubicBezTo>
                <a:cubicBezTo>
                  <a:pt x="1793264" y="498452"/>
                  <a:pt x="1796479" y="490761"/>
                  <a:pt x="1798207" y="482695"/>
                </a:cubicBezTo>
                <a:cubicBezTo>
                  <a:pt x="1807058" y="441389"/>
                  <a:pt x="1795135" y="475075"/>
                  <a:pt x="1808405" y="441904"/>
                </a:cubicBezTo>
                <a:cubicBezTo>
                  <a:pt x="1809538" y="435105"/>
                  <a:pt x="1810132" y="428195"/>
                  <a:pt x="1811804" y="421508"/>
                </a:cubicBezTo>
                <a:cubicBezTo>
                  <a:pt x="1813542" y="414556"/>
                  <a:pt x="1816992" y="408096"/>
                  <a:pt x="1818603" y="401113"/>
                </a:cubicBezTo>
                <a:cubicBezTo>
                  <a:pt x="1820405" y="393306"/>
                  <a:pt x="1820431" y="385175"/>
                  <a:pt x="1822002" y="377318"/>
                </a:cubicBezTo>
                <a:cubicBezTo>
                  <a:pt x="1822705" y="373804"/>
                  <a:pt x="1824458" y="370577"/>
                  <a:pt x="1825401" y="367120"/>
                </a:cubicBezTo>
                <a:cubicBezTo>
                  <a:pt x="1827860" y="358106"/>
                  <a:pt x="1829934" y="348991"/>
                  <a:pt x="1832200" y="339926"/>
                </a:cubicBezTo>
                <a:cubicBezTo>
                  <a:pt x="1833333" y="335394"/>
                  <a:pt x="1834122" y="330761"/>
                  <a:pt x="1835599" y="326329"/>
                </a:cubicBezTo>
                <a:cubicBezTo>
                  <a:pt x="1836732" y="322930"/>
                  <a:pt x="1838055" y="319588"/>
                  <a:pt x="1838998" y="316131"/>
                </a:cubicBezTo>
                <a:cubicBezTo>
                  <a:pt x="1841457" y="307117"/>
                  <a:pt x="1845797" y="288937"/>
                  <a:pt x="1845797" y="288937"/>
                </a:cubicBezTo>
                <a:cubicBezTo>
                  <a:pt x="1846930" y="277606"/>
                  <a:pt x="1848116" y="266281"/>
                  <a:pt x="1849196" y="254945"/>
                </a:cubicBezTo>
                <a:cubicBezTo>
                  <a:pt x="1853312" y="211724"/>
                  <a:pt x="1849450" y="230134"/>
                  <a:pt x="1855994" y="203956"/>
                </a:cubicBezTo>
                <a:cubicBezTo>
                  <a:pt x="1855766" y="199845"/>
                  <a:pt x="1855613" y="145025"/>
                  <a:pt x="1849196" y="125773"/>
                </a:cubicBezTo>
                <a:cubicBezTo>
                  <a:pt x="1847594" y="120966"/>
                  <a:pt x="1845980" y="115759"/>
                  <a:pt x="1842397" y="112176"/>
                </a:cubicBezTo>
                <a:cubicBezTo>
                  <a:pt x="1837725" y="107504"/>
                  <a:pt x="1831066" y="105377"/>
                  <a:pt x="1825401" y="101978"/>
                </a:cubicBezTo>
                <a:cubicBezTo>
                  <a:pt x="1819633" y="84672"/>
                  <a:pt x="1826637" y="96622"/>
                  <a:pt x="1811804" y="88381"/>
                </a:cubicBezTo>
                <a:cubicBezTo>
                  <a:pt x="1776739" y="68901"/>
                  <a:pt x="1804286" y="79076"/>
                  <a:pt x="1781211" y="71385"/>
                </a:cubicBezTo>
                <a:cubicBezTo>
                  <a:pt x="1777812" y="69119"/>
                  <a:pt x="1774667" y="66413"/>
                  <a:pt x="1771013" y="64586"/>
                </a:cubicBezTo>
                <a:cubicBezTo>
                  <a:pt x="1765302" y="61730"/>
                  <a:pt x="1752662" y="59421"/>
                  <a:pt x="1747218" y="57788"/>
                </a:cubicBezTo>
                <a:cubicBezTo>
                  <a:pt x="1740354" y="55729"/>
                  <a:pt x="1733621" y="53255"/>
                  <a:pt x="1726823" y="50989"/>
                </a:cubicBezTo>
                <a:lnTo>
                  <a:pt x="1716625" y="47590"/>
                </a:lnTo>
                <a:lnTo>
                  <a:pt x="1706427" y="44191"/>
                </a:lnTo>
                <a:cubicBezTo>
                  <a:pt x="1703028" y="41925"/>
                  <a:pt x="1699962" y="39051"/>
                  <a:pt x="1696229" y="37392"/>
                </a:cubicBezTo>
                <a:cubicBezTo>
                  <a:pt x="1689681" y="34482"/>
                  <a:pt x="1675834" y="30594"/>
                  <a:pt x="1675834" y="30594"/>
                </a:cubicBezTo>
                <a:cubicBezTo>
                  <a:pt x="1665590" y="23764"/>
                  <a:pt x="1664119" y="22174"/>
                  <a:pt x="1652039" y="16997"/>
                </a:cubicBezTo>
                <a:lnTo>
                  <a:pt x="1652039" y="1699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Freeform 10"/>
          <p:cNvSpPr/>
          <p:nvPr/>
        </p:nvSpPr>
        <p:spPr>
          <a:xfrm>
            <a:off x="5333433" y="5054694"/>
            <a:ext cx="428462" cy="191759"/>
          </a:xfrm>
          <a:custGeom>
            <a:avLst/>
            <a:gdLst>
              <a:gd name="connsiteX0" fmla="*/ 428307 w 428462"/>
              <a:gd name="connsiteY0" fmla="*/ 180161 h 191759"/>
              <a:gd name="connsiteX1" fmla="*/ 411310 w 428462"/>
              <a:gd name="connsiteY1" fmla="*/ 186960 h 191759"/>
              <a:gd name="connsiteX2" fmla="*/ 380717 w 428462"/>
              <a:gd name="connsiteY2" fmla="*/ 176762 h 191759"/>
              <a:gd name="connsiteX3" fmla="*/ 370519 w 428462"/>
              <a:gd name="connsiteY3" fmla="*/ 166564 h 191759"/>
              <a:gd name="connsiteX4" fmla="*/ 350124 w 428462"/>
              <a:gd name="connsiteY4" fmla="*/ 152967 h 191759"/>
              <a:gd name="connsiteX5" fmla="*/ 339926 w 428462"/>
              <a:gd name="connsiteY5" fmla="*/ 146168 h 191759"/>
              <a:gd name="connsiteX6" fmla="*/ 329728 w 428462"/>
              <a:gd name="connsiteY6" fmla="*/ 139370 h 191759"/>
              <a:gd name="connsiteX7" fmla="*/ 322930 w 428462"/>
              <a:gd name="connsiteY7" fmla="*/ 129172 h 191759"/>
              <a:gd name="connsiteX8" fmla="*/ 312732 w 428462"/>
              <a:gd name="connsiteY8" fmla="*/ 125773 h 191759"/>
              <a:gd name="connsiteX9" fmla="*/ 282139 w 428462"/>
              <a:gd name="connsiteY9" fmla="*/ 115575 h 191759"/>
              <a:gd name="connsiteX10" fmla="*/ 271941 w 428462"/>
              <a:gd name="connsiteY10" fmla="*/ 108777 h 191759"/>
              <a:gd name="connsiteX11" fmla="*/ 261743 w 428462"/>
              <a:gd name="connsiteY11" fmla="*/ 105377 h 191759"/>
              <a:gd name="connsiteX12" fmla="*/ 224351 w 428462"/>
              <a:gd name="connsiteY12" fmla="*/ 95180 h 191759"/>
              <a:gd name="connsiteX13" fmla="*/ 203956 w 428462"/>
              <a:gd name="connsiteY13" fmla="*/ 78183 h 191759"/>
              <a:gd name="connsiteX14" fmla="*/ 183560 w 428462"/>
              <a:gd name="connsiteY14" fmla="*/ 71385 h 191759"/>
              <a:gd name="connsiteX15" fmla="*/ 173363 w 428462"/>
              <a:gd name="connsiteY15" fmla="*/ 67986 h 191759"/>
              <a:gd name="connsiteX16" fmla="*/ 105377 w 428462"/>
              <a:gd name="connsiteY16" fmla="*/ 61187 h 191759"/>
              <a:gd name="connsiteX17" fmla="*/ 74784 w 428462"/>
              <a:gd name="connsiteY17" fmla="*/ 50989 h 191759"/>
              <a:gd name="connsiteX18" fmla="*/ 61187 w 428462"/>
              <a:gd name="connsiteY18" fmla="*/ 47590 h 191759"/>
              <a:gd name="connsiteX19" fmla="*/ 30594 w 428462"/>
              <a:gd name="connsiteY19" fmla="*/ 37392 h 191759"/>
              <a:gd name="connsiteX20" fmla="*/ 20396 w 428462"/>
              <a:gd name="connsiteY20" fmla="*/ 30594 h 191759"/>
              <a:gd name="connsiteX21" fmla="*/ 0 w 428462"/>
              <a:gd name="connsiteY21" fmla="*/ 23795 h 191759"/>
              <a:gd name="connsiteX22" fmla="*/ 23795 w 428462"/>
              <a:gd name="connsiteY22" fmla="*/ 16997 h 191759"/>
              <a:gd name="connsiteX23" fmla="*/ 44191 w 428462"/>
              <a:gd name="connsiteY23" fmla="*/ 10198 h 191759"/>
              <a:gd name="connsiteX24" fmla="*/ 54389 w 428462"/>
              <a:gd name="connsiteY24" fmla="*/ 6799 h 191759"/>
              <a:gd name="connsiteX25" fmla="*/ 88381 w 428462"/>
              <a:gd name="connsiteY25" fmla="*/ 3400 h 191759"/>
              <a:gd name="connsiteX26" fmla="*/ 98579 w 428462"/>
              <a:gd name="connsiteY26" fmla="*/ 0 h 191759"/>
              <a:gd name="connsiteX27" fmla="*/ 108777 w 428462"/>
              <a:gd name="connsiteY27" fmla="*/ 3400 h 191759"/>
              <a:gd name="connsiteX28" fmla="*/ 122374 w 428462"/>
              <a:gd name="connsiteY28" fmla="*/ 6799 h 191759"/>
              <a:gd name="connsiteX29" fmla="*/ 142769 w 428462"/>
              <a:gd name="connsiteY29" fmla="*/ 13597 h 191759"/>
              <a:gd name="connsiteX30" fmla="*/ 152967 w 428462"/>
              <a:gd name="connsiteY30" fmla="*/ 16997 h 191759"/>
              <a:gd name="connsiteX31" fmla="*/ 265142 w 428462"/>
              <a:gd name="connsiteY31" fmla="*/ 23795 h 191759"/>
              <a:gd name="connsiteX32" fmla="*/ 295736 w 428462"/>
              <a:gd name="connsiteY32" fmla="*/ 30594 h 191759"/>
              <a:gd name="connsiteX33" fmla="*/ 305934 w 428462"/>
              <a:gd name="connsiteY33" fmla="*/ 33993 h 191759"/>
              <a:gd name="connsiteX34" fmla="*/ 326329 w 428462"/>
              <a:gd name="connsiteY34" fmla="*/ 47590 h 191759"/>
              <a:gd name="connsiteX35" fmla="*/ 336527 w 428462"/>
              <a:gd name="connsiteY35" fmla="*/ 54389 h 191759"/>
              <a:gd name="connsiteX36" fmla="*/ 346725 w 428462"/>
              <a:gd name="connsiteY36" fmla="*/ 57788 h 191759"/>
              <a:gd name="connsiteX37" fmla="*/ 356922 w 428462"/>
              <a:gd name="connsiteY37" fmla="*/ 67986 h 191759"/>
              <a:gd name="connsiteX38" fmla="*/ 363721 w 428462"/>
              <a:gd name="connsiteY38" fmla="*/ 88381 h 191759"/>
              <a:gd name="connsiteX39" fmla="*/ 370519 w 428462"/>
              <a:gd name="connsiteY39" fmla="*/ 98579 h 191759"/>
              <a:gd name="connsiteX40" fmla="*/ 373919 w 428462"/>
              <a:gd name="connsiteY40" fmla="*/ 108777 h 191759"/>
              <a:gd name="connsiteX41" fmla="*/ 384116 w 428462"/>
              <a:gd name="connsiteY41" fmla="*/ 118974 h 191759"/>
              <a:gd name="connsiteX42" fmla="*/ 394314 w 428462"/>
              <a:gd name="connsiteY42" fmla="*/ 139370 h 191759"/>
              <a:gd name="connsiteX43" fmla="*/ 397713 w 428462"/>
              <a:gd name="connsiteY43" fmla="*/ 149568 h 191759"/>
              <a:gd name="connsiteX44" fmla="*/ 401113 w 428462"/>
              <a:gd name="connsiteY44" fmla="*/ 176762 h 191759"/>
              <a:gd name="connsiteX45" fmla="*/ 428307 w 428462"/>
              <a:gd name="connsiteY45" fmla="*/ 180161 h 19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8462" h="191759">
                <a:moveTo>
                  <a:pt x="428307" y="180161"/>
                </a:moveTo>
                <a:cubicBezTo>
                  <a:pt x="430006" y="181861"/>
                  <a:pt x="417387" y="186408"/>
                  <a:pt x="411310" y="186960"/>
                </a:cubicBezTo>
                <a:cubicBezTo>
                  <a:pt x="398542" y="188121"/>
                  <a:pt x="389740" y="184281"/>
                  <a:pt x="380717" y="176762"/>
                </a:cubicBezTo>
                <a:cubicBezTo>
                  <a:pt x="377024" y="173684"/>
                  <a:pt x="374314" y="169515"/>
                  <a:pt x="370519" y="166564"/>
                </a:cubicBezTo>
                <a:cubicBezTo>
                  <a:pt x="364070" y="161548"/>
                  <a:pt x="356922" y="157499"/>
                  <a:pt x="350124" y="152967"/>
                </a:cubicBezTo>
                <a:lnTo>
                  <a:pt x="339926" y="146168"/>
                </a:lnTo>
                <a:lnTo>
                  <a:pt x="329728" y="139370"/>
                </a:lnTo>
                <a:cubicBezTo>
                  <a:pt x="327462" y="135971"/>
                  <a:pt x="326120" y="131724"/>
                  <a:pt x="322930" y="129172"/>
                </a:cubicBezTo>
                <a:cubicBezTo>
                  <a:pt x="320132" y="126934"/>
                  <a:pt x="315937" y="127375"/>
                  <a:pt x="312732" y="125773"/>
                </a:cubicBezTo>
                <a:cubicBezTo>
                  <a:pt x="288832" y="113823"/>
                  <a:pt x="320005" y="121886"/>
                  <a:pt x="282139" y="115575"/>
                </a:cubicBezTo>
                <a:cubicBezTo>
                  <a:pt x="278740" y="113309"/>
                  <a:pt x="275595" y="110604"/>
                  <a:pt x="271941" y="108777"/>
                </a:cubicBezTo>
                <a:cubicBezTo>
                  <a:pt x="268736" y="107175"/>
                  <a:pt x="265200" y="106320"/>
                  <a:pt x="261743" y="105377"/>
                </a:cubicBezTo>
                <a:cubicBezTo>
                  <a:pt x="219553" y="93870"/>
                  <a:pt x="247831" y="103006"/>
                  <a:pt x="224351" y="95180"/>
                </a:cubicBezTo>
                <a:cubicBezTo>
                  <a:pt x="217947" y="88776"/>
                  <a:pt x="212475" y="81969"/>
                  <a:pt x="203956" y="78183"/>
                </a:cubicBezTo>
                <a:cubicBezTo>
                  <a:pt x="197407" y="75273"/>
                  <a:pt x="190359" y="73651"/>
                  <a:pt x="183560" y="71385"/>
                </a:cubicBezTo>
                <a:cubicBezTo>
                  <a:pt x="180161" y="70252"/>
                  <a:pt x="176933" y="68284"/>
                  <a:pt x="173363" y="67986"/>
                </a:cubicBezTo>
                <a:cubicBezTo>
                  <a:pt x="153895" y="66363"/>
                  <a:pt x="125738" y="64580"/>
                  <a:pt x="105377" y="61187"/>
                </a:cubicBezTo>
                <a:cubicBezTo>
                  <a:pt x="89082" y="58471"/>
                  <a:pt x="91910" y="56698"/>
                  <a:pt x="74784" y="50989"/>
                </a:cubicBezTo>
                <a:cubicBezTo>
                  <a:pt x="70352" y="49512"/>
                  <a:pt x="65561" y="49230"/>
                  <a:pt x="61187" y="47590"/>
                </a:cubicBezTo>
                <a:cubicBezTo>
                  <a:pt x="29014" y="35526"/>
                  <a:pt x="67846" y="44844"/>
                  <a:pt x="30594" y="37392"/>
                </a:cubicBezTo>
                <a:cubicBezTo>
                  <a:pt x="27195" y="35126"/>
                  <a:pt x="24129" y="32253"/>
                  <a:pt x="20396" y="30594"/>
                </a:cubicBezTo>
                <a:cubicBezTo>
                  <a:pt x="13847" y="27683"/>
                  <a:pt x="0" y="23795"/>
                  <a:pt x="0" y="23795"/>
                </a:cubicBezTo>
                <a:cubicBezTo>
                  <a:pt x="34302" y="12362"/>
                  <a:pt x="-18926" y="29814"/>
                  <a:pt x="23795" y="16997"/>
                </a:cubicBezTo>
                <a:cubicBezTo>
                  <a:pt x="30659" y="14938"/>
                  <a:pt x="37392" y="12464"/>
                  <a:pt x="44191" y="10198"/>
                </a:cubicBezTo>
                <a:cubicBezTo>
                  <a:pt x="47590" y="9065"/>
                  <a:pt x="50824" y="7156"/>
                  <a:pt x="54389" y="6799"/>
                </a:cubicBezTo>
                <a:lnTo>
                  <a:pt x="88381" y="3400"/>
                </a:lnTo>
                <a:cubicBezTo>
                  <a:pt x="91780" y="2267"/>
                  <a:pt x="94996" y="0"/>
                  <a:pt x="98579" y="0"/>
                </a:cubicBezTo>
                <a:cubicBezTo>
                  <a:pt x="102162" y="0"/>
                  <a:pt x="105332" y="2416"/>
                  <a:pt x="108777" y="3400"/>
                </a:cubicBezTo>
                <a:cubicBezTo>
                  <a:pt x="113269" y="4684"/>
                  <a:pt x="117899" y="5457"/>
                  <a:pt x="122374" y="6799"/>
                </a:cubicBezTo>
                <a:cubicBezTo>
                  <a:pt x="129238" y="8858"/>
                  <a:pt x="135971" y="11331"/>
                  <a:pt x="142769" y="13597"/>
                </a:cubicBezTo>
                <a:cubicBezTo>
                  <a:pt x="146168" y="14730"/>
                  <a:pt x="149453" y="16294"/>
                  <a:pt x="152967" y="16997"/>
                </a:cubicBezTo>
                <a:cubicBezTo>
                  <a:pt x="201093" y="26622"/>
                  <a:pt x="164189" y="20190"/>
                  <a:pt x="265142" y="23795"/>
                </a:cubicBezTo>
                <a:cubicBezTo>
                  <a:pt x="276840" y="26134"/>
                  <a:pt x="284522" y="27390"/>
                  <a:pt x="295736" y="30594"/>
                </a:cubicBezTo>
                <a:cubicBezTo>
                  <a:pt x="299181" y="31578"/>
                  <a:pt x="302535" y="32860"/>
                  <a:pt x="305934" y="33993"/>
                </a:cubicBezTo>
                <a:lnTo>
                  <a:pt x="326329" y="47590"/>
                </a:lnTo>
                <a:cubicBezTo>
                  <a:pt x="329728" y="49856"/>
                  <a:pt x="332651" y="53097"/>
                  <a:pt x="336527" y="54389"/>
                </a:cubicBezTo>
                <a:lnTo>
                  <a:pt x="346725" y="57788"/>
                </a:lnTo>
                <a:cubicBezTo>
                  <a:pt x="350124" y="61187"/>
                  <a:pt x="354587" y="63784"/>
                  <a:pt x="356922" y="67986"/>
                </a:cubicBezTo>
                <a:cubicBezTo>
                  <a:pt x="360402" y="74250"/>
                  <a:pt x="359746" y="82418"/>
                  <a:pt x="363721" y="88381"/>
                </a:cubicBezTo>
                <a:cubicBezTo>
                  <a:pt x="365987" y="91780"/>
                  <a:pt x="368692" y="94925"/>
                  <a:pt x="370519" y="98579"/>
                </a:cubicBezTo>
                <a:cubicBezTo>
                  <a:pt x="372121" y="101784"/>
                  <a:pt x="371931" y="105796"/>
                  <a:pt x="373919" y="108777"/>
                </a:cubicBezTo>
                <a:cubicBezTo>
                  <a:pt x="376585" y="112777"/>
                  <a:pt x="380717" y="115575"/>
                  <a:pt x="384116" y="118974"/>
                </a:cubicBezTo>
                <a:cubicBezTo>
                  <a:pt x="392664" y="144614"/>
                  <a:pt x="381132" y="113003"/>
                  <a:pt x="394314" y="139370"/>
                </a:cubicBezTo>
                <a:cubicBezTo>
                  <a:pt x="395916" y="142575"/>
                  <a:pt x="396580" y="146169"/>
                  <a:pt x="397713" y="149568"/>
                </a:cubicBezTo>
                <a:cubicBezTo>
                  <a:pt x="398846" y="158633"/>
                  <a:pt x="397720" y="168280"/>
                  <a:pt x="401113" y="176762"/>
                </a:cubicBezTo>
                <a:cubicBezTo>
                  <a:pt x="414138" y="209325"/>
                  <a:pt x="426608" y="178461"/>
                  <a:pt x="428307" y="18016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Freeform 11"/>
          <p:cNvSpPr/>
          <p:nvPr/>
        </p:nvSpPr>
        <p:spPr>
          <a:xfrm>
            <a:off x="5880547" y="5533747"/>
            <a:ext cx="187477" cy="234791"/>
          </a:xfrm>
          <a:custGeom>
            <a:avLst/>
            <a:gdLst>
              <a:gd name="connsiteX0" fmla="*/ 105544 w 187477"/>
              <a:gd name="connsiteY0" fmla="*/ 37634 h 234791"/>
              <a:gd name="connsiteX1" fmla="*/ 98745 w 187477"/>
              <a:gd name="connsiteY1" fmla="*/ 243 h 234791"/>
              <a:gd name="connsiteX2" fmla="*/ 61353 w 187477"/>
              <a:gd name="connsiteY2" fmla="*/ 10440 h 234791"/>
              <a:gd name="connsiteX3" fmla="*/ 51156 w 187477"/>
              <a:gd name="connsiteY3" fmla="*/ 17239 h 234791"/>
              <a:gd name="connsiteX4" fmla="*/ 40958 w 187477"/>
              <a:gd name="connsiteY4" fmla="*/ 20638 h 234791"/>
              <a:gd name="connsiteX5" fmla="*/ 10365 w 187477"/>
              <a:gd name="connsiteY5" fmla="*/ 37634 h 234791"/>
              <a:gd name="connsiteX6" fmla="*/ 10365 w 187477"/>
              <a:gd name="connsiteY6" fmla="*/ 64828 h 234791"/>
              <a:gd name="connsiteX7" fmla="*/ 6965 w 187477"/>
              <a:gd name="connsiteY7" fmla="*/ 119217 h 234791"/>
              <a:gd name="connsiteX8" fmla="*/ 167 w 187477"/>
              <a:gd name="connsiteY8" fmla="*/ 139612 h 234791"/>
              <a:gd name="connsiteX9" fmla="*/ 3566 w 187477"/>
              <a:gd name="connsiteY9" fmla="*/ 197399 h 234791"/>
              <a:gd name="connsiteX10" fmla="*/ 23962 w 187477"/>
              <a:gd name="connsiteY10" fmla="*/ 210996 h 234791"/>
              <a:gd name="connsiteX11" fmla="*/ 34159 w 187477"/>
              <a:gd name="connsiteY11" fmla="*/ 217795 h 234791"/>
              <a:gd name="connsiteX12" fmla="*/ 57954 w 187477"/>
              <a:gd name="connsiteY12" fmla="*/ 231392 h 234791"/>
              <a:gd name="connsiteX13" fmla="*/ 71551 w 187477"/>
              <a:gd name="connsiteY13" fmla="*/ 234791 h 234791"/>
              <a:gd name="connsiteX14" fmla="*/ 125939 w 187477"/>
              <a:gd name="connsiteY14" fmla="*/ 227993 h 234791"/>
              <a:gd name="connsiteX15" fmla="*/ 146335 w 187477"/>
              <a:gd name="connsiteY15" fmla="*/ 221194 h 234791"/>
              <a:gd name="connsiteX16" fmla="*/ 163331 w 187477"/>
              <a:gd name="connsiteY16" fmla="*/ 190601 h 234791"/>
              <a:gd name="connsiteX17" fmla="*/ 173529 w 187477"/>
              <a:gd name="connsiteY17" fmla="*/ 187202 h 234791"/>
              <a:gd name="connsiteX18" fmla="*/ 183727 w 187477"/>
              <a:gd name="connsiteY18" fmla="*/ 180403 h 234791"/>
              <a:gd name="connsiteX19" fmla="*/ 183727 w 187477"/>
              <a:gd name="connsiteY19" fmla="*/ 132814 h 234791"/>
              <a:gd name="connsiteX20" fmla="*/ 180327 w 187477"/>
              <a:gd name="connsiteY20" fmla="*/ 122616 h 234791"/>
              <a:gd name="connsiteX21" fmla="*/ 170130 w 187477"/>
              <a:gd name="connsiteY21" fmla="*/ 115817 h 234791"/>
              <a:gd name="connsiteX22" fmla="*/ 163331 w 187477"/>
              <a:gd name="connsiteY22" fmla="*/ 102220 h 234791"/>
              <a:gd name="connsiteX23" fmla="*/ 153133 w 187477"/>
              <a:gd name="connsiteY23" fmla="*/ 98821 h 234791"/>
              <a:gd name="connsiteX24" fmla="*/ 129339 w 187477"/>
              <a:gd name="connsiteY24" fmla="*/ 88623 h 234791"/>
              <a:gd name="connsiteX25" fmla="*/ 115741 w 187477"/>
              <a:gd name="connsiteY25" fmla="*/ 68228 h 234791"/>
              <a:gd name="connsiteX26" fmla="*/ 112342 w 187477"/>
              <a:gd name="connsiteY26" fmla="*/ 47832 h 234791"/>
              <a:gd name="connsiteX27" fmla="*/ 91947 w 187477"/>
              <a:gd name="connsiteY27" fmla="*/ 34235 h 234791"/>
              <a:gd name="connsiteX28" fmla="*/ 71551 w 187477"/>
              <a:gd name="connsiteY28" fmla="*/ 24037 h 234791"/>
              <a:gd name="connsiteX29" fmla="*/ 105544 w 187477"/>
              <a:gd name="connsiteY29" fmla="*/ 37634 h 23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7477" h="234791">
                <a:moveTo>
                  <a:pt x="105544" y="37634"/>
                </a:moveTo>
                <a:cubicBezTo>
                  <a:pt x="110076" y="33668"/>
                  <a:pt x="108161" y="8717"/>
                  <a:pt x="98745" y="243"/>
                </a:cubicBezTo>
                <a:cubicBezTo>
                  <a:pt x="96673" y="-1622"/>
                  <a:pt x="69448" y="7742"/>
                  <a:pt x="61353" y="10440"/>
                </a:cubicBezTo>
                <a:cubicBezTo>
                  <a:pt x="57954" y="12706"/>
                  <a:pt x="54810" y="15412"/>
                  <a:pt x="51156" y="17239"/>
                </a:cubicBezTo>
                <a:cubicBezTo>
                  <a:pt x="47951" y="18842"/>
                  <a:pt x="44090" y="18898"/>
                  <a:pt x="40958" y="20638"/>
                </a:cubicBezTo>
                <a:cubicBezTo>
                  <a:pt x="5891" y="40119"/>
                  <a:pt x="33440" y="29942"/>
                  <a:pt x="10365" y="37634"/>
                </a:cubicBezTo>
                <a:cubicBezTo>
                  <a:pt x="2593" y="60945"/>
                  <a:pt x="10365" y="32012"/>
                  <a:pt x="10365" y="64828"/>
                </a:cubicBezTo>
                <a:cubicBezTo>
                  <a:pt x="10365" y="82993"/>
                  <a:pt x="9419" y="101219"/>
                  <a:pt x="6965" y="119217"/>
                </a:cubicBezTo>
                <a:cubicBezTo>
                  <a:pt x="5997" y="126317"/>
                  <a:pt x="167" y="139612"/>
                  <a:pt x="167" y="139612"/>
                </a:cubicBezTo>
                <a:cubicBezTo>
                  <a:pt x="1300" y="158874"/>
                  <a:pt x="-2536" y="179094"/>
                  <a:pt x="3566" y="197399"/>
                </a:cubicBezTo>
                <a:cubicBezTo>
                  <a:pt x="6150" y="205151"/>
                  <a:pt x="17163" y="206463"/>
                  <a:pt x="23962" y="210996"/>
                </a:cubicBezTo>
                <a:lnTo>
                  <a:pt x="34159" y="217795"/>
                </a:lnTo>
                <a:cubicBezTo>
                  <a:pt x="42613" y="223431"/>
                  <a:pt x="48095" y="227695"/>
                  <a:pt x="57954" y="231392"/>
                </a:cubicBezTo>
                <a:cubicBezTo>
                  <a:pt x="62328" y="233032"/>
                  <a:pt x="67019" y="233658"/>
                  <a:pt x="71551" y="234791"/>
                </a:cubicBezTo>
                <a:cubicBezTo>
                  <a:pt x="89332" y="233175"/>
                  <a:pt x="108380" y="232782"/>
                  <a:pt x="125939" y="227993"/>
                </a:cubicBezTo>
                <a:cubicBezTo>
                  <a:pt x="132853" y="226107"/>
                  <a:pt x="146335" y="221194"/>
                  <a:pt x="146335" y="221194"/>
                </a:cubicBezTo>
                <a:cubicBezTo>
                  <a:pt x="149328" y="212215"/>
                  <a:pt x="154564" y="193523"/>
                  <a:pt x="163331" y="190601"/>
                </a:cubicBezTo>
                <a:lnTo>
                  <a:pt x="173529" y="187202"/>
                </a:lnTo>
                <a:cubicBezTo>
                  <a:pt x="176928" y="184936"/>
                  <a:pt x="181175" y="183593"/>
                  <a:pt x="183727" y="180403"/>
                </a:cubicBezTo>
                <a:cubicBezTo>
                  <a:pt x="192127" y="169903"/>
                  <a:pt x="183805" y="133361"/>
                  <a:pt x="183727" y="132814"/>
                </a:cubicBezTo>
                <a:cubicBezTo>
                  <a:pt x="183220" y="129267"/>
                  <a:pt x="182565" y="125414"/>
                  <a:pt x="180327" y="122616"/>
                </a:cubicBezTo>
                <a:cubicBezTo>
                  <a:pt x="177775" y="119426"/>
                  <a:pt x="173529" y="118083"/>
                  <a:pt x="170130" y="115817"/>
                </a:cubicBezTo>
                <a:cubicBezTo>
                  <a:pt x="167864" y="111285"/>
                  <a:pt x="166914" y="105803"/>
                  <a:pt x="163331" y="102220"/>
                </a:cubicBezTo>
                <a:cubicBezTo>
                  <a:pt x="160797" y="99686"/>
                  <a:pt x="156338" y="100423"/>
                  <a:pt x="153133" y="98821"/>
                </a:cubicBezTo>
                <a:cubicBezTo>
                  <a:pt x="129655" y="87083"/>
                  <a:pt x="157642" y="95700"/>
                  <a:pt x="129339" y="88623"/>
                </a:cubicBezTo>
                <a:cubicBezTo>
                  <a:pt x="124806" y="81825"/>
                  <a:pt x="117084" y="76288"/>
                  <a:pt x="115741" y="68228"/>
                </a:cubicBezTo>
                <a:cubicBezTo>
                  <a:pt x="114608" y="61429"/>
                  <a:pt x="115141" y="54130"/>
                  <a:pt x="112342" y="47832"/>
                </a:cubicBezTo>
                <a:cubicBezTo>
                  <a:pt x="106819" y="35405"/>
                  <a:pt x="101332" y="38927"/>
                  <a:pt x="91947" y="34235"/>
                </a:cubicBezTo>
                <a:cubicBezTo>
                  <a:pt x="65584" y="21054"/>
                  <a:pt x="97188" y="32584"/>
                  <a:pt x="71551" y="24037"/>
                </a:cubicBezTo>
                <a:cubicBezTo>
                  <a:pt x="64124" y="12897"/>
                  <a:pt x="101012" y="41600"/>
                  <a:pt x="105544" y="3763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3" name="Freeform 12"/>
          <p:cNvSpPr/>
          <p:nvPr/>
        </p:nvSpPr>
        <p:spPr>
          <a:xfrm>
            <a:off x="5506796" y="6068683"/>
            <a:ext cx="424907" cy="308322"/>
          </a:xfrm>
          <a:custGeom>
            <a:avLst/>
            <a:gdLst>
              <a:gd name="connsiteX0" fmla="*/ 370518 w 424907"/>
              <a:gd name="connsiteY0" fmla="*/ 5788 h 308322"/>
              <a:gd name="connsiteX1" fmla="*/ 278739 w 424907"/>
              <a:gd name="connsiteY1" fmla="*/ 5788 h 308322"/>
              <a:gd name="connsiteX2" fmla="*/ 254944 w 424907"/>
              <a:gd name="connsiteY2" fmla="*/ 12587 h 308322"/>
              <a:gd name="connsiteX3" fmla="*/ 231149 w 424907"/>
              <a:gd name="connsiteY3" fmla="*/ 15986 h 308322"/>
              <a:gd name="connsiteX4" fmla="*/ 200556 w 424907"/>
              <a:gd name="connsiteY4" fmla="*/ 32982 h 308322"/>
              <a:gd name="connsiteX5" fmla="*/ 193757 w 424907"/>
              <a:gd name="connsiteY5" fmla="*/ 43180 h 308322"/>
              <a:gd name="connsiteX6" fmla="*/ 176761 w 424907"/>
              <a:gd name="connsiteY6" fmla="*/ 63576 h 308322"/>
              <a:gd name="connsiteX7" fmla="*/ 159765 w 424907"/>
              <a:gd name="connsiteY7" fmla="*/ 94169 h 308322"/>
              <a:gd name="connsiteX8" fmla="*/ 149567 w 424907"/>
              <a:gd name="connsiteY8" fmla="*/ 97568 h 308322"/>
              <a:gd name="connsiteX9" fmla="*/ 142768 w 424907"/>
              <a:gd name="connsiteY9" fmla="*/ 107766 h 308322"/>
              <a:gd name="connsiteX10" fmla="*/ 129171 w 424907"/>
              <a:gd name="connsiteY10" fmla="*/ 131561 h 308322"/>
              <a:gd name="connsiteX11" fmla="*/ 118974 w 424907"/>
              <a:gd name="connsiteY11" fmla="*/ 151956 h 308322"/>
              <a:gd name="connsiteX12" fmla="*/ 108776 w 424907"/>
              <a:gd name="connsiteY12" fmla="*/ 172352 h 308322"/>
              <a:gd name="connsiteX13" fmla="*/ 98578 w 424907"/>
              <a:gd name="connsiteY13" fmla="*/ 202945 h 308322"/>
              <a:gd name="connsiteX14" fmla="*/ 88380 w 424907"/>
              <a:gd name="connsiteY14" fmla="*/ 209744 h 308322"/>
              <a:gd name="connsiteX15" fmla="*/ 81582 w 424907"/>
              <a:gd name="connsiteY15" fmla="*/ 199546 h 308322"/>
              <a:gd name="connsiteX16" fmla="*/ 71384 w 424907"/>
              <a:gd name="connsiteY16" fmla="*/ 179150 h 308322"/>
              <a:gd name="connsiteX17" fmla="*/ 61186 w 424907"/>
              <a:gd name="connsiteY17" fmla="*/ 172352 h 308322"/>
              <a:gd name="connsiteX18" fmla="*/ 37391 w 424907"/>
              <a:gd name="connsiteY18" fmla="*/ 148557 h 308322"/>
              <a:gd name="connsiteX19" fmla="*/ 20395 w 424907"/>
              <a:gd name="connsiteY19" fmla="*/ 151956 h 308322"/>
              <a:gd name="connsiteX20" fmla="*/ 0 w 424907"/>
              <a:gd name="connsiteY20" fmla="*/ 165553 h 308322"/>
              <a:gd name="connsiteX21" fmla="*/ 13597 w 424907"/>
              <a:gd name="connsiteY21" fmla="*/ 196147 h 308322"/>
              <a:gd name="connsiteX22" fmla="*/ 20395 w 424907"/>
              <a:gd name="connsiteY22" fmla="*/ 209744 h 308322"/>
              <a:gd name="connsiteX23" fmla="*/ 47589 w 424907"/>
              <a:gd name="connsiteY23" fmla="*/ 240337 h 308322"/>
              <a:gd name="connsiteX24" fmla="*/ 71384 w 424907"/>
              <a:gd name="connsiteY24" fmla="*/ 253934 h 308322"/>
              <a:gd name="connsiteX25" fmla="*/ 81582 w 424907"/>
              <a:gd name="connsiteY25" fmla="*/ 264132 h 308322"/>
              <a:gd name="connsiteX26" fmla="*/ 91779 w 424907"/>
              <a:gd name="connsiteY26" fmla="*/ 267531 h 308322"/>
              <a:gd name="connsiteX27" fmla="*/ 105376 w 424907"/>
              <a:gd name="connsiteY27" fmla="*/ 274330 h 308322"/>
              <a:gd name="connsiteX28" fmla="*/ 125772 w 424907"/>
              <a:gd name="connsiteY28" fmla="*/ 284527 h 308322"/>
              <a:gd name="connsiteX29" fmla="*/ 156365 w 424907"/>
              <a:gd name="connsiteY29" fmla="*/ 298124 h 308322"/>
              <a:gd name="connsiteX30" fmla="*/ 190358 w 424907"/>
              <a:gd name="connsiteY30" fmla="*/ 308322 h 308322"/>
              <a:gd name="connsiteX31" fmla="*/ 295735 w 424907"/>
              <a:gd name="connsiteY31" fmla="*/ 304923 h 308322"/>
              <a:gd name="connsiteX32" fmla="*/ 319530 w 424907"/>
              <a:gd name="connsiteY32" fmla="*/ 287927 h 308322"/>
              <a:gd name="connsiteX33" fmla="*/ 346724 w 424907"/>
              <a:gd name="connsiteY33" fmla="*/ 264132 h 308322"/>
              <a:gd name="connsiteX34" fmla="*/ 363720 w 424907"/>
              <a:gd name="connsiteY34" fmla="*/ 236938 h 308322"/>
              <a:gd name="connsiteX35" fmla="*/ 373918 w 424907"/>
              <a:gd name="connsiteY35" fmla="*/ 233539 h 308322"/>
              <a:gd name="connsiteX36" fmla="*/ 384116 w 424907"/>
              <a:gd name="connsiteY36" fmla="*/ 219942 h 308322"/>
              <a:gd name="connsiteX37" fmla="*/ 387515 w 424907"/>
              <a:gd name="connsiteY37" fmla="*/ 209744 h 308322"/>
              <a:gd name="connsiteX38" fmla="*/ 397713 w 424907"/>
              <a:gd name="connsiteY38" fmla="*/ 199546 h 308322"/>
              <a:gd name="connsiteX39" fmla="*/ 404511 w 424907"/>
              <a:gd name="connsiteY39" fmla="*/ 182550 h 308322"/>
              <a:gd name="connsiteX40" fmla="*/ 411310 w 424907"/>
              <a:gd name="connsiteY40" fmla="*/ 162154 h 308322"/>
              <a:gd name="connsiteX41" fmla="*/ 418108 w 424907"/>
              <a:gd name="connsiteY41" fmla="*/ 148557 h 308322"/>
              <a:gd name="connsiteX42" fmla="*/ 424907 w 424907"/>
              <a:gd name="connsiteY42" fmla="*/ 111165 h 308322"/>
              <a:gd name="connsiteX43" fmla="*/ 421507 w 424907"/>
              <a:gd name="connsiteY43" fmla="*/ 80572 h 308322"/>
              <a:gd name="connsiteX44" fmla="*/ 414709 w 424907"/>
              <a:gd name="connsiteY44" fmla="*/ 66975 h 308322"/>
              <a:gd name="connsiteX45" fmla="*/ 411310 w 424907"/>
              <a:gd name="connsiteY45" fmla="*/ 56777 h 308322"/>
              <a:gd name="connsiteX46" fmla="*/ 397713 w 424907"/>
              <a:gd name="connsiteY46" fmla="*/ 46579 h 308322"/>
              <a:gd name="connsiteX47" fmla="*/ 394313 w 424907"/>
              <a:gd name="connsiteY47" fmla="*/ 36382 h 308322"/>
              <a:gd name="connsiteX48" fmla="*/ 390914 w 424907"/>
              <a:gd name="connsiteY48" fmla="*/ 22785 h 308322"/>
              <a:gd name="connsiteX49" fmla="*/ 384116 w 424907"/>
              <a:gd name="connsiteY49" fmla="*/ 12587 h 308322"/>
              <a:gd name="connsiteX50" fmla="*/ 370518 w 424907"/>
              <a:gd name="connsiteY50" fmla="*/ 5788 h 30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4907" h="308322">
                <a:moveTo>
                  <a:pt x="370518" y="5788"/>
                </a:moveTo>
                <a:cubicBezTo>
                  <a:pt x="352955" y="4655"/>
                  <a:pt x="337665" y="431"/>
                  <a:pt x="278739" y="5788"/>
                </a:cubicBezTo>
                <a:cubicBezTo>
                  <a:pt x="263260" y="7195"/>
                  <a:pt x="268351" y="9906"/>
                  <a:pt x="254944" y="12587"/>
                </a:cubicBezTo>
                <a:cubicBezTo>
                  <a:pt x="247087" y="14158"/>
                  <a:pt x="239081" y="14853"/>
                  <a:pt x="231149" y="15986"/>
                </a:cubicBezTo>
                <a:cubicBezTo>
                  <a:pt x="211444" y="22555"/>
                  <a:pt x="212298" y="18892"/>
                  <a:pt x="200556" y="32982"/>
                </a:cubicBezTo>
                <a:cubicBezTo>
                  <a:pt x="197940" y="36121"/>
                  <a:pt x="196373" y="40041"/>
                  <a:pt x="193757" y="43180"/>
                </a:cubicBezTo>
                <a:cubicBezTo>
                  <a:pt x="186131" y="52331"/>
                  <a:pt x="181585" y="52723"/>
                  <a:pt x="176761" y="63576"/>
                </a:cubicBezTo>
                <a:cubicBezTo>
                  <a:pt x="169294" y="80377"/>
                  <a:pt x="174457" y="84374"/>
                  <a:pt x="159765" y="94169"/>
                </a:cubicBezTo>
                <a:cubicBezTo>
                  <a:pt x="156784" y="96157"/>
                  <a:pt x="152966" y="96435"/>
                  <a:pt x="149567" y="97568"/>
                </a:cubicBezTo>
                <a:cubicBezTo>
                  <a:pt x="147301" y="100967"/>
                  <a:pt x="144795" y="104219"/>
                  <a:pt x="142768" y="107766"/>
                </a:cubicBezTo>
                <a:cubicBezTo>
                  <a:pt x="125517" y="137956"/>
                  <a:pt x="145736" y="106715"/>
                  <a:pt x="129171" y="131561"/>
                </a:cubicBezTo>
                <a:cubicBezTo>
                  <a:pt x="120629" y="157188"/>
                  <a:pt x="132150" y="125606"/>
                  <a:pt x="118974" y="151956"/>
                </a:cubicBezTo>
                <a:cubicBezTo>
                  <a:pt x="104898" y="180107"/>
                  <a:pt x="128261" y="143122"/>
                  <a:pt x="108776" y="172352"/>
                </a:cubicBezTo>
                <a:cubicBezTo>
                  <a:pt x="106497" y="186024"/>
                  <a:pt x="108136" y="193386"/>
                  <a:pt x="98578" y="202945"/>
                </a:cubicBezTo>
                <a:cubicBezTo>
                  <a:pt x="95689" y="205834"/>
                  <a:pt x="91779" y="207478"/>
                  <a:pt x="88380" y="209744"/>
                </a:cubicBezTo>
                <a:cubicBezTo>
                  <a:pt x="86114" y="206345"/>
                  <a:pt x="83409" y="203200"/>
                  <a:pt x="81582" y="199546"/>
                </a:cubicBezTo>
                <a:cubicBezTo>
                  <a:pt x="76055" y="188491"/>
                  <a:pt x="81122" y="188888"/>
                  <a:pt x="71384" y="179150"/>
                </a:cubicBezTo>
                <a:cubicBezTo>
                  <a:pt x="68495" y="176261"/>
                  <a:pt x="64585" y="174618"/>
                  <a:pt x="61186" y="172352"/>
                </a:cubicBezTo>
                <a:cubicBezTo>
                  <a:pt x="45601" y="148975"/>
                  <a:pt x="55341" y="154540"/>
                  <a:pt x="37391" y="148557"/>
                </a:cubicBezTo>
                <a:cubicBezTo>
                  <a:pt x="31726" y="149690"/>
                  <a:pt x="25655" y="149565"/>
                  <a:pt x="20395" y="151956"/>
                </a:cubicBezTo>
                <a:cubicBezTo>
                  <a:pt x="12957" y="155337"/>
                  <a:pt x="0" y="165553"/>
                  <a:pt x="0" y="165553"/>
                </a:cubicBezTo>
                <a:cubicBezTo>
                  <a:pt x="11870" y="201167"/>
                  <a:pt x="668" y="173520"/>
                  <a:pt x="13597" y="196147"/>
                </a:cubicBezTo>
                <a:cubicBezTo>
                  <a:pt x="16111" y="200547"/>
                  <a:pt x="17881" y="205344"/>
                  <a:pt x="20395" y="209744"/>
                </a:cubicBezTo>
                <a:cubicBezTo>
                  <a:pt x="26682" y="220747"/>
                  <a:pt x="38060" y="233984"/>
                  <a:pt x="47589" y="240337"/>
                </a:cubicBezTo>
                <a:cubicBezTo>
                  <a:pt x="62003" y="249947"/>
                  <a:pt x="54133" y="245309"/>
                  <a:pt x="71384" y="253934"/>
                </a:cubicBezTo>
                <a:cubicBezTo>
                  <a:pt x="74783" y="257333"/>
                  <a:pt x="77582" y="261465"/>
                  <a:pt x="81582" y="264132"/>
                </a:cubicBezTo>
                <a:cubicBezTo>
                  <a:pt x="84563" y="266119"/>
                  <a:pt x="88486" y="266120"/>
                  <a:pt x="91779" y="267531"/>
                </a:cubicBezTo>
                <a:cubicBezTo>
                  <a:pt x="96437" y="269527"/>
                  <a:pt x="100976" y="271816"/>
                  <a:pt x="105376" y="274330"/>
                </a:cubicBezTo>
                <a:cubicBezTo>
                  <a:pt x="123823" y="284871"/>
                  <a:pt x="107078" y="278296"/>
                  <a:pt x="125772" y="284527"/>
                </a:cubicBezTo>
                <a:cubicBezTo>
                  <a:pt x="145393" y="297608"/>
                  <a:pt x="126024" y="285987"/>
                  <a:pt x="156365" y="298124"/>
                </a:cubicBezTo>
                <a:cubicBezTo>
                  <a:pt x="178726" y="307069"/>
                  <a:pt x="167378" y="303726"/>
                  <a:pt x="190358" y="308322"/>
                </a:cubicBezTo>
                <a:cubicBezTo>
                  <a:pt x="225484" y="307189"/>
                  <a:pt x="260719" y="307924"/>
                  <a:pt x="295735" y="304923"/>
                </a:cubicBezTo>
                <a:cubicBezTo>
                  <a:pt x="306708" y="303982"/>
                  <a:pt x="312316" y="294110"/>
                  <a:pt x="319530" y="287927"/>
                </a:cubicBezTo>
                <a:cubicBezTo>
                  <a:pt x="352289" y="259849"/>
                  <a:pt x="313243" y="297613"/>
                  <a:pt x="346724" y="264132"/>
                </a:cubicBezTo>
                <a:cubicBezTo>
                  <a:pt x="350982" y="255616"/>
                  <a:pt x="356154" y="243242"/>
                  <a:pt x="363720" y="236938"/>
                </a:cubicBezTo>
                <a:cubicBezTo>
                  <a:pt x="366473" y="234644"/>
                  <a:pt x="370519" y="234672"/>
                  <a:pt x="373918" y="233539"/>
                </a:cubicBezTo>
                <a:cubicBezTo>
                  <a:pt x="377317" y="229007"/>
                  <a:pt x="381305" y="224861"/>
                  <a:pt x="384116" y="219942"/>
                </a:cubicBezTo>
                <a:cubicBezTo>
                  <a:pt x="385894" y="216831"/>
                  <a:pt x="385527" y="212725"/>
                  <a:pt x="387515" y="209744"/>
                </a:cubicBezTo>
                <a:cubicBezTo>
                  <a:pt x="390182" y="205744"/>
                  <a:pt x="394314" y="202945"/>
                  <a:pt x="397713" y="199546"/>
                </a:cubicBezTo>
                <a:cubicBezTo>
                  <a:pt x="399979" y="193881"/>
                  <a:pt x="402426" y="188284"/>
                  <a:pt x="404511" y="182550"/>
                </a:cubicBezTo>
                <a:cubicBezTo>
                  <a:pt x="406960" y="175815"/>
                  <a:pt x="408105" y="168564"/>
                  <a:pt x="411310" y="162154"/>
                </a:cubicBezTo>
                <a:lnTo>
                  <a:pt x="418108" y="148557"/>
                </a:lnTo>
                <a:cubicBezTo>
                  <a:pt x="419212" y="143035"/>
                  <a:pt x="424907" y="115509"/>
                  <a:pt x="424907" y="111165"/>
                </a:cubicBezTo>
                <a:cubicBezTo>
                  <a:pt x="424907" y="100905"/>
                  <a:pt x="423814" y="90570"/>
                  <a:pt x="421507" y="80572"/>
                </a:cubicBezTo>
                <a:cubicBezTo>
                  <a:pt x="420368" y="75635"/>
                  <a:pt x="416705" y="71633"/>
                  <a:pt x="414709" y="66975"/>
                </a:cubicBezTo>
                <a:cubicBezTo>
                  <a:pt x="413298" y="63681"/>
                  <a:pt x="413604" y="59530"/>
                  <a:pt x="411310" y="56777"/>
                </a:cubicBezTo>
                <a:cubicBezTo>
                  <a:pt x="407683" y="52425"/>
                  <a:pt x="402245" y="49978"/>
                  <a:pt x="397713" y="46579"/>
                </a:cubicBezTo>
                <a:cubicBezTo>
                  <a:pt x="396580" y="43180"/>
                  <a:pt x="395297" y="39827"/>
                  <a:pt x="394313" y="36382"/>
                </a:cubicBezTo>
                <a:cubicBezTo>
                  <a:pt x="393029" y="31890"/>
                  <a:pt x="392754" y="27079"/>
                  <a:pt x="390914" y="22785"/>
                </a:cubicBezTo>
                <a:cubicBezTo>
                  <a:pt x="389305" y="19030"/>
                  <a:pt x="387580" y="14752"/>
                  <a:pt x="384116" y="12587"/>
                </a:cubicBezTo>
                <a:cubicBezTo>
                  <a:pt x="345152" y="-11766"/>
                  <a:pt x="388081" y="6921"/>
                  <a:pt x="370518" y="578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4" name="Freeform 13"/>
          <p:cNvSpPr/>
          <p:nvPr/>
        </p:nvSpPr>
        <p:spPr>
          <a:xfrm>
            <a:off x="3858156" y="5652964"/>
            <a:ext cx="1322576" cy="700246"/>
          </a:xfrm>
          <a:custGeom>
            <a:avLst/>
            <a:gdLst>
              <a:gd name="connsiteX0" fmla="*/ 1318912 w 1322576"/>
              <a:gd name="connsiteY0" fmla="*/ 159765 h 700246"/>
              <a:gd name="connsiteX1" fmla="*/ 1295117 w 1322576"/>
              <a:gd name="connsiteY1" fmla="*/ 132571 h 700246"/>
              <a:gd name="connsiteX2" fmla="*/ 1281520 w 1322576"/>
              <a:gd name="connsiteY2" fmla="*/ 88380 h 700246"/>
              <a:gd name="connsiteX3" fmla="*/ 1271322 w 1322576"/>
              <a:gd name="connsiteY3" fmla="*/ 84981 h 700246"/>
              <a:gd name="connsiteX4" fmla="*/ 1264524 w 1322576"/>
              <a:gd name="connsiteY4" fmla="*/ 74783 h 700246"/>
              <a:gd name="connsiteX5" fmla="*/ 1261124 w 1322576"/>
              <a:gd name="connsiteY5" fmla="*/ 64585 h 700246"/>
              <a:gd name="connsiteX6" fmla="*/ 1250927 w 1322576"/>
              <a:gd name="connsiteY6" fmla="*/ 54388 h 700246"/>
              <a:gd name="connsiteX7" fmla="*/ 1240729 w 1322576"/>
              <a:gd name="connsiteY7" fmla="*/ 47589 h 700246"/>
              <a:gd name="connsiteX8" fmla="*/ 1216934 w 1322576"/>
              <a:gd name="connsiteY8" fmla="*/ 40791 h 700246"/>
              <a:gd name="connsiteX9" fmla="*/ 1196538 w 1322576"/>
              <a:gd name="connsiteY9" fmla="*/ 33992 h 700246"/>
              <a:gd name="connsiteX10" fmla="*/ 1138751 w 1322576"/>
              <a:gd name="connsiteY10" fmla="*/ 27194 h 700246"/>
              <a:gd name="connsiteX11" fmla="*/ 1125154 w 1322576"/>
              <a:gd name="connsiteY11" fmla="*/ 20395 h 700246"/>
              <a:gd name="connsiteX12" fmla="*/ 1087762 w 1322576"/>
              <a:gd name="connsiteY12" fmla="*/ 10197 h 700246"/>
              <a:gd name="connsiteX13" fmla="*/ 1067367 w 1322576"/>
              <a:gd name="connsiteY13" fmla="*/ 0 h 700246"/>
              <a:gd name="connsiteX14" fmla="*/ 1033374 w 1322576"/>
              <a:gd name="connsiteY14" fmla="*/ 6798 h 700246"/>
              <a:gd name="connsiteX15" fmla="*/ 1012979 w 1322576"/>
              <a:gd name="connsiteY15" fmla="*/ 13597 h 700246"/>
              <a:gd name="connsiteX16" fmla="*/ 985785 w 1322576"/>
              <a:gd name="connsiteY16" fmla="*/ 23794 h 700246"/>
              <a:gd name="connsiteX17" fmla="*/ 978986 w 1322576"/>
              <a:gd name="connsiteY17" fmla="*/ 33992 h 700246"/>
              <a:gd name="connsiteX18" fmla="*/ 958590 w 1322576"/>
              <a:gd name="connsiteY18" fmla="*/ 47589 h 700246"/>
              <a:gd name="connsiteX19" fmla="*/ 948393 w 1322576"/>
              <a:gd name="connsiteY19" fmla="*/ 54388 h 700246"/>
              <a:gd name="connsiteX20" fmla="*/ 934796 w 1322576"/>
              <a:gd name="connsiteY20" fmla="*/ 57787 h 700246"/>
              <a:gd name="connsiteX21" fmla="*/ 924598 w 1322576"/>
              <a:gd name="connsiteY21" fmla="*/ 61186 h 700246"/>
              <a:gd name="connsiteX22" fmla="*/ 897404 w 1322576"/>
              <a:gd name="connsiteY22" fmla="*/ 64585 h 700246"/>
              <a:gd name="connsiteX23" fmla="*/ 883807 w 1322576"/>
              <a:gd name="connsiteY23" fmla="*/ 67985 h 700246"/>
              <a:gd name="connsiteX24" fmla="*/ 863411 w 1322576"/>
              <a:gd name="connsiteY24" fmla="*/ 74783 h 700246"/>
              <a:gd name="connsiteX25" fmla="*/ 839616 w 1322576"/>
              <a:gd name="connsiteY25" fmla="*/ 81582 h 700246"/>
              <a:gd name="connsiteX26" fmla="*/ 809023 w 1322576"/>
              <a:gd name="connsiteY26" fmla="*/ 88380 h 700246"/>
              <a:gd name="connsiteX27" fmla="*/ 795426 w 1322576"/>
              <a:gd name="connsiteY27" fmla="*/ 91779 h 700246"/>
              <a:gd name="connsiteX28" fmla="*/ 751236 w 1322576"/>
              <a:gd name="connsiteY28" fmla="*/ 98578 h 700246"/>
              <a:gd name="connsiteX29" fmla="*/ 741038 w 1322576"/>
              <a:gd name="connsiteY29" fmla="*/ 101977 h 700246"/>
              <a:gd name="connsiteX30" fmla="*/ 720643 w 1322576"/>
              <a:gd name="connsiteY30" fmla="*/ 105377 h 700246"/>
              <a:gd name="connsiteX31" fmla="*/ 696848 w 1322576"/>
              <a:gd name="connsiteY31" fmla="*/ 112175 h 700246"/>
              <a:gd name="connsiteX32" fmla="*/ 673053 w 1322576"/>
              <a:gd name="connsiteY32" fmla="*/ 129171 h 700246"/>
              <a:gd name="connsiteX33" fmla="*/ 649258 w 1322576"/>
              <a:gd name="connsiteY33" fmla="*/ 135970 h 700246"/>
              <a:gd name="connsiteX34" fmla="*/ 628863 w 1322576"/>
              <a:gd name="connsiteY34" fmla="*/ 142768 h 700246"/>
              <a:gd name="connsiteX35" fmla="*/ 618665 w 1322576"/>
              <a:gd name="connsiteY35" fmla="*/ 149567 h 700246"/>
              <a:gd name="connsiteX36" fmla="*/ 608467 w 1322576"/>
              <a:gd name="connsiteY36" fmla="*/ 152966 h 700246"/>
              <a:gd name="connsiteX37" fmla="*/ 588072 w 1322576"/>
              <a:gd name="connsiteY37" fmla="*/ 166563 h 700246"/>
              <a:gd name="connsiteX38" fmla="*/ 577874 w 1322576"/>
              <a:gd name="connsiteY38" fmla="*/ 176761 h 700246"/>
              <a:gd name="connsiteX39" fmla="*/ 564277 w 1322576"/>
              <a:gd name="connsiteY39" fmla="*/ 183559 h 700246"/>
              <a:gd name="connsiteX40" fmla="*/ 557478 w 1322576"/>
              <a:gd name="connsiteY40" fmla="*/ 193757 h 700246"/>
              <a:gd name="connsiteX41" fmla="*/ 547280 w 1322576"/>
              <a:gd name="connsiteY41" fmla="*/ 200556 h 700246"/>
              <a:gd name="connsiteX42" fmla="*/ 526885 w 1322576"/>
              <a:gd name="connsiteY42" fmla="*/ 241347 h 700246"/>
              <a:gd name="connsiteX43" fmla="*/ 520086 w 1322576"/>
              <a:gd name="connsiteY43" fmla="*/ 251545 h 700246"/>
              <a:gd name="connsiteX44" fmla="*/ 513288 w 1322576"/>
              <a:gd name="connsiteY44" fmla="*/ 261742 h 700246"/>
              <a:gd name="connsiteX45" fmla="*/ 489493 w 1322576"/>
              <a:gd name="connsiteY45" fmla="*/ 278739 h 700246"/>
              <a:gd name="connsiteX46" fmla="*/ 472497 w 1322576"/>
              <a:gd name="connsiteY46" fmla="*/ 292336 h 700246"/>
              <a:gd name="connsiteX47" fmla="*/ 462299 w 1322576"/>
              <a:gd name="connsiteY47" fmla="*/ 305933 h 700246"/>
              <a:gd name="connsiteX48" fmla="*/ 452101 w 1322576"/>
              <a:gd name="connsiteY48" fmla="*/ 316130 h 700246"/>
              <a:gd name="connsiteX49" fmla="*/ 435105 w 1322576"/>
              <a:gd name="connsiteY49" fmla="*/ 346724 h 700246"/>
              <a:gd name="connsiteX50" fmla="*/ 424907 w 1322576"/>
              <a:gd name="connsiteY50" fmla="*/ 350123 h 700246"/>
              <a:gd name="connsiteX51" fmla="*/ 418109 w 1322576"/>
              <a:gd name="connsiteY51" fmla="*/ 360321 h 700246"/>
              <a:gd name="connsiteX52" fmla="*/ 397713 w 1322576"/>
              <a:gd name="connsiteY52" fmla="*/ 373918 h 700246"/>
              <a:gd name="connsiteX53" fmla="*/ 387515 w 1322576"/>
              <a:gd name="connsiteY53" fmla="*/ 380716 h 700246"/>
              <a:gd name="connsiteX54" fmla="*/ 367120 w 1322576"/>
              <a:gd name="connsiteY54" fmla="*/ 401112 h 700246"/>
              <a:gd name="connsiteX55" fmla="*/ 346724 w 1322576"/>
              <a:gd name="connsiteY55" fmla="*/ 407910 h 700246"/>
              <a:gd name="connsiteX56" fmla="*/ 322930 w 1322576"/>
              <a:gd name="connsiteY56" fmla="*/ 414709 h 700246"/>
              <a:gd name="connsiteX57" fmla="*/ 299135 w 1322576"/>
              <a:gd name="connsiteY57" fmla="*/ 418108 h 700246"/>
              <a:gd name="connsiteX58" fmla="*/ 268541 w 1322576"/>
              <a:gd name="connsiteY58" fmla="*/ 441903 h 700246"/>
              <a:gd name="connsiteX59" fmla="*/ 258344 w 1322576"/>
              <a:gd name="connsiteY59" fmla="*/ 452101 h 700246"/>
              <a:gd name="connsiteX60" fmla="*/ 248146 w 1322576"/>
              <a:gd name="connsiteY60" fmla="*/ 445302 h 700246"/>
              <a:gd name="connsiteX61" fmla="*/ 237948 w 1322576"/>
              <a:gd name="connsiteY61" fmla="*/ 448701 h 700246"/>
              <a:gd name="connsiteX62" fmla="*/ 220952 w 1322576"/>
              <a:gd name="connsiteY62" fmla="*/ 452101 h 700246"/>
              <a:gd name="connsiteX63" fmla="*/ 197157 w 1322576"/>
              <a:gd name="connsiteY63" fmla="*/ 465698 h 700246"/>
              <a:gd name="connsiteX64" fmla="*/ 176761 w 1322576"/>
              <a:gd name="connsiteY64" fmla="*/ 479295 h 700246"/>
              <a:gd name="connsiteX65" fmla="*/ 166564 w 1322576"/>
              <a:gd name="connsiteY65" fmla="*/ 486093 h 700246"/>
              <a:gd name="connsiteX66" fmla="*/ 146168 w 1322576"/>
              <a:gd name="connsiteY66" fmla="*/ 506489 h 700246"/>
              <a:gd name="connsiteX67" fmla="*/ 139370 w 1322576"/>
              <a:gd name="connsiteY67" fmla="*/ 516687 h 700246"/>
              <a:gd name="connsiteX68" fmla="*/ 118974 w 1322576"/>
              <a:gd name="connsiteY68" fmla="*/ 526884 h 700246"/>
              <a:gd name="connsiteX69" fmla="*/ 88381 w 1322576"/>
              <a:gd name="connsiteY69" fmla="*/ 550679 h 700246"/>
              <a:gd name="connsiteX70" fmla="*/ 78183 w 1322576"/>
              <a:gd name="connsiteY70" fmla="*/ 554078 h 700246"/>
              <a:gd name="connsiteX71" fmla="*/ 57787 w 1322576"/>
              <a:gd name="connsiteY71" fmla="*/ 567675 h 700246"/>
              <a:gd name="connsiteX72" fmla="*/ 47590 w 1322576"/>
              <a:gd name="connsiteY72" fmla="*/ 574474 h 700246"/>
              <a:gd name="connsiteX73" fmla="*/ 40791 w 1322576"/>
              <a:gd name="connsiteY73" fmla="*/ 584672 h 700246"/>
              <a:gd name="connsiteX74" fmla="*/ 37392 w 1322576"/>
              <a:gd name="connsiteY74" fmla="*/ 594869 h 700246"/>
              <a:gd name="connsiteX75" fmla="*/ 16996 w 1322576"/>
              <a:gd name="connsiteY75" fmla="*/ 605067 h 700246"/>
              <a:gd name="connsiteX76" fmla="*/ 6799 w 1322576"/>
              <a:gd name="connsiteY76" fmla="*/ 625463 h 700246"/>
              <a:gd name="connsiteX77" fmla="*/ 0 w 1322576"/>
              <a:gd name="connsiteY77" fmla="*/ 635661 h 700246"/>
              <a:gd name="connsiteX78" fmla="*/ 3399 w 1322576"/>
              <a:gd name="connsiteY78" fmla="*/ 679851 h 700246"/>
              <a:gd name="connsiteX79" fmla="*/ 6799 w 1322576"/>
              <a:gd name="connsiteY79" fmla="*/ 690049 h 700246"/>
              <a:gd name="connsiteX80" fmla="*/ 16996 w 1322576"/>
              <a:gd name="connsiteY80" fmla="*/ 700246 h 700246"/>
              <a:gd name="connsiteX81" fmla="*/ 91780 w 1322576"/>
              <a:gd name="connsiteY81" fmla="*/ 696847 h 700246"/>
              <a:gd name="connsiteX82" fmla="*/ 125773 w 1322576"/>
              <a:gd name="connsiteY82" fmla="*/ 683250 h 700246"/>
              <a:gd name="connsiteX83" fmla="*/ 142769 w 1322576"/>
              <a:gd name="connsiteY83" fmla="*/ 679851 h 700246"/>
              <a:gd name="connsiteX84" fmla="*/ 152967 w 1322576"/>
              <a:gd name="connsiteY84" fmla="*/ 676452 h 700246"/>
              <a:gd name="connsiteX85" fmla="*/ 186959 w 1322576"/>
              <a:gd name="connsiteY85" fmla="*/ 669653 h 700246"/>
              <a:gd name="connsiteX86" fmla="*/ 203956 w 1322576"/>
              <a:gd name="connsiteY86" fmla="*/ 662855 h 700246"/>
              <a:gd name="connsiteX87" fmla="*/ 217553 w 1322576"/>
              <a:gd name="connsiteY87" fmla="*/ 659455 h 700246"/>
              <a:gd name="connsiteX88" fmla="*/ 231150 w 1322576"/>
              <a:gd name="connsiteY88" fmla="*/ 652657 h 700246"/>
              <a:gd name="connsiteX89" fmla="*/ 241347 w 1322576"/>
              <a:gd name="connsiteY89" fmla="*/ 649258 h 700246"/>
              <a:gd name="connsiteX90" fmla="*/ 251545 w 1322576"/>
              <a:gd name="connsiteY90" fmla="*/ 639060 h 700246"/>
              <a:gd name="connsiteX91" fmla="*/ 268541 w 1322576"/>
              <a:gd name="connsiteY91" fmla="*/ 635661 h 700246"/>
              <a:gd name="connsiteX92" fmla="*/ 278739 w 1322576"/>
              <a:gd name="connsiteY92" fmla="*/ 632261 h 700246"/>
              <a:gd name="connsiteX93" fmla="*/ 299135 w 1322576"/>
              <a:gd name="connsiteY93" fmla="*/ 615265 h 700246"/>
              <a:gd name="connsiteX94" fmla="*/ 309332 w 1322576"/>
              <a:gd name="connsiteY94" fmla="*/ 611866 h 700246"/>
              <a:gd name="connsiteX95" fmla="*/ 373918 w 1322576"/>
              <a:gd name="connsiteY95" fmla="*/ 605067 h 700246"/>
              <a:gd name="connsiteX96" fmla="*/ 397713 w 1322576"/>
              <a:gd name="connsiteY96" fmla="*/ 598269 h 700246"/>
              <a:gd name="connsiteX97" fmla="*/ 407911 w 1322576"/>
              <a:gd name="connsiteY97" fmla="*/ 591470 h 700246"/>
              <a:gd name="connsiteX98" fmla="*/ 438504 w 1322576"/>
              <a:gd name="connsiteY98" fmla="*/ 581272 h 700246"/>
              <a:gd name="connsiteX99" fmla="*/ 455501 w 1322576"/>
              <a:gd name="connsiteY99" fmla="*/ 574474 h 700246"/>
              <a:gd name="connsiteX100" fmla="*/ 479295 w 1322576"/>
              <a:gd name="connsiteY100" fmla="*/ 564276 h 700246"/>
              <a:gd name="connsiteX101" fmla="*/ 503090 w 1322576"/>
              <a:gd name="connsiteY101" fmla="*/ 550679 h 700246"/>
              <a:gd name="connsiteX102" fmla="*/ 540482 w 1322576"/>
              <a:gd name="connsiteY102" fmla="*/ 533683 h 700246"/>
              <a:gd name="connsiteX103" fmla="*/ 574474 w 1322576"/>
              <a:gd name="connsiteY103" fmla="*/ 523485 h 700246"/>
              <a:gd name="connsiteX104" fmla="*/ 588072 w 1322576"/>
              <a:gd name="connsiteY104" fmla="*/ 516687 h 700246"/>
              <a:gd name="connsiteX105" fmla="*/ 605068 w 1322576"/>
              <a:gd name="connsiteY105" fmla="*/ 513287 h 700246"/>
              <a:gd name="connsiteX106" fmla="*/ 615266 w 1322576"/>
              <a:gd name="connsiteY106" fmla="*/ 506489 h 700246"/>
              <a:gd name="connsiteX107" fmla="*/ 693448 w 1322576"/>
              <a:gd name="connsiteY107" fmla="*/ 496291 h 700246"/>
              <a:gd name="connsiteX108" fmla="*/ 707045 w 1322576"/>
              <a:gd name="connsiteY108" fmla="*/ 492892 h 700246"/>
              <a:gd name="connsiteX109" fmla="*/ 724042 w 1322576"/>
              <a:gd name="connsiteY109" fmla="*/ 489493 h 700246"/>
              <a:gd name="connsiteX110" fmla="*/ 744437 w 1322576"/>
              <a:gd name="connsiteY110" fmla="*/ 482694 h 700246"/>
              <a:gd name="connsiteX111" fmla="*/ 754635 w 1322576"/>
              <a:gd name="connsiteY111" fmla="*/ 479295 h 700246"/>
              <a:gd name="connsiteX112" fmla="*/ 768232 w 1322576"/>
              <a:gd name="connsiteY112" fmla="*/ 475895 h 700246"/>
              <a:gd name="connsiteX113" fmla="*/ 798825 w 1322576"/>
              <a:gd name="connsiteY113" fmla="*/ 472496 h 700246"/>
              <a:gd name="connsiteX114" fmla="*/ 822620 w 1322576"/>
              <a:gd name="connsiteY114" fmla="*/ 465698 h 700246"/>
              <a:gd name="connsiteX115" fmla="*/ 849814 w 1322576"/>
              <a:gd name="connsiteY115" fmla="*/ 462298 h 700246"/>
              <a:gd name="connsiteX116" fmla="*/ 975587 w 1322576"/>
              <a:gd name="connsiteY116" fmla="*/ 455500 h 700246"/>
              <a:gd name="connsiteX117" fmla="*/ 999382 w 1322576"/>
              <a:gd name="connsiteY117" fmla="*/ 452101 h 700246"/>
              <a:gd name="connsiteX118" fmla="*/ 1077564 w 1322576"/>
              <a:gd name="connsiteY118" fmla="*/ 445302 h 700246"/>
              <a:gd name="connsiteX119" fmla="*/ 1104758 w 1322576"/>
              <a:gd name="connsiteY119" fmla="*/ 438504 h 700246"/>
              <a:gd name="connsiteX120" fmla="*/ 1114956 w 1322576"/>
              <a:gd name="connsiteY120" fmla="*/ 435104 h 700246"/>
              <a:gd name="connsiteX121" fmla="*/ 1125154 w 1322576"/>
              <a:gd name="connsiteY121" fmla="*/ 428306 h 700246"/>
              <a:gd name="connsiteX122" fmla="*/ 1152348 w 1322576"/>
              <a:gd name="connsiteY122" fmla="*/ 418108 h 700246"/>
              <a:gd name="connsiteX123" fmla="*/ 1172744 w 1322576"/>
              <a:gd name="connsiteY123" fmla="*/ 404511 h 700246"/>
              <a:gd name="connsiteX124" fmla="*/ 1182941 w 1322576"/>
              <a:gd name="connsiteY124" fmla="*/ 397713 h 700246"/>
              <a:gd name="connsiteX125" fmla="*/ 1189740 w 1322576"/>
              <a:gd name="connsiteY125" fmla="*/ 387515 h 700246"/>
              <a:gd name="connsiteX126" fmla="*/ 1199938 w 1322576"/>
              <a:gd name="connsiteY126" fmla="*/ 380716 h 700246"/>
              <a:gd name="connsiteX127" fmla="*/ 1213535 w 1322576"/>
              <a:gd name="connsiteY127" fmla="*/ 360321 h 700246"/>
              <a:gd name="connsiteX128" fmla="*/ 1220333 w 1322576"/>
              <a:gd name="connsiteY128" fmla="*/ 350123 h 700246"/>
              <a:gd name="connsiteX129" fmla="*/ 1223732 w 1322576"/>
              <a:gd name="connsiteY129" fmla="*/ 339925 h 700246"/>
              <a:gd name="connsiteX130" fmla="*/ 1233930 w 1322576"/>
              <a:gd name="connsiteY130" fmla="*/ 333127 h 700246"/>
              <a:gd name="connsiteX131" fmla="*/ 1237330 w 1322576"/>
              <a:gd name="connsiteY131" fmla="*/ 322929 h 700246"/>
              <a:gd name="connsiteX132" fmla="*/ 1257725 w 1322576"/>
              <a:gd name="connsiteY132" fmla="*/ 299134 h 700246"/>
              <a:gd name="connsiteX133" fmla="*/ 1267923 w 1322576"/>
              <a:gd name="connsiteY133" fmla="*/ 278739 h 700246"/>
              <a:gd name="connsiteX134" fmla="*/ 1278121 w 1322576"/>
              <a:gd name="connsiteY134" fmla="*/ 258343 h 700246"/>
              <a:gd name="connsiteX135" fmla="*/ 1284919 w 1322576"/>
              <a:gd name="connsiteY135" fmla="*/ 227750 h 700246"/>
              <a:gd name="connsiteX136" fmla="*/ 1288318 w 1322576"/>
              <a:gd name="connsiteY136" fmla="*/ 214153 h 700246"/>
              <a:gd name="connsiteX137" fmla="*/ 1295117 w 1322576"/>
              <a:gd name="connsiteY137" fmla="*/ 203955 h 700246"/>
              <a:gd name="connsiteX138" fmla="*/ 1301915 w 1322576"/>
              <a:gd name="connsiteY138" fmla="*/ 183559 h 700246"/>
              <a:gd name="connsiteX139" fmla="*/ 1305315 w 1322576"/>
              <a:gd name="connsiteY139" fmla="*/ 173362 h 700246"/>
              <a:gd name="connsiteX140" fmla="*/ 1318912 w 1322576"/>
              <a:gd name="connsiteY140" fmla="*/ 149567 h 700246"/>
              <a:gd name="connsiteX141" fmla="*/ 1315512 w 1322576"/>
              <a:gd name="connsiteY141" fmla="*/ 149567 h 700246"/>
              <a:gd name="connsiteX142" fmla="*/ 1318912 w 1322576"/>
              <a:gd name="connsiteY142" fmla="*/ 159765 h 70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22576" h="700246">
                <a:moveTo>
                  <a:pt x="1318912" y="159765"/>
                </a:moveTo>
                <a:cubicBezTo>
                  <a:pt x="1315513" y="156932"/>
                  <a:pt x="1296650" y="139725"/>
                  <a:pt x="1295117" y="132571"/>
                </a:cubicBezTo>
                <a:cubicBezTo>
                  <a:pt x="1288145" y="100034"/>
                  <a:pt x="1303177" y="99208"/>
                  <a:pt x="1281520" y="88380"/>
                </a:cubicBezTo>
                <a:cubicBezTo>
                  <a:pt x="1278315" y="86778"/>
                  <a:pt x="1274721" y="86114"/>
                  <a:pt x="1271322" y="84981"/>
                </a:cubicBezTo>
                <a:cubicBezTo>
                  <a:pt x="1269056" y="81582"/>
                  <a:pt x="1266351" y="78437"/>
                  <a:pt x="1264524" y="74783"/>
                </a:cubicBezTo>
                <a:cubicBezTo>
                  <a:pt x="1262922" y="71578"/>
                  <a:pt x="1263112" y="67566"/>
                  <a:pt x="1261124" y="64585"/>
                </a:cubicBezTo>
                <a:cubicBezTo>
                  <a:pt x="1258458" y="60585"/>
                  <a:pt x="1254620" y="57465"/>
                  <a:pt x="1250927" y="54388"/>
                </a:cubicBezTo>
                <a:cubicBezTo>
                  <a:pt x="1247788" y="51772"/>
                  <a:pt x="1244383" y="49416"/>
                  <a:pt x="1240729" y="47589"/>
                </a:cubicBezTo>
                <a:cubicBezTo>
                  <a:pt x="1235018" y="44734"/>
                  <a:pt x="1222378" y="42424"/>
                  <a:pt x="1216934" y="40791"/>
                </a:cubicBezTo>
                <a:cubicBezTo>
                  <a:pt x="1210070" y="38732"/>
                  <a:pt x="1203632" y="35005"/>
                  <a:pt x="1196538" y="33992"/>
                </a:cubicBezTo>
                <a:cubicBezTo>
                  <a:pt x="1161471" y="28983"/>
                  <a:pt x="1180716" y="31390"/>
                  <a:pt x="1138751" y="27194"/>
                </a:cubicBezTo>
                <a:cubicBezTo>
                  <a:pt x="1134219" y="24928"/>
                  <a:pt x="1129961" y="21997"/>
                  <a:pt x="1125154" y="20395"/>
                </a:cubicBezTo>
                <a:cubicBezTo>
                  <a:pt x="1112379" y="16137"/>
                  <a:pt x="1099687" y="18146"/>
                  <a:pt x="1087762" y="10197"/>
                </a:cubicBezTo>
                <a:cubicBezTo>
                  <a:pt x="1074583" y="1412"/>
                  <a:pt x="1081440" y="4691"/>
                  <a:pt x="1067367" y="0"/>
                </a:cubicBezTo>
                <a:cubicBezTo>
                  <a:pt x="1053589" y="2296"/>
                  <a:pt x="1046048" y="2996"/>
                  <a:pt x="1033374" y="6798"/>
                </a:cubicBezTo>
                <a:cubicBezTo>
                  <a:pt x="1026510" y="8857"/>
                  <a:pt x="1019931" y="11859"/>
                  <a:pt x="1012979" y="13597"/>
                </a:cubicBezTo>
                <a:cubicBezTo>
                  <a:pt x="994466" y="18225"/>
                  <a:pt x="1003561" y="14907"/>
                  <a:pt x="985785" y="23794"/>
                </a:cubicBezTo>
                <a:cubicBezTo>
                  <a:pt x="983519" y="27193"/>
                  <a:pt x="982061" y="31302"/>
                  <a:pt x="978986" y="33992"/>
                </a:cubicBezTo>
                <a:cubicBezTo>
                  <a:pt x="972837" y="39373"/>
                  <a:pt x="965389" y="43056"/>
                  <a:pt x="958590" y="47589"/>
                </a:cubicBezTo>
                <a:cubicBezTo>
                  <a:pt x="955191" y="49855"/>
                  <a:pt x="952356" y="53397"/>
                  <a:pt x="948393" y="54388"/>
                </a:cubicBezTo>
                <a:cubicBezTo>
                  <a:pt x="943861" y="55521"/>
                  <a:pt x="939288" y="56504"/>
                  <a:pt x="934796" y="57787"/>
                </a:cubicBezTo>
                <a:cubicBezTo>
                  <a:pt x="931351" y="58771"/>
                  <a:pt x="928123" y="60545"/>
                  <a:pt x="924598" y="61186"/>
                </a:cubicBezTo>
                <a:cubicBezTo>
                  <a:pt x="915610" y="62820"/>
                  <a:pt x="906469" y="63452"/>
                  <a:pt x="897404" y="64585"/>
                </a:cubicBezTo>
                <a:cubicBezTo>
                  <a:pt x="892872" y="65718"/>
                  <a:pt x="888282" y="66643"/>
                  <a:pt x="883807" y="67985"/>
                </a:cubicBezTo>
                <a:cubicBezTo>
                  <a:pt x="876943" y="70044"/>
                  <a:pt x="870363" y="73045"/>
                  <a:pt x="863411" y="74783"/>
                </a:cubicBezTo>
                <a:cubicBezTo>
                  <a:pt x="820906" y="85408"/>
                  <a:pt x="873752" y="71828"/>
                  <a:pt x="839616" y="81582"/>
                </a:cubicBezTo>
                <a:cubicBezTo>
                  <a:pt x="825118" y="85725"/>
                  <a:pt x="824783" y="84878"/>
                  <a:pt x="809023" y="88380"/>
                </a:cubicBezTo>
                <a:cubicBezTo>
                  <a:pt x="804462" y="89393"/>
                  <a:pt x="800022" y="90943"/>
                  <a:pt x="795426" y="91779"/>
                </a:cubicBezTo>
                <a:cubicBezTo>
                  <a:pt x="780536" y="94486"/>
                  <a:pt x="766005" y="95296"/>
                  <a:pt x="751236" y="98578"/>
                </a:cubicBezTo>
                <a:cubicBezTo>
                  <a:pt x="747738" y="99355"/>
                  <a:pt x="744536" y="101200"/>
                  <a:pt x="741038" y="101977"/>
                </a:cubicBezTo>
                <a:cubicBezTo>
                  <a:pt x="734310" y="103472"/>
                  <a:pt x="727401" y="104025"/>
                  <a:pt x="720643" y="105377"/>
                </a:cubicBezTo>
                <a:cubicBezTo>
                  <a:pt x="709966" y="107512"/>
                  <a:pt x="706572" y="108934"/>
                  <a:pt x="696848" y="112175"/>
                </a:cubicBezTo>
                <a:cubicBezTo>
                  <a:pt x="693763" y="114489"/>
                  <a:pt x="678028" y="126683"/>
                  <a:pt x="673053" y="129171"/>
                </a:cubicBezTo>
                <a:cubicBezTo>
                  <a:pt x="667335" y="132030"/>
                  <a:pt x="654712" y="134334"/>
                  <a:pt x="649258" y="135970"/>
                </a:cubicBezTo>
                <a:cubicBezTo>
                  <a:pt x="642394" y="138029"/>
                  <a:pt x="628863" y="142768"/>
                  <a:pt x="628863" y="142768"/>
                </a:cubicBezTo>
                <a:cubicBezTo>
                  <a:pt x="625464" y="145034"/>
                  <a:pt x="622319" y="147740"/>
                  <a:pt x="618665" y="149567"/>
                </a:cubicBezTo>
                <a:cubicBezTo>
                  <a:pt x="615460" y="151169"/>
                  <a:pt x="611448" y="150978"/>
                  <a:pt x="608467" y="152966"/>
                </a:cubicBezTo>
                <a:cubicBezTo>
                  <a:pt x="583003" y="169942"/>
                  <a:pt x="612319" y="158481"/>
                  <a:pt x="588072" y="166563"/>
                </a:cubicBezTo>
                <a:cubicBezTo>
                  <a:pt x="584673" y="169962"/>
                  <a:pt x="581786" y="173967"/>
                  <a:pt x="577874" y="176761"/>
                </a:cubicBezTo>
                <a:cubicBezTo>
                  <a:pt x="573751" y="179706"/>
                  <a:pt x="568170" y="180315"/>
                  <a:pt x="564277" y="183559"/>
                </a:cubicBezTo>
                <a:cubicBezTo>
                  <a:pt x="561138" y="186174"/>
                  <a:pt x="560367" y="190868"/>
                  <a:pt x="557478" y="193757"/>
                </a:cubicBezTo>
                <a:cubicBezTo>
                  <a:pt x="554589" y="196646"/>
                  <a:pt x="550679" y="198290"/>
                  <a:pt x="547280" y="200556"/>
                </a:cubicBezTo>
                <a:cubicBezTo>
                  <a:pt x="537899" y="228702"/>
                  <a:pt x="544457" y="214990"/>
                  <a:pt x="526885" y="241347"/>
                </a:cubicBezTo>
                <a:lnTo>
                  <a:pt x="520086" y="251545"/>
                </a:lnTo>
                <a:cubicBezTo>
                  <a:pt x="517820" y="254944"/>
                  <a:pt x="516556" y="259291"/>
                  <a:pt x="513288" y="261742"/>
                </a:cubicBezTo>
                <a:cubicBezTo>
                  <a:pt x="496423" y="274391"/>
                  <a:pt x="504405" y="268797"/>
                  <a:pt x="489493" y="278739"/>
                </a:cubicBezTo>
                <a:cubicBezTo>
                  <a:pt x="468675" y="309966"/>
                  <a:pt x="497125" y="271813"/>
                  <a:pt x="472497" y="292336"/>
                </a:cubicBezTo>
                <a:cubicBezTo>
                  <a:pt x="468145" y="295963"/>
                  <a:pt x="465986" y="301632"/>
                  <a:pt x="462299" y="305933"/>
                </a:cubicBezTo>
                <a:cubicBezTo>
                  <a:pt x="459170" y="309583"/>
                  <a:pt x="455500" y="312731"/>
                  <a:pt x="452101" y="316130"/>
                </a:cubicBezTo>
                <a:cubicBezTo>
                  <a:pt x="449108" y="325109"/>
                  <a:pt x="443872" y="343802"/>
                  <a:pt x="435105" y="346724"/>
                </a:cubicBezTo>
                <a:lnTo>
                  <a:pt x="424907" y="350123"/>
                </a:lnTo>
                <a:cubicBezTo>
                  <a:pt x="422641" y="353522"/>
                  <a:pt x="421184" y="357631"/>
                  <a:pt x="418109" y="360321"/>
                </a:cubicBezTo>
                <a:cubicBezTo>
                  <a:pt x="411960" y="365702"/>
                  <a:pt x="404512" y="369386"/>
                  <a:pt x="397713" y="373918"/>
                </a:cubicBezTo>
                <a:cubicBezTo>
                  <a:pt x="394314" y="376184"/>
                  <a:pt x="390404" y="377827"/>
                  <a:pt x="387515" y="380716"/>
                </a:cubicBezTo>
                <a:cubicBezTo>
                  <a:pt x="380717" y="387515"/>
                  <a:pt x="376241" y="398072"/>
                  <a:pt x="367120" y="401112"/>
                </a:cubicBezTo>
                <a:lnTo>
                  <a:pt x="346724" y="407910"/>
                </a:lnTo>
                <a:cubicBezTo>
                  <a:pt x="337978" y="410826"/>
                  <a:pt x="332333" y="413000"/>
                  <a:pt x="322930" y="414709"/>
                </a:cubicBezTo>
                <a:cubicBezTo>
                  <a:pt x="315047" y="416142"/>
                  <a:pt x="307067" y="416975"/>
                  <a:pt x="299135" y="418108"/>
                </a:cubicBezTo>
                <a:cubicBezTo>
                  <a:pt x="279816" y="424547"/>
                  <a:pt x="291470" y="418974"/>
                  <a:pt x="268541" y="441903"/>
                </a:cubicBezTo>
                <a:lnTo>
                  <a:pt x="258344" y="452101"/>
                </a:lnTo>
                <a:cubicBezTo>
                  <a:pt x="254945" y="449835"/>
                  <a:pt x="252176" y="445974"/>
                  <a:pt x="248146" y="445302"/>
                </a:cubicBezTo>
                <a:cubicBezTo>
                  <a:pt x="244612" y="444713"/>
                  <a:pt x="241424" y="447832"/>
                  <a:pt x="237948" y="448701"/>
                </a:cubicBezTo>
                <a:cubicBezTo>
                  <a:pt x="232343" y="450102"/>
                  <a:pt x="226617" y="450968"/>
                  <a:pt x="220952" y="452101"/>
                </a:cubicBezTo>
                <a:cubicBezTo>
                  <a:pt x="185660" y="475627"/>
                  <a:pt x="240304" y="439809"/>
                  <a:pt x="197157" y="465698"/>
                </a:cubicBezTo>
                <a:cubicBezTo>
                  <a:pt x="190151" y="469902"/>
                  <a:pt x="183560" y="474763"/>
                  <a:pt x="176761" y="479295"/>
                </a:cubicBezTo>
                <a:cubicBezTo>
                  <a:pt x="173362" y="481561"/>
                  <a:pt x="169453" y="483204"/>
                  <a:pt x="166564" y="486093"/>
                </a:cubicBezTo>
                <a:cubicBezTo>
                  <a:pt x="159765" y="492892"/>
                  <a:pt x="151501" y="498489"/>
                  <a:pt x="146168" y="506489"/>
                </a:cubicBezTo>
                <a:cubicBezTo>
                  <a:pt x="143902" y="509888"/>
                  <a:pt x="142259" y="513798"/>
                  <a:pt x="139370" y="516687"/>
                </a:cubicBezTo>
                <a:cubicBezTo>
                  <a:pt x="132781" y="523276"/>
                  <a:pt x="127267" y="524120"/>
                  <a:pt x="118974" y="526884"/>
                </a:cubicBezTo>
                <a:cubicBezTo>
                  <a:pt x="110176" y="535682"/>
                  <a:pt x="100577" y="546614"/>
                  <a:pt x="88381" y="550679"/>
                </a:cubicBezTo>
                <a:lnTo>
                  <a:pt x="78183" y="554078"/>
                </a:lnTo>
                <a:lnTo>
                  <a:pt x="57787" y="567675"/>
                </a:lnTo>
                <a:lnTo>
                  <a:pt x="47590" y="574474"/>
                </a:lnTo>
                <a:cubicBezTo>
                  <a:pt x="45324" y="577873"/>
                  <a:pt x="42618" y="581018"/>
                  <a:pt x="40791" y="584672"/>
                </a:cubicBezTo>
                <a:cubicBezTo>
                  <a:pt x="39189" y="587877"/>
                  <a:pt x="39630" y="592071"/>
                  <a:pt x="37392" y="594869"/>
                </a:cubicBezTo>
                <a:cubicBezTo>
                  <a:pt x="32599" y="600861"/>
                  <a:pt x="23715" y="602828"/>
                  <a:pt x="16996" y="605067"/>
                </a:cubicBezTo>
                <a:cubicBezTo>
                  <a:pt x="-2492" y="634302"/>
                  <a:pt x="20877" y="597307"/>
                  <a:pt x="6799" y="625463"/>
                </a:cubicBezTo>
                <a:cubicBezTo>
                  <a:pt x="4972" y="629117"/>
                  <a:pt x="2266" y="632262"/>
                  <a:pt x="0" y="635661"/>
                </a:cubicBezTo>
                <a:cubicBezTo>
                  <a:pt x="1133" y="650391"/>
                  <a:pt x="1566" y="665192"/>
                  <a:pt x="3399" y="679851"/>
                </a:cubicBezTo>
                <a:cubicBezTo>
                  <a:pt x="3843" y="683407"/>
                  <a:pt x="4811" y="687068"/>
                  <a:pt x="6799" y="690049"/>
                </a:cubicBezTo>
                <a:cubicBezTo>
                  <a:pt x="9465" y="694049"/>
                  <a:pt x="13597" y="696847"/>
                  <a:pt x="16996" y="700246"/>
                </a:cubicBezTo>
                <a:cubicBezTo>
                  <a:pt x="41924" y="699113"/>
                  <a:pt x="66900" y="698761"/>
                  <a:pt x="91780" y="696847"/>
                </a:cubicBezTo>
                <a:cubicBezTo>
                  <a:pt x="107276" y="695655"/>
                  <a:pt x="110106" y="688947"/>
                  <a:pt x="125773" y="683250"/>
                </a:cubicBezTo>
                <a:cubicBezTo>
                  <a:pt x="131203" y="681276"/>
                  <a:pt x="137164" y="681252"/>
                  <a:pt x="142769" y="679851"/>
                </a:cubicBezTo>
                <a:cubicBezTo>
                  <a:pt x="146245" y="678982"/>
                  <a:pt x="149476" y="677258"/>
                  <a:pt x="152967" y="676452"/>
                </a:cubicBezTo>
                <a:cubicBezTo>
                  <a:pt x="164226" y="673854"/>
                  <a:pt x="176230" y="673944"/>
                  <a:pt x="186959" y="669653"/>
                </a:cubicBezTo>
                <a:cubicBezTo>
                  <a:pt x="192625" y="667387"/>
                  <a:pt x="198167" y="664785"/>
                  <a:pt x="203956" y="662855"/>
                </a:cubicBezTo>
                <a:cubicBezTo>
                  <a:pt x="208388" y="661378"/>
                  <a:pt x="213179" y="661095"/>
                  <a:pt x="217553" y="659455"/>
                </a:cubicBezTo>
                <a:cubicBezTo>
                  <a:pt x="222298" y="657676"/>
                  <a:pt x="226492" y="654653"/>
                  <a:pt x="231150" y="652657"/>
                </a:cubicBezTo>
                <a:cubicBezTo>
                  <a:pt x="234443" y="651246"/>
                  <a:pt x="237948" y="650391"/>
                  <a:pt x="241347" y="649258"/>
                </a:cubicBezTo>
                <a:cubicBezTo>
                  <a:pt x="244746" y="645859"/>
                  <a:pt x="247245" y="641210"/>
                  <a:pt x="251545" y="639060"/>
                </a:cubicBezTo>
                <a:cubicBezTo>
                  <a:pt x="256713" y="636476"/>
                  <a:pt x="262936" y="637062"/>
                  <a:pt x="268541" y="635661"/>
                </a:cubicBezTo>
                <a:cubicBezTo>
                  <a:pt x="272017" y="634792"/>
                  <a:pt x="275534" y="633863"/>
                  <a:pt x="278739" y="632261"/>
                </a:cubicBezTo>
                <a:cubicBezTo>
                  <a:pt x="300985" y="621138"/>
                  <a:pt x="276578" y="630304"/>
                  <a:pt x="299135" y="615265"/>
                </a:cubicBezTo>
                <a:cubicBezTo>
                  <a:pt x="302116" y="613278"/>
                  <a:pt x="305887" y="612850"/>
                  <a:pt x="309332" y="611866"/>
                </a:cubicBezTo>
                <a:cubicBezTo>
                  <a:pt x="334547" y="604661"/>
                  <a:pt x="336163" y="607584"/>
                  <a:pt x="373918" y="605067"/>
                </a:cubicBezTo>
                <a:cubicBezTo>
                  <a:pt x="378273" y="603978"/>
                  <a:pt x="392837" y="600707"/>
                  <a:pt x="397713" y="598269"/>
                </a:cubicBezTo>
                <a:cubicBezTo>
                  <a:pt x="401367" y="596442"/>
                  <a:pt x="404178" y="593129"/>
                  <a:pt x="407911" y="591470"/>
                </a:cubicBezTo>
                <a:cubicBezTo>
                  <a:pt x="423117" y="584712"/>
                  <a:pt x="425802" y="586352"/>
                  <a:pt x="438504" y="581272"/>
                </a:cubicBezTo>
                <a:cubicBezTo>
                  <a:pt x="444170" y="579006"/>
                  <a:pt x="449925" y="576952"/>
                  <a:pt x="455501" y="574474"/>
                </a:cubicBezTo>
                <a:cubicBezTo>
                  <a:pt x="480711" y="563270"/>
                  <a:pt x="458345" y="571259"/>
                  <a:pt x="479295" y="564276"/>
                </a:cubicBezTo>
                <a:cubicBezTo>
                  <a:pt x="523894" y="530826"/>
                  <a:pt x="469723" y="569216"/>
                  <a:pt x="503090" y="550679"/>
                </a:cubicBezTo>
                <a:cubicBezTo>
                  <a:pt x="536170" y="532302"/>
                  <a:pt x="509904" y="539798"/>
                  <a:pt x="540482" y="533683"/>
                </a:cubicBezTo>
                <a:cubicBezTo>
                  <a:pt x="572685" y="517580"/>
                  <a:pt x="532159" y="536178"/>
                  <a:pt x="574474" y="523485"/>
                </a:cubicBezTo>
                <a:cubicBezTo>
                  <a:pt x="579328" y="522029"/>
                  <a:pt x="583265" y="518289"/>
                  <a:pt x="588072" y="516687"/>
                </a:cubicBezTo>
                <a:cubicBezTo>
                  <a:pt x="593553" y="514860"/>
                  <a:pt x="599403" y="514420"/>
                  <a:pt x="605068" y="513287"/>
                </a:cubicBezTo>
                <a:cubicBezTo>
                  <a:pt x="608467" y="511021"/>
                  <a:pt x="611612" y="508316"/>
                  <a:pt x="615266" y="506489"/>
                </a:cubicBezTo>
                <a:cubicBezTo>
                  <a:pt x="643139" y="492552"/>
                  <a:pt x="653247" y="498524"/>
                  <a:pt x="693448" y="496291"/>
                </a:cubicBezTo>
                <a:cubicBezTo>
                  <a:pt x="697980" y="495158"/>
                  <a:pt x="702484" y="493905"/>
                  <a:pt x="707045" y="492892"/>
                </a:cubicBezTo>
                <a:cubicBezTo>
                  <a:pt x="712685" y="491639"/>
                  <a:pt x="718468" y="491013"/>
                  <a:pt x="724042" y="489493"/>
                </a:cubicBezTo>
                <a:cubicBezTo>
                  <a:pt x="730956" y="487607"/>
                  <a:pt x="737639" y="484960"/>
                  <a:pt x="744437" y="482694"/>
                </a:cubicBezTo>
                <a:cubicBezTo>
                  <a:pt x="747836" y="481561"/>
                  <a:pt x="751159" y="480164"/>
                  <a:pt x="754635" y="479295"/>
                </a:cubicBezTo>
                <a:cubicBezTo>
                  <a:pt x="759167" y="478162"/>
                  <a:pt x="763614" y="476605"/>
                  <a:pt x="768232" y="475895"/>
                </a:cubicBezTo>
                <a:cubicBezTo>
                  <a:pt x="778373" y="474335"/>
                  <a:pt x="788627" y="473629"/>
                  <a:pt x="798825" y="472496"/>
                </a:cubicBezTo>
                <a:cubicBezTo>
                  <a:pt x="806908" y="469802"/>
                  <a:pt x="814083" y="467121"/>
                  <a:pt x="822620" y="465698"/>
                </a:cubicBezTo>
                <a:cubicBezTo>
                  <a:pt x="831631" y="464196"/>
                  <a:pt x="840729" y="463254"/>
                  <a:pt x="849814" y="462298"/>
                </a:cubicBezTo>
                <a:cubicBezTo>
                  <a:pt x="902211" y="456782"/>
                  <a:pt x="908518" y="458079"/>
                  <a:pt x="975587" y="455500"/>
                </a:cubicBezTo>
                <a:cubicBezTo>
                  <a:pt x="983519" y="454367"/>
                  <a:pt x="991398" y="452766"/>
                  <a:pt x="999382" y="452101"/>
                </a:cubicBezTo>
                <a:cubicBezTo>
                  <a:pt x="1036009" y="449049"/>
                  <a:pt x="1048151" y="451604"/>
                  <a:pt x="1077564" y="445302"/>
                </a:cubicBezTo>
                <a:cubicBezTo>
                  <a:pt x="1086700" y="443344"/>
                  <a:pt x="1095894" y="441459"/>
                  <a:pt x="1104758" y="438504"/>
                </a:cubicBezTo>
                <a:cubicBezTo>
                  <a:pt x="1108157" y="437371"/>
                  <a:pt x="1111751" y="436706"/>
                  <a:pt x="1114956" y="435104"/>
                </a:cubicBezTo>
                <a:cubicBezTo>
                  <a:pt x="1118610" y="433277"/>
                  <a:pt x="1121500" y="430133"/>
                  <a:pt x="1125154" y="428306"/>
                </a:cubicBezTo>
                <a:cubicBezTo>
                  <a:pt x="1161544" y="410113"/>
                  <a:pt x="1097280" y="448146"/>
                  <a:pt x="1152348" y="418108"/>
                </a:cubicBezTo>
                <a:cubicBezTo>
                  <a:pt x="1159521" y="414195"/>
                  <a:pt x="1165945" y="409043"/>
                  <a:pt x="1172744" y="404511"/>
                </a:cubicBezTo>
                <a:lnTo>
                  <a:pt x="1182941" y="397713"/>
                </a:lnTo>
                <a:cubicBezTo>
                  <a:pt x="1185207" y="394314"/>
                  <a:pt x="1186851" y="390404"/>
                  <a:pt x="1189740" y="387515"/>
                </a:cubicBezTo>
                <a:cubicBezTo>
                  <a:pt x="1192629" y="384626"/>
                  <a:pt x="1197248" y="383791"/>
                  <a:pt x="1199938" y="380716"/>
                </a:cubicBezTo>
                <a:cubicBezTo>
                  <a:pt x="1205318" y="374567"/>
                  <a:pt x="1209003" y="367119"/>
                  <a:pt x="1213535" y="360321"/>
                </a:cubicBezTo>
                <a:cubicBezTo>
                  <a:pt x="1215801" y="356922"/>
                  <a:pt x="1219041" y="353999"/>
                  <a:pt x="1220333" y="350123"/>
                </a:cubicBezTo>
                <a:cubicBezTo>
                  <a:pt x="1221466" y="346724"/>
                  <a:pt x="1221494" y="342723"/>
                  <a:pt x="1223732" y="339925"/>
                </a:cubicBezTo>
                <a:cubicBezTo>
                  <a:pt x="1226284" y="336735"/>
                  <a:pt x="1230531" y="335393"/>
                  <a:pt x="1233930" y="333127"/>
                </a:cubicBezTo>
                <a:cubicBezTo>
                  <a:pt x="1235063" y="329728"/>
                  <a:pt x="1235728" y="326134"/>
                  <a:pt x="1237330" y="322929"/>
                </a:cubicBezTo>
                <a:cubicBezTo>
                  <a:pt x="1242508" y="312573"/>
                  <a:pt x="1249359" y="307500"/>
                  <a:pt x="1257725" y="299134"/>
                </a:cubicBezTo>
                <a:cubicBezTo>
                  <a:pt x="1266269" y="273501"/>
                  <a:pt x="1254743" y="305097"/>
                  <a:pt x="1267923" y="278739"/>
                </a:cubicBezTo>
                <a:cubicBezTo>
                  <a:pt x="1282000" y="250587"/>
                  <a:pt x="1258633" y="287574"/>
                  <a:pt x="1278121" y="258343"/>
                </a:cubicBezTo>
                <a:cubicBezTo>
                  <a:pt x="1286410" y="225183"/>
                  <a:pt x="1276289" y="266589"/>
                  <a:pt x="1284919" y="227750"/>
                </a:cubicBezTo>
                <a:cubicBezTo>
                  <a:pt x="1285932" y="223189"/>
                  <a:pt x="1286478" y="218447"/>
                  <a:pt x="1288318" y="214153"/>
                </a:cubicBezTo>
                <a:cubicBezTo>
                  <a:pt x="1289927" y="210398"/>
                  <a:pt x="1292851" y="207354"/>
                  <a:pt x="1295117" y="203955"/>
                </a:cubicBezTo>
                <a:lnTo>
                  <a:pt x="1301915" y="183559"/>
                </a:lnTo>
                <a:cubicBezTo>
                  <a:pt x="1303048" y="180160"/>
                  <a:pt x="1303713" y="176567"/>
                  <a:pt x="1305315" y="173362"/>
                </a:cubicBezTo>
                <a:cubicBezTo>
                  <a:pt x="1313940" y="156111"/>
                  <a:pt x="1309302" y="163981"/>
                  <a:pt x="1318912" y="149567"/>
                </a:cubicBezTo>
                <a:cubicBezTo>
                  <a:pt x="1326171" y="127788"/>
                  <a:pt x="1321370" y="145173"/>
                  <a:pt x="1315512" y="149567"/>
                </a:cubicBezTo>
                <a:cubicBezTo>
                  <a:pt x="1313699" y="150927"/>
                  <a:pt x="1322311" y="162598"/>
                  <a:pt x="1318912" y="15976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5" name="Freeform 14"/>
          <p:cNvSpPr/>
          <p:nvPr/>
        </p:nvSpPr>
        <p:spPr>
          <a:xfrm>
            <a:off x="3307477" y="5745075"/>
            <a:ext cx="218278" cy="227419"/>
          </a:xfrm>
          <a:custGeom>
            <a:avLst/>
            <a:gdLst>
              <a:gd name="connsiteX0" fmla="*/ 217552 w 218278"/>
              <a:gd name="connsiteY0" fmla="*/ 3068 h 227419"/>
              <a:gd name="connsiteX1" fmla="*/ 186959 w 218278"/>
              <a:gd name="connsiteY1" fmla="*/ 6467 h 227419"/>
              <a:gd name="connsiteX2" fmla="*/ 152966 w 218278"/>
              <a:gd name="connsiteY2" fmla="*/ 16665 h 227419"/>
              <a:gd name="connsiteX3" fmla="*/ 139369 w 218278"/>
              <a:gd name="connsiteY3" fmla="*/ 20064 h 227419"/>
              <a:gd name="connsiteX4" fmla="*/ 118974 w 218278"/>
              <a:gd name="connsiteY4" fmla="*/ 30262 h 227419"/>
              <a:gd name="connsiteX5" fmla="*/ 108776 w 218278"/>
              <a:gd name="connsiteY5" fmla="*/ 37060 h 227419"/>
              <a:gd name="connsiteX6" fmla="*/ 84981 w 218278"/>
              <a:gd name="connsiteY6" fmla="*/ 50657 h 227419"/>
              <a:gd name="connsiteX7" fmla="*/ 71384 w 218278"/>
              <a:gd name="connsiteY7" fmla="*/ 71053 h 227419"/>
              <a:gd name="connsiteX8" fmla="*/ 64585 w 218278"/>
              <a:gd name="connsiteY8" fmla="*/ 81251 h 227419"/>
              <a:gd name="connsiteX9" fmla="*/ 44190 w 218278"/>
              <a:gd name="connsiteY9" fmla="*/ 101646 h 227419"/>
              <a:gd name="connsiteX10" fmla="*/ 33992 w 218278"/>
              <a:gd name="connsiteY10" fmla="*/ 122042 h 227419"/>
              <a:gd name="connsiteX11" fmla="*/ 23794 w 218278"/>
              <a:gd name="connsiteY11" fmla="*/ 128840 h 227419"/>
              <a:gd name="connsiteX12" fmla="*/ 6798 w 218278"/>
              <a:gd name="connsiteY12" fmla="*/ 179829 h 227419"/>
              <a:gd name="connsiteX13" fmla="*/ 3399 w 218278"/>
              <a:gd name="connsiteY13" fmla="*/ 190027 h 227419"/>
              <a:gd name="connsiteX14" fmla="*/ 0 w 218278"/>
              <a:gd name="connsiteY14" fmla="*/ 200225 h 227419"/>
              <a:gd name="connsiteX15" fmla="*/ 3399 w 218278"/>
              <a:gd name="connsiteY15" fmla="*/ 213822 h 227419"/>
              <a:gd name="connsiteX16" fmla="*/ 23794 w 218278"/>
              <a:gd name="connsiteY16" fmla="*/ 227419 h 227419"/>
              <a:gd name="connsiteX17" fmla="*/ 50988 w 218278"/>
              <a:gd name="connsiteY17" fmla="*/ 220620 h 227419"/>
              <a:gd name="connsiteX18" fmla="*/ 57787 w 218278"/>
              <a:gd name="connsiteY18" fmla="*/ 210422 h 227419"/>
              <a:gd name="connsiteX19" fmla="*/ 67985 w 218278"/>
              <a:gd name="connsiteY19" fmla="*/ 200225 h 227419"/>
              <a:gd name="connsiteX20" fmla="*/ 81582 w 218278"/>
              <a:gd name="connsiteY20" fmla="*/ 169631 h 227419"/>
              <a:gd name="connsiteX21" fmla="*/ 91780 w 218278"/>
              <a:gd name="connsiteY21" fmla="*/ 149236 h 227419"/>
              <a:gd name="connsiteX22" fmla="*/ 101977 w 218278"/>
              <a:gd name="connsiteY22" fmla="*/ 139038 h 227419"/>
              <a:gd name="connsiteX23" fmla="*/ 118974 w 218278"/>
              <a:gd name="connsiteY23" fmla="*/ 118642 h 227419"/>
              <a:gd name="connsiteX24" fmla="*/ 129171 w 218278"/>
              <a:gd name="connsiteY24" fmla="*/ 108445 h 227419"/>
              <a:gd name="connsiteX25" fmla="*/ 135970 w 218278"/>
              <a:gd name="connsiteY25" fmla="*/ 98247 h 227419"/>
              <a:gd name="connsiteX26" fmla="*/ 146168 w 218278"/>
              <a:gd name="connsiteY26" fmla="*/ 94848 h 227419"/>
              <a:gd name="connsiteX27" fmla="*/ 166563 w 218278"/>
              <a:gd name="connsiteY27" fmla="*/ 77851 h 227419"/>
              <a:gd name="connsiteX28" fmla="*/ 176761 w 218278"/>
              <a:gd name="connsiteY28" fmla="*/ 74452 h 227419"/>
              <a:gd name="connsiteX29" fmla="*/ 197156 w 218278"/>
              <a:gd name="connsiteY29" fmla="*/ 57456 h 227419"/>
              <a:gd name="connsiteX30" fmla="*/ 207354 w 218278"/>
              <a:gd name="connsiteY30" fmla="*/ 54057 h 227419"/>
              <a:gd name="connsiteX31" fmla="*/ 217552 w 218278"/>
              <a:gd name="connsiteY31" fmla="*/ 3068 h 22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8278" h="227419">
                <a:moveTo>
                  <a:pt x="217552" y="3068"/>
                </a:moveTo>
                <a:cubicBezTo>
                  <a:pt x="214153" y="-4864"/>
                  <a:pt x="197100" y="4907"/>
                  <a:pt x="186959" y="6467"/>
                </a:cubicBezTo>
                <a:cubicBezTo>
                  <a:pt x="172925" y="8626"/>
                  <a:pt x="167800" y="12957"/>
                  <a:pt x="152966" y="16665"/>
                </a:cubicBezTo>
                <a:lnTo>
                  <a:pt x="139369" y="20064"/>
                </a:lnTo>
                <a:cubicBezTo>
                  <a:pt x="110150" y="39544"/>
                  <a:pt x="147113" y="16193"/>
                  <a:pt x="118974" y="30262"/>
                </a:cubicBezTo>
                <a:cubicBezTo>
                  <a:pt x="115320" y="32089"/>
                  <a:pt x="112323" y="35033"/>
                  <a:pt x="108776" y="37060"/>
                </a:cubicBezTo>
                <a:cubicBezTo>
                  <a:pt x="78586" y="54311"/>
                  <a:pt x="109827" y="34095"/>
                  <a:pt x="84981" y="50657"/>
                </a:cubicBezTo>
                <a:cubicBezTo>
                  <a:pt x="79008" y="68578"/>
                  <a:pt x="85530" y="54078"/>
                  <a:pt x="71384" y="71053"/>
                </a:cubicBezTo>
                <a:cubicBezTo>
                  <a:pt x="68768" y="74192"/>
                  <a:pt x="67299" y="78197"/>
                  <a:pt x="64585" y="81251"/>
                </a:cubicBezTo>
                <a:cubicBezTo>
                  <a:pt x="58198" y="88437"/>
                  <a:pt x="44190" y="101646"/>
                  <a:pt x="44190" y="101646"/>
                </a:cubicBezTo>
                <a:cubicBezTo>
                  <a:pt x="41425" y="109941"/>
                  <a:pt x="40582" y="115452"/>
                  <a:pt x="33992" y="122042"/>
                </a:cubicBezTo>
                <a:cubicBezTo>
                  <a:pt x="31103" y="124931"/>
                  <a:pt x="27193" y="126574"/>
                  <a:pt x="23794" y="128840"/>
                </a:cubicBezTo>
                <a:lnTo>
                  <a:pt x="6798" y="179829"/>
                </a:lnTo>
                <a:lnTo>
                  <a:pt x="3399" y="190027"/>
                </a:lnTo>
                <a:lnTo>
                  <a:pt x="0" y="200225"/>
                </a:lnTo>
                <a:cubicBezTo>
                  <a:pt x="1133" y="204757"/>
                  <a:pt x="323" y="210306"/>
                  <a:pt x="3399" y="213822"/>
                </a:cubicBezTo>
                <a:cubicBezTo>
                  <a:pt x="8779" y="219971"/>
                  <a:pt x="23794" y="227419"/>
                  <a:pt x="23794" y="227419"/>
                </a:cubicBezTo>
                <a:cubicBezTo>
                  <a:pt x="24638" y="227250"/>
                  <a:pt x="47505" y="223407"/>
                  <a:pt x="50988" y="220620"/>
                </a:cubicBezTo>
                <a:cubicBezTo>
                  <a:pt x="54178" y="218068"/>
                  <a:pt x="55171" y="213561"/>
                  <a:pt x="57787" y="210422"/>
                </a:cubicBezTo>
                <a:cubicBezTo>
                  <a:pt x="60865" y="206729"/>
                  <a:pt x="64586" y="203624"/>
                  <a:pt x="67985" y="200225"/>
                </a:cubicBezTo>
                <a:cubicBezTo>
                  <a:pt x="76075" y="175953"/>
                  <a:pt x="70808" y="185792"/>
                  <a:pt x="81582" y="169631"/>
                </a:cubicBezTo>
                <a:cubicBezTo>
                  <a:pt x="84989" y="159409"/>
                  <a:pt x="84457" y="158023"/>
                  <a:pt x="91780" y="149236"/>
                </a:cubicBezTo>
                <a:cubicBezTo>
                  <a:pt x="94857" y="145543"/>
                  <a:pt x="99183" y="142950"/>
                  <a:pt x="101977" y="139038"/>
                </a:cubicBezTo>
                <a:cubicBezTo>
                  <a:pt x="124991" y="106818"/>
                  <a:pt x="92960" y="140321"/>
                  <a:pt x="118974" y="118642"/>
                </a:cubicBezTo>
                <a:cubicBezTo>
                  <a:pt x="122667" y="115565"/>
                  <a:pt x="126094" y="112138"/>
                  <a:pt x="129171" y="108445"/>
                </a:cubicBezTo>
                <a:cubicBezTo>
                  <a:pt x="131787" y="105306"/>
                  <a:pt x="132780" y="100799"/>
                  <a:pt x="135970" y="98247"/>
                </a:cubicBezTo>
                <a:cubicBezTo>
                  <a:pt x="138768" y="96009"/>
                  <a:pt x="142769" y="95981"/>
                  <a:pt x="146168" y="94848"/>
                </a:cubicBezTo>
                <a:cubicBezTo>
                  <a:pt x="153685" y="87330"/>
                  <a:pt x="157098" y="82584"/>
                  <a:pt x="166563" y="77851"/>
                </a:cubicBezTo>
                <a:cubicBezTo>
                  <a:pt x="169768" y="76249"/>
                  <a:pt x="173362" y="75585"/>
                  <a:pt x="176761" y="74452"/>
                </a:cubicBezTo>
                <a:cubicBezTo>
                  <a:pt x="184278" y="66935"/>
                  <a:pt x="187692" y="62188"/>
                  <a:pt x="197156" y="57456"/>
                </a:cubicBezTo>
                <a:cubicBezTo>
                  <a:pt x="200361" y="55854"/>
                  <a:pt x="203955" y="55190"/>
                  <a:pt x="207354" y="54057"/>
                </a:cubicBezTo>
                <a:cubicBezTo>
                  <a:pt x="211554" y="41455"/>
                  <a:pt x="220951" y="11000"/>
                  <a:pt x="217552" y="306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6" name="Freeform 15"/>
          <p:cNvSpPr/>
          <p:nvPr/>
        </p:nvSpPr>
        <p:spPr>
          <a:xfrm>
            <a:off x="3463725" y="5839831"/>
            <a:ext cx="171232" cy="183652"/>
          </a:xfrm>
          <a:custGeom>
            <a:avLst/>
            <a:gdLst>
              <a:gd name="connsiteX0" fmla="*/ 170080 w 171232"/>
              <a:gd name="connsiteY0" fmla="*/ 34084 h 183652"/>
              <a:gd name="connsiteX1" fmla="*/ 163282 w 171232"/>
              <a:gd name="connsiteY1" fmla="*/ 92 h 183652"/>
              <a:gd name="connsiteX2" fmla="*/ 142886 w 171232"/>
              <a:gd name="connsiteY2" fmla="*/ 3491 h 183652"/>
              <a:gd name="connsiteX3" fmla="*/ 122491 w 171232"/>
              <a:gd name="connsiteY3" fmla="*/ 10289 h 183652"/>
              <a:gd name="connsiteX4" fmla="*/ 115692 w 171232"/>
              <a:gd name="connsiteY4" fmla="*/ 20487 h 183652"/>
              <a:gd name="connsiteX5" fmla="*/ 108894 w 171232"/>
              <a:gd name="connsiteY5" fmla="*/ 40883 h 183652"/>
              <a:gd name="connsiteX6" fmla="*/ 98696 w 171232"/>
              <a:gd name="connsiteY6" fmla="*/ 51081 h 183652"/>
              <a:gd name="connsiteX7" fmla="*/ 85099 w 171232"/>
              <a:gd name="connsiteY7" fmla="*/ 71476 h 183652"/>
              <a:gd name="connsiteX8" fmla="*/ 64703 w 171232"/>
              <a:gd name="connsiteY8" fmla="*/ 88472 h 183652"/>
              <a:gd name="connsiteX9" fmla="*/ 34110 w 171232"/>
              <a:gd name="connsiteY9" fmla="*/ 112267 h 183652"/>
              <a:gd name="connsiteX10" fmla="*/ 17114 w 171232"/>
              <a:gd name="connsiteY10" fmla="*/ 142860 h 183652"/>
              <a:gd name="connsiteX11" fmla="*/ 6916 w 171232"/>
              <a:gd name="connsiteY11" fmla="*/ 149659 h 183652"/>
              <a:gd name="connsiteX12" fmla="*/ 117 w 171232"/>
              <a:gd name="connsiteY12" fmla="*/ 159857 h 183652"/>
              <a:gd name="connsiteX13" fmla="*/ 10315 w 171232"/>
              <a:gd name="connsiteY13" fmla="*/ 163256 h 183652"/>
              <a:gd name="connsiteX14" fmla="*/ 20513 w 171232"/>
              <a:gd name="connsiteY14" fmla="*/ 170055 h 183652"/>
              <a:gd name="connsiteX15" fmla="*/ 40908 w 171232"/>
              <a:gd name="connsiteY15" fmla="*/ 176853 h 183652"/>
              <a:gd name="connsiteX16" fmla="*/ 51106 w 171232"/>
              <a:gd name="connsiteY16" fmla="*/ 180252 h 183652"/>
              <a:gd name="connsiteX17" fmla="*/ 61304 w 171232"/>
              <a:gd name="connsiteY17" fmla="*/ 183652 h 183652"/>
              <a:gd name="connsiteX18" fmla="*/ 64703 w 171232"/>
              <a:gd name="connsiteY18" fmla="*/ 173454 h 183652"/>
              <a:gd name="connsiteX19" fmla="*/ 71502 w 171232"/>
              <a:gd name="connsiteY19" fmla="*/ 146260 h 183652"/>
              <a:gd name="connsiteX20" fmla="*/ 88498 w 171232"/>
              <a:gd name="connsiteY20" fmla="*/ 125864 h 183652"/>
              <a:gd name="connsiteX21" fmla="*/ 95297 w 171232"/>
              <a:gd name="connsiteY21" fmla="*/ 115666 h 183652"/>
              <a:gd name="connsiteX22" fmla="*/ 98696 w 171232"/>
              <a:gd name="connsiteY22" fmla="*/ 105469 h 183652"/>
              <a:gd name="connsiteX23" fmla="*/ 125890 w 171232"/>
              <a:gd name="connsiteY23" fmla="*/ 74875 h 183652"/>
              <a:gd name="connsiteX24" fmla="*/ 136088 w 171232"/>
              <a:gd name="connsiteY24" fmla="*/ 71476 h 183652"/>
              <a:gd name="connsiteX25" fmla="*/ 153084 w 171232"/>
              <a:gd name="connsiteY25" fmla="*/ 57879 h 183652"/>
              <a:gd name="connsiteX26" fmla="*/ 159882 w 171232"/>
              <a:gd name="connsiteY26" fmla="*/ 47681 h 183652"/>
              <a:gd name="connsiteX27" fmla="*/ 170080 w 171232"/>
              <a:gd name="connsiteY27" fmla="*/ 34084 h 18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1232" h="183652">
                <a:moveTo>
                  <a:pt x="170080" y="34084"/>
                </a:moveTo>
                <a:cubicBezTo>
                  <a:pt x="170647" y="26153"/>
                  <a:pt x="174680" y="-1807"/>
                  <a:pt x="163282" y="92"/>
                </a:cubicBezTo>
                <a:cubicBezTo>
                  <a:pt x="156483" y="1225"/>
                  <a:pt x="149573" y="1819"/>
                  <a:pt x="142886" y="3491"/>
                </a:cubicBezTo>
                <a:cubicBezTo>
                  <a:pt x="135934" y="5229"/>
                  <a:pt x="122491" y="10289"/>
                  <a:pt x="122491" y="10289"/>
                </a:cubicBezTo>
                <a:cubicBezTo>
                  <a:pt x="120225" y="13688"/>
                  <a:pt x="117351" y="16754"/>
                  <a:pt x="115692" y="20487"/>
                </a:cubicBezTo>
                <a:cubicBezTo>
                  <a:pt x="112782" y="27036"/>
                  <a:pt x="113961" y="35816"/>
                  <a:pt x="108894" y="40883"/>
                </a:cubicBezTo>
                <a:cubicBezTo>
                  <a:pt x="105495" y="44282"/>
                  <a:pt x="101647" y="47286"/>
                  <a:pt x="98696" y="51081"/>
                </a:cubicBezTo>
                <a:cubicBezTo>
                  <a:pt x="93680" y="57530"/>
                  <a:pt x="91897" y="66944"/>
                  <a:pt x="85099" y="71476"/>
                </a:cubicBezTo>
                <a:cubicBezTo>
                  <a:pt x="48654" y="95774"/>
                  <a:pt x="103967" y="57934"/>
                  <a:pt x="64703" y="88472"/>
                </a:cubicBezTo>
                <a:cubicBezTo>
                  <a:pt x="28115" y="116928"/>
                  <a:pt x="57259" y="89118"/>
                  <a:pt x="34110" y="112267"/>
                </a:cubicBezTo>
                <a:cubicBezTo>
                  <a:pt x="30568" y="122894"/>
                  <a:pt x="27134" y="136180"/>
                  <a:pt x="17114" y="142860"/>
                </a:cubicBezTo>
                <a:lnTo>
                  <a:pt x="6916" y="149659"/>
                </a:lnTo>
                <a:cubicBezTo>
                  <a:pt x="4650" y="153058"/>
                  <a:pt x="-874" y="155893"/>
                  <a:pt x="117" y="159857"/>
                </a:cubicBezTo>
                <a:cubicBezTo>
                  <a:pt x="986" y="163333"/>
                  <a:pt x="7110" y="161654"/>
                  <a:pt x="10315" y="163256"/>
                </a:cubicBezTo>
                <a:cubicBezTo>
                  <a:pt x="13969" y="165083"/>
                  <a:pt x="16780" y="168396"/>
                  <a:pt x="20513" y="170055"/>
                </a:cubicBezTo>
                <a:cubicBezTo>
                  <a:pt x="27061" y="172965"/>
                  <a:pt x="34110" y="174587"/>
                  <a:pt x="40908" y="176853"/>
                </a:cubicBezTo>
                <a:lnTo>
                  <a:pt x="51106" y="180252"/>
                </a:lnTo>
                <a:lnTo>
                  <a:pt x="61304" y="183652"/>
                </a:lnTo>
                <a:cubicBezTo>
                  <a:pt x="62437" y="180253"/>
                  <a:pt x="63834" y="176930"/>
                  <a:pt x="64703" y="173454"/>
                </a:cubicBezTo>
                <a:cubicBezTo>
                  <a:pt x="66642" y="165699"/>
                  <a:pt x="67618" y="154029"/>
                  <a:pt x="71502" y="146260"/>
                </a:cubicBezTo>
                <a:cubicBezTo>
                  <a:pt x="77832" y="133599"/>
                  <a:pt x="79099" y="137142"/>
                  <a:pt x="88498" y="125864"/>
                </a:cubicBezTo>
                <a:cubicBezTo>
                  <a:pt x="91114" y="122725"/>
                  <a:pt x="93031" y="119065"/>
                  <a:pt x="95297" y="115666"/>
                </a:cubicBezTo>
                <a:cubicBezTo>
                  <a:pt x="96430" y="112267"/>
                  <a:pt x="97094" y="108674"/>
                  <a:pt x="98696" y="105469"/>
                </a:cubicBezTo>
                <a:cubicBezTo>
                  <a:pt x="103231" y="96399"/>
                  <a:pt x="120482" y="76677"/>
                  <a:pt x="125890" y="74875"/>
                </a:cubicBezTo>
                <a:lnTo>
                  <a:pt x="136088" y="71476"/>
                </a:lnTo>
                <a:cubicBezTo>
                  <a:pt x="155570" y="42250"/>
                  <a:pt x="129629" y="76644"/>
                  <a:pt x="153084" y="57879"/>
                </a:cubicBezTo>
                <a:cubicBezTo>
                  <a:pt x="156274" y="55327"/>
                  <a:pt x="158223" y="51414"/>
                  <a:pt x="159882" y="47681"/>
                </a:cubicBezTo>
                <a:cubicBezTo>
                  <a:pt x="167398" y="30771"/>
                  <a:pt x="169513" y="42015"/>
                  <a:pt x="170080" y="3408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7" name="Freeform 16"/>
          <p:cNvSpPr/>
          <p:nvPr/>
        </p:nvSpPr>
        <p:spPr>
          <a:xfrm>
            <a:off x="3684724" y="5890663"/>
            <a:ext cx="108846" cy="81831"/>
          </a:xfrm>
          <a:custGeom>
            <a:avLst/>
            <a:gdLst>
              <a:gd name="connsiteX0" fmla="*/ 81652 w 108846"/>
              <a:gd name="connsiteY0" fmla="*/ 249 h 81831"/>
              <a:gd name="connsiteX1" fmla="*/ 64656 w 108846"/>
              <a:gd name="connsiteY1" fmla="*/ 3648 h 81831"/>
              <a:gd name="connsiteX2" fmla="*/ 44260 w 108846"/>
              <a:gd name="connsiteY2" fmla="*/ 10446 h 81831"/>
              <a:gd name="connsiteX3" fmla="*/ 34063 w 108846"/>
              <a:gd name="connsiteY3" fmla="*/ 17245 h 81831"/>
              <a:gd name="connsiteX4" fmla="*/ 13667 w 108846"/>
              <a:gd name="connsiteY4" fmla="*/ 24043 h 81831"/>
              <a:gd name="connsiteX5" fmla="*/ 3469 w 108846"/>
              <a:gd name="connsiteY5" fmla="*/ 30842 h 81831"/>
              <a:gd name="connsiteX6" fmla="*/ 6869 w 108846"/>
              <a:gd name="connsiteY6" fmla="*/ 71633 h 81831"/>
              <a:gd name="connsiteX7" fmla="*/ 30663 w 108846"/>
              <a:gd name="connsiteY7" fmla="*/ 81831 h 81831"/>
              <a:gd name="connsiteX8" fmla="*/ 88451 w 108846"/>
              <a:gd name="connsiteY8" fmla="*/ 75032 h 81831"/>
              <a:gd name="connsiteX9" fmla="*/ 98648 w 108846"/>
              <a:gd name="connsiteY9" fmla="*/ 71633 h 81831"/>
              <a:gd name="connsiteX10" fmla="*/ 105447 w 108846"/>
              <a:gd name="connsiteY10" fmla="*/ 61435 h 81831"/>
              <a:gd name="connsiteX11" fmla="*/ 108846 w 108846"/>
              <a:gd name="connsiteY11" fmla="*/ 51237 h 81831"/>
              <a:gd name="connsiteX12" fmla="*/ 105447 w 108846"/>
              <a:gd name="connsiteY12" fmla="*/ 30842 h 81831"/>
              <a:gd name="connsiteX13" fmla="*/ 95249 w 108846"/>
              <a:gd name="connsiteY13" fmla="*/ 24043 h 81831"/>
              <a:gd name="connsiteX14" fmla="*/ 74854 w 108846"/>
              <a:gd name="connsiteY14" fmla="*/ 17245 h 81831"/>
              <a:gd name="connsiteX15" fmla="*/ 51059 w 108846"/>
              <a:gd name="connsiteY15" fmla="*/ 10446 h 81831"/>
              <a:gd name="connsiteX16" fmla="*/ 81652 w 108846"/>
              <a:gd name="connsiteY16" fmla="*/ 249 h 8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846" h="81831">
                <a:moveTo>
                  <a:pt x="81652" y="249"/>
                </a:moveTo>
                <a:cubicBezTo>
                  <a:pt x="83918" y="-884"/>
                  <a:pt x="70230" y="2128"/>
                  <a:pt x="64656" y="3648"/>
                </a:cubicBezTo>
                <a:cubicBezTo>
                  <a:pt x="57742" y="5533"/>
                  <a:pt x="44260" y="10446"/>
                  <a:pt x="44260" y="10446"/>
                </a:cubicBezTo>
                <a:cubicBezTo>
                  <a:pt x="40861" y="12712"/>
                  <a:pt x="37796" y="15586"/>
                  <a:pt x="34063" y="17245"/>
                </a:cubicBezTo>
                <a:cubicBezTo>
                  <a:pt x="27514" y="20156"/>
                  <a:pt x="13667" y="24043"/>
                  <a:pt x="13667" y="24043"/>
                </a:cubicBezTo>
                <a:cubicBezTo>
                  <a:pt x="10268" y="26309"/>
                  <a:pt x="6021" y="27652"/>
                  <a:pt x="3469" y="30842"/>
                </a:cubicBezTo>
                <a:cubicBezTo>
                  <a:pt x="-4901" y="41305"/>
                  <a:pt x="4155" y="65663"/>
                  <a:pt x="6869" y="71633"/>
                </a:cubicBezTo>
                <a:cubicBezTo>
                  <a:pt x="9878" y="78253"/>
                  <a:pt x="25769" y="80607"/>
                  <a:pt x="30663" y="81831"/>
                </a:cubicBezTo>
                <a:cubicBezTo>
                  <a:pt x="55685" y="79745"/>
                  <a:pt x="67191" y="80347"/>
                  <a:pt x="88451" y="75032"/>
                </a:cubicBezTo>
                <a:cubicBezTo>
                  <a:pt x="91927" y="74163"/>
                  <a:pt x="95249" y="72766"/>
                  <a:pt x="98648" y="71633"/>
                </a:cubicBezTo>
                <a:cubicBezTo>
                  <a:pt x="100914" y="68234"/>
                  <a:pt x="103620" y="65089"/>
                  <a:pt x="105447" y="61435"/>
                </a:cubicBezTo>
                <a:cubicBezTo>
                  <a:pt x="107049" y="58230"/>
                  <a:pt x="108846" y="54820"/>
                  <a:pt x="108846" y="51237"/>
                </a:cubicBezTo>
                <a:cubicBezTo>
                  <a:pt x="108846" y="44345"/>
                  <a:pt x="108529" y="37006"/>
                  <a:pt x="105447" y="30842"/>
                </a:cubicBezTo>
                <a:cubicBezTo>
                  <a:pt x="103620" y="27188"/>
                  <a:pt x="98982" y="25702"/>
                  <a:pt x="95249" y="24043"/>
                </a:cubicBezTo>
                <a:cubicBezTo>
                  <a:pt x="88701" y="21133"/>
                  <a:pt x="81806" y="18983"/>
                  <a:pt x="74854" y="17245"/>
                </a:cubicBezTo>
                <a:cubicBezTo>
                  <a:pt x="66250" y="15094"/>
                  <a:pt x="59193" y="13700"/>
                  <a:pt x="51059" y="10446"/>
                </a:cubicBezTo>
                <a:cubicBezTo>
                  <a:pt x="48706" y="9505"/>
                  <a:pt x="79386" y="1382"/>
                  <a:pt x="81652" y="24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8" name="Freeform 17"/>
          <p:cNvSpPr/>
          <p:nvPr/>
        </p:nvSpPr>
        <p:spPr>
          <a:xfrm>
            <a:off x="3725576" y="6156054"/>
            <a:ext cx="160320" cy="61186"/>
          </a:xfrm>
          <a:custGeom>
            <a:avLst/>
            <a:gdLst>
              <a:gd name="connsiteX0" fmla="*/ 159774 w 160320"/>
              <a:gd name="connsiteY0" fmla="*/ 13597 h 61186"/>
              <a:gd name="connsiteX1" fmla="*/ 132580 w 160320"/>
              <a:gd name="connsiteY1" fmla="*/ 3399 h 61186"/>
              <a:gd name="connsiteX2" fmla="*/ 115584 w 160320"/>
              <a:gd name="connsiteY2" fmla="*/ 0 h 61186"/>
              <a:gd name="connsiteX3" fmla="*/ 47599 w 160320"/>
              <a:gd name="connsiteY3" fmla="*/ 3399 h 61186"/>
              <a:gd name="connsiteX4" fmla="*/ 30602 w 160320"/>
              <a:gd name="connsiteY4" fmla="*/ 6798 h 61186"/>
              <a:gd name="connsiteX5" fmla="*/ 3408 w 160320"/>
              <a:gd name="connsiteY5" fmla="*/ 37391 h 61186"/>
              <a:gd name="connsiteX6" fmla="*/ 20405 w 160320"/>
              <a:gd name="connsiteY6" fmla="*/ 54388 h 61186"/>
              <a:gd name="connsiteX7" fmla="*/ 30602 w 160320"/>
              <a:gd name="connsiteY7" fmla="*/ 57787 h 61186"/>
              <a:gd name="connsiteX8" fmla="*/ 40800 w 160320"/>
              <a:gd name="connsiteY8" fmla="*/ 61186 h 61186"/>
              <a:gd name="connsiteX9" fmla="*/ 115584 w 160320"/>
              <a:gd name="connsiteY9" fmla="*/ 54388 h 61186"/>
              <a:gd name="connsiteX10" fmla="*/ 132580 w 160320"/>
              <a:gd name="connsiteY10" fmla="*/ 50988 h 61186"/>
              <a:gd name="connsiteX11" fmla="*/ 152976 w 160320"/>
              <a:gd name="connsiteY11" fmla="*/ 44190 h 61186"/>
              <a:gd name="connsiteX12" fmla="*/ 159774 w 160320"/>
              <a:gd name="connsiteY12" fmla="*/ 33992 h 61186"/>
              <a:gd name="connsiteX13" fmla="*/ 139379 w 160320"/>
              <a:gd name="connsiteY13" fmla="*/ 27194 h 61186"/>
              <a:gd name="connsiteX14" fmla="*/ 132580 w 160320"/>
              <a:gd name="connsiteY14" fmla="*/ 16996 h 61186"/>
              <a:gd name="connsiteX15" fmla="*/ 159774 w 160320"/>
              <a:gd name="connsiteY15" fmla="*/ 13597 h 6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0320" h="61186">
                <a:moveTo>
                  <a:pt x="159774" y="13597"/>
                </a:moveTo>
                <a:cubicBezTo>
                  <a:pt x="159774" y="11331"/>
                  <a:pt x="139690" y="5176"/>
                  <a:pt x="132580" y="3399"/>
                </a:cubicBezTo>
                <a:cubicBezTo>
                  <a:pt x="126975" y="1998"/>
                  <a:pt x="121249" y="1133"/>
                  <a:pt x="115584" y="0"/>
                </a:cubicBezTo>
                <a:cubicBezTo>
                  <a:pt x="92922" y="1133"/>
                  <a:pt x="70217" y="1590"/>
                  <a:pt x="47599" y="3399"/>
                </a:cubicBezTo>
                <a:cubicBezTo>
                  <a:pt x="41840" y="3860"/>
                  <a:pt x="35477" y="3696"/>
                  <a:pt x="30602" y="6798"/>
                </a:cubicBezTo>
                <a:cubicBezTo>
                  <a:pt x="17126" y="15374"/>
                  <a:pt x="11373" y="25445"/>
                  <a:pt x="3408" y="37391"/>
                </a:cubicBezTo>
                <a:cubicBezTo>
                  <a:pt x="-2257" y="54388"/>
                  <a:pt x="-3390" y="46456"/>
                  <a:pt x="20405" y="54388"/>
                </a:cubicBezTo>
                <a:lnTo>
                  <a:pt x="30602" y="57787"/>
                </a:lnTo>
                <a:lnTo>
                  <a:pt x="40800" y="61186"/>
                </a:lnTo>
                <a:cubicBezTo>
                  <a:pt x="79185" y="58627"/>
                  <a:pt x="84615" y="59550"/>
                  <a:pt x="115584" y="54388"/>
                </a:cubicBezTo>
                <a:cubicBezTo>
                  <a:pt x="121283" y="53438"/>
                  <a:pt x="127006" y="52508"/>
                  <a:pt x="132580" y="50988"/>
                </a:cubicBezTo>
                <a:cubicBezTo>
                  <a:pt x="139494" y="49102"/>
                  <a:pt x="152976" y="44190"/>
                  <a:pt x="152976" y="44190"/>
                </a:cubicBezTo>
                <a:cubicBezTo>
                  <a:pt x="155242" y="40791"/>
                  <a:pt x="162326" y="37182"/>
                  <a:pt x="159774" y="33992"/>
                </a:cubicBezTo>
                <a:cubicBezTo>
                  <a:pt x="155297" y="28396"/>
                  <a:pt x="139379" y="27194"/>
                  <a:pt x="139379" y="27194"/>
                </a:cubicBezTo>
                <a:cubicBezTo>
                  <a:pt x="137113" y="23795"/>
                  <a:pt x="135770" y="19548"/>
                  <a:pt x="132580" y="16996"/>
                </a:cubicBezTo>
                <a:cubicBezTo>
                  <a:pt x="115079" y="2996"/>
                  <a:pt x="159774" y="15863"/>
                  <a:pt x="159774" y="135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9" name="Freeform 18"/>
          <p:cNvSpPr/>
          <p:nvPr/>
        </p:nvSpPr>
        <p:spPr>
          <a:xfrm>
            <a:off x="1611248" y="5007105"/>
            <a:ext cx="421507" cy="244746"/>
          </a:xfrm>
          <a:custGeom>
            <a:avLst/>
            <a:gdLst>
              <a:gd name="connsiteX0" fmla="*/ 421507 w 421507"/>
              <a:gd name="connsiteY0" fmla="*/ 152966 h 244746"/>
              <a:gd name="connsiteX1" fmla="*/ 418108 w 421507"/>
              <a:gd name="connsiteY1" fmla="*/ 135970 h 244746"/>
              <a:gd name="connsiteX2" fmla="*/ 411310 w 421507"/>
              <a:gd name="connsiteY2" fmla="*/ 105377 h 244746"/>
              <a:gd name="connsiteX3" fmla="*/ 404511 w 421507"/>
              <a:gd name="connsiteY3" fmla="*/ 95179 h 244746"/>
              <a:gd name="connsiteX4" fmla="*/ 401112 w 421507"/>
              <a:gd name="connsiteY4" fmla="*/ 74783 h 244746"/>
              <a:gd name="connsiteX5" fmla="*/ 397713 w 421507"/>
              <a:gd name="connsiteY5" fmla="*/ 64586 h 244746"/>
              <a:gd name="connsiteX6" fmla="*/ 394313 w 421507"/>
              <a:gd name="connsiteY6" fmla="*/ 50989 h 244746"/>
              <a:gd name="connsiteX7" fmla="*/ 390914 w 421507"/>
              <a:gd name="connsiteY7" fmla="*/ 30593 h 244746"/>
              <a:gd name="connsiteX8" fmla="*/ 373918 w 421507"/>
              <a:gd name="connsiteY8" fmla="*/ 3399 h 244746"/>
              <a:gd name="connsiteX9" fmla="*/ 363720 w 421507"/>
              <a:gd name="connsiteY9" fmla="*/ 0 h 244746"/>
              <a:gd name="connsiteX10" fmla="*/ 343324 w 421507"/>
              <a:gd name="connsiteY10" fmla="*/ 10198 h 244746"/>
              <a:gd name="connsiteX11" fmla="*/ 339925 w 421507"/>
              <a:gd name="connsiteY11" fmla="*/ 23795 h 244746"/>
              <a:gd name="connsiteX12" fmla="*/ 326328 w 421507"/>
              <a:gd name="connsiteY12" fmla="*/ 54388 h 244746"/>
              <a:gd name="connsiteX13" fmla="*/ 316130 w 421507"/>
              <a:gd name="connsiteY13" fmla="*/ 57787 h 244746"/>
              <a:gd name="connsiteX14" fmla="*/ 278739 w 421507"/>
              <a:gd name="connsiteY14" fmla="*/ 78183 h 244746"/>
              <a:gd name="connsiteX15" fmla="*/ 251545 w 421507"/>
              <a:gd name="connsiteY15" fmla="*/ 81582 h 244746"/>
              <a:gd name="connsiteX16" fmla="*/ 224351 w 421507"/>
              <a:gd name="connsiteY16" fmla="*/ 88381 h 244746"/>
              <a:gd name="connsiteX17" fmla="*/ 183559 w 421507"/>
              <a:gd name="connsiteY17" fmla="*/ 98578 h 244746"/>
              <a:gd name="connsiteX18" fmla="*/ 173362 w 421507"/>
              <a:gd name="connsiteY18" fmla="*/ 105377 h 244746"/>
              <a:gd name="connsiteX19" fmla="*/ 152966 w 421507"/>
              <a:gd name="connsiteY19" fmla="*/ 112175 h 244746"/>
              <a:gd name="connsiteX20" fmla="*/ 139369 w 421507"/>
              <a:gd name="connsiteY20" fmla="*/ 122373 h 244746"/>
              <a:gd name="connsiteX21" fmla="*/ 129171 w 421507"/>
              <a:gd name="connsiteY21" fmla="*/ 125772 h 244746"/>
              <a:gd name="connsiteX22" fmla="*/ 95179 w 421507"/>
              <a:gd name="connsiteY22" fmla="*/ 139369 h 244746"/>
              <a:gd name="connsiteX23" fmla="*/ 74783 w 421507"/>
              <a:gd name="connsiteY23" fmla="*/ 149567 h 244746"/>
              <a:gd name="connsiteX24" fmla="*/ 64585 w 421507"/>
              <a:gd name="connsiteY24" fmla="*/ 156366 h 244746"/>
              <a:gd name="connsiteX25" fmla="*/ 54388 w 421507"/>
              <a:gd name="connsiteY25" fmla="*/ 159765 h 244746"/>
              <a:gd name="connsiteX26" fmla="*/ 33992 w 421507"/>
              <a:gd name="connsiteY26" fmla="*/ 173362 h 244746"/>
              <a:gd name="connsiteX27" fmla="*/ 23794 w 421507"/>
              <a:gd name="connsiteY27" fmla="*/ 180160 h 244746"/>
              <a:gd name="connsiteX28" fmla="*/ 16996 w 421507"/>
              <a:gd name="connsiteY28" fmla="*/ 190358 h 244746"/>
              <a:gd name="connsiteX29" fmla="*/ 6798 w 421507"/>
              <a:gd name="connsiteY29" fmla="*/ 200556 h 244746"/>
              <a:gd name="connsiteX30" fmla="*/ 0 w 421507"/>
              <a:gd name="connsiteY30" fmla="*/ 220952 h 244746"/>
              <a:gd name="connsiteX31" fmla="*/ 23794 w 421507"/>
              <a:gd name="connsiteY31" fmla="*/ 234549 h 244746"/>
              <a:gd name="connsiteX32" fmla="*/ 57787 w 421507"/>
              <a:gd name="connsiteY32" fmla="*/ 244746 h 244746"/>
              <a:gd name="connsiteX33" fmla="*/ 163164 w 421507"/>
              <a:gd name="connsiteY33" fmla="*/ 241347 h 244746"/>
              <a:gd name="connsiteX34" fmla="*/ 183559 w 421507"/>
              <a:gd name="connsiteY34" fmla="*/ 234549 h 244746"/>
              <a:gd name="connsiteX35" fmla="*/ 214153 w 421507"/>
              <a:gd name="connsiteY35" fmla="*/ 227750 h 244746"/>
              <a:gd name="connsiteX36" fmla="*/ 231149 w 421507"/>
              <a:gd name="connsiteY36" fmla="*/ 224351 h 244746"/>
              <a:gd name="connsiteX37" fmla="*/ 278739 w 421507"/>
              <a:gd name="connsiteY37" fmla="*/ 207354 h 244746"/>
              <a:gd name="connsiteX38" fmla="*/ 299134 w 421507"/>
              <a:gd name="connsiteY38" fmla="*/ 200556 h 244746"/>
              <a:gd name="connsiteX39" fmla="*/ 319530 w 421507"/>
              <a:gd name="connsiteY39" fmla="*/ 190358 h 244746"/>
              <a:gd name="connsiteX40" fmla="*/ 329727 w 421507"/>
              <a:gd name="connsiteY40" fmla="*/ 183560 h 244746"/>
              <a:gd name="connsiteX41" fmla="*/ 356922 w 421507"/>
              <a:gd name="connsiteY41" fmla="*/ 176761 h 244746"/>
              <a:gd name="connsiteX42" fmla="*/ 377317 w 421507"/>
              <a:gd name="connsiteY42" fmla="*/ 169963 h 244746"/>
              <a:gd name="connsiteX43" fmla="*/ 390914 w 421507"/>
              <a:gd name="connsiteY43" fmla="*/ 166563 h 244746"/>
              <a:gd name="connsiteX44" fmla="*/ 411310 w 421507"/>
              <a:gd name="connsiteY44" fmla="*/ 159765 h 244746"/>
              <a:gd name="connsiteX45" fmla="*/ 421507 w 421507"/>
              <a:gd name="connsiteY45" fmla="*/ 152966 h 244746"/>
              <a:gd name="connsiteX46" fmla="*/ 421507 w 421507"/>
              <a:gd name="connsiteY46" fmla="*/ 152966 h 24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1507" h="244746">
                <a:moveTo>
                  <a:pt x="421507" y="152966"/>
                </a:moveTo>
                <a:cubicBezTo>
                  <a:pt x="420940" y="150133"/>
                  <a:pt x="419141" y="141654"/>
                  <a:pt x="418108" y="135970"/>
                </a:cubicBezTo>
                <a:cubicBezTo>
                  <a:pt x="416617" y="127766"/>
                  <a:pt x="415590" y="113938"/>
                  <a:pt x="411310" y="105377"/>
                </a:cubicBezTo>
                <a:cubicBezTo>
                  <a:pt x="409483" y="101723"/>
                  <a:pt x="406777" y="98578"/>
                  <a:pt x="404511" y="95179"/>
                </a:cubicBezTo>
                <a:cubicBezTo>
                  <a:pt x="403378" y="88380"/>
                  <a:pt x="402607" y="81511"/>
                  <a:pt x="401112" y="74783"/>
                </a:cubicBezTo>
                <a:cubicBezTo>
                  <a:pt x="400335" y="71285"/>
                  <a:pt x="398697" y="68031"/>
                  <a:pt x="397713" y="64586"/>
                </a:cubicBezTo>
                <a:cubicBezTo>
                  <a:pt x="396429" y="60094"/>
                  <a:pt x="395229" y="55570"/>
                  <a:pt x="394313" y="50989"/>
                </a:cubicBezTo>
                <a:cubicBezTo>
                  <a:pt x="392961" y="44230"/>
                  <a:pt x="392586" y="37280"/>
                  <a:pt x="390914" y="30593"/>
                </a:cubicBezTo>
                <a:cubicBezTo>
                  <a:pt x="386486" y="12878"/>
                  <a:pt x="387991" y="10435"/>
                  <a:pt x="373918" y="3399"/>
                </a:cubicBezTo>
                <a:cubicBezTo>
                  <a:pt x="370713" y="1797"/>
                  <a:pt x="367119" y="1133"/>
                  <a:pt x="363720" y="0"/>
                </a:cubicBezTo>
                <a:cubicBezTo>
                  <a:pt x="357902" y="1939"/>
                  <a:pt x="347090" y="4549"/>
                  <a:pt x="343324" y="10198"/>
                </a:cubicBezTo>
                <a:cubicBezTo>
                  <a:pt x="340733" y="14085"/>
                  <a:pt x="341402" y="19363"/>
                  <a:pt x="339925" y="23795"/>
                </a:cubicBezTo>
                <a:cubicBezTo>
                  <a:pt x="339150" y="26120"/>
                  <a:pt x="329291" y="51425"/>
                  <a:pt x="326328" y="54388"/>
                </a:cubicBezTo>
                <a:cubicBezTo>
                  <a:pt x="323794" y="56922"/>
                  <a:pt x="319529" y="56654"/>
                  <a:pt x="316130" y="57787"/>
                </a:cubicBezTo>
                <a:cubicBezTo>
                  <a:pt x="303439" y="66248"/>
                  <a:pt x="293776" y="74713"/>
                  <a:pt x="278739" y="78183"/>
                </a:cubicBezTo>
                <a:cubicBezTo>
                  <a:pt x="269838" y="80237"/>
                  <a:pt x="260610" y="80449"/>
                  <a:pt x="251545" y="81582"/>
                </a:cubicBezTo>
                <a:cubicBezTo>
                  <a:pt x="231292" y="88332"/>
                  <a:pt x="252236" y="81820"/>
                  <a:pt x="224351" y="88381"/>
                </a:cubicBezTo>
                <a:cubicBezTo>
                  <a:pt x="210708" y="91591"/>
                  <a:pt x="183559" y="98578"/>
                  <a:pt x="183559" y="98578"/>
                </a:cubicBezTo>
                <a:cubicBezTo>
                  <a:pt x="180160" y="100844"/>
                  <a:pt x="177095" y="103718"/>
                  <a:pt x="173362" y="105377"/>
                </a:cubicBezTo>
                <a:cubicBezTo>
                  <a:pt x="166813" y="108288"/>
                  <a:pt x="152966" y="112175"/>
                  <a:pt x="152966" y="112175"/>
                </a:cubicBezTo>
                <a:cubicBezTo>
                  <a:pt x="148434" y="115574"/>
                  <a:pt x="144288" y="119562"/>
                  <a:pt x="139369" y="122373"/>
                </a:cubicBezTo>
                <a:cubicBezTo>
                  <a:pt x="136258" y="124151"/>
                  <a:pt x="132515" y="124486"/>
                  <a:pt x="129171" y="125772"/>
                </a:cubicBezTo>
                <a:cubicBezTo>
                  <a:pt x="117781" y="130153"/>
                  <a:pt x="105333" y="132599"/>
                  <a:pt x="95179" y="139369"/>
                </a:cubicBezTo>
                <a:cubicBezTo>
                  <a:pt x="82000" y="148156"/>
                  <a:pt x="88857" y="144876"/>
                  <a:pt x="74783" y="149567"/>
                </a:cubicBezTo>
                <a:cubicBezTo>
                  <a:pt x="71384" y="151833"/>
                  <a:pt x="68239" y="154539"/>
                  <a:pt x="64585" y="156366"/>
                </a:cubicBezTo>
                <a:cubicBezTo>
                  <a:pt x="61380" y="157968"/>
                  <a:pt x="57520" y="158025"/>
                  <a:pt x="54388" y="159765"/>
                </a:cubicBezTo>
                <a:cubicBezTo>
                  <a:pt x="47245" y="163733"/>
                  <a:pt x="40791" y="168830"/>
                  <a:pt x="33992" y="173362"/>
                </a:cubicBezTo>
                <a:lnTo>
                  <a:pt x="23794" y="180160"/>
                </a:lnTo>
                <a:cubicBezTo>
                  <a:pt x="21528" y="183559"/>
                  <a:pt x="19611" y="187219"/>
                  <a:pt x="16996" y="190358"/>
                </a:cubicBezTo>
                <a:cubicBezTo>
                  <a:pt x="13918" y="194051"/>
                  <a:pt x="9133" y="196354"/>
                  <a:pt x="6798" y="200556"/>
                </a:cubicBezTo>
                <a:cubicBezTo>
                  <a:pt x="3318" y="206821"/>
                  <a:pt x="0" y="220952"/>
                  <a:pt x="0" y="220952"/>
                </a:cubicBezTo>
                <a:cubicBezTo>
                  <a:pt x="9196" y="227083"/>
                  <a:pt x="13015" y="230237"/>
                  <a:pt x="23794" y="234549"/>
                </a:cubicBezTo>
                <a:cubicBezTo>
                  <a:pt x="37584" y="240065"/>
                  <a:pt x="44433" y="241408"/>
                  <a:pt x="57787" y="244746"/>
                </a:cubicBezTo>
                <a:cubicBezTo>
                  <a:pt x="92913" y="243613"/>
                  <a:pt x="128135" y="244187"/>
                  <a:pt x="163164" y="241347"/>
                </a:cubicBezTo>
                <a:cubicBezTo>
                  <a:pt x="170307" y="240768"/>
                  <a:pt x="176491" y="235727"/>
                  <a:pt x="183559" y="234549"/>
                </a:cubicBezTo>
                <a:cubicBezTo>
                  <a:pt x="239698" y="225191"/>
                  <a:pt x="180672" y="236120"/>
                  <a:pt x="214153" y="227750"/>
                </a:cubicBezTo>
                <a:cubicBezTo>
                  <a:pt x="219758" y="226349"/>
                  <a:pt x="225594" y="225938"/>
                  <a:pt x="231149" y="224351"/>
                </a:cubicBezTo>
                <a:cubicBezTo>
                  <a:pt x="267480" y="213971"/>
                  <a:pt x="251791" y="217153"/>
                  <a:pt x="278739" y="207354"/>
                </a:cubicBezTo>
                <a:cubicBezTo>
                  <a:pt x="285474" y="204905"/>
                  <a:pt x="299134" y="200556"/>
                  <a:pt x="299134" y="200556"/>
                </a:cubicBezTo>
                <a:cubicBezTo>
                  <a:pt x="328356" y="181074"/>
                  <a:pt x="291386" y="204429"/>
                  <a:pt x="319530" y="190358"/>
                </a:cubicBezTo>
                <a:cubicBezTo>
                  <a:pt x="323184" y="188531"/>
                  <a:pt x="326073" y="185387"/>
                  <a:pt x="329727" y="183560"/>
                </a:cubicBezTo>
                <a:cubicBezTo>
                  <a:pt x="337983" y="179432"/>
                  <a:pt x="348381" y="179090"/>
                  <a:pt x="356922" y="176761"/>
                </a:cubicBezTo>
                <a:cubicBezTo>
                  <a:pt x="363836" y="174876"/>
                  <a:pt x="370365" y="171701"/>
                  <a:pt x="377317" y="169963"/>
                </a:cubicBezTo>
                <a:cubicBezTo>
                  <a:pt x="381849" y="168830"/>
                  <a:pt x="386439" y="167905"/>
                  <a:pt x="390914" y="166563"/>
                </a:cubicBezTo>
                <a:cubicBezTo>
                  <a:pt x="397778" y="164504"/>
                  <a:pt x="411310" y="159765"/>
                  <a:pt x="411310" y="159765"/>
                </a:cubicBezTo>
                <a:cubicBezTo>
                  <a:pt x="414709" y="157499"/>
                  <a:pt x="421507" y="157051"/>
                  <a:pt x="421507" y="152966"/>
                </a:cubicBezTo>
                <a:lnTo>
                  <a:pt x="421507" y="15296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0" name="Freeform 19"/>
          <p:cNvSpPr/>
          <p:nvPr/>
        </p:nvSpPr>
        <p:spPr>
          <a:xfrm>
            <a:off x="1019221" y="4588968"/>
            <a:ext cx="116186" cy="78211"/>
          </a:xfrm>
          <a:custGeom>
            <a:avLst/>
            <a:gdLst>
              <a:gd name="connsiteX0" fmla="*/ 109332 w 116186"/>
              <a:gd name="connsiteY0" fmla="*/ 28 h 78211"/>
              <a:gd name="connsiteX1" fmla="*/ 92336 w 116186"/>
              <a:gd name="connsiteY1" fmla="*/ 10226 h 78211"/>
              <a:gd name="connsiteX2" fmla="*/ 71940 w 116186"/>
              <a:gd name="connsiteY2" fmla="*/ 17025 h 78211"/>
              <a:gd name="connsiteX3" fmla="*/ 65142 w 116186"/>
              <a:gd name="connsiteY3" fmla="*/ 27222 h 78211"/>
              <a:gd name="connsiteX4" fmla="*/ 44746 w 116186"/>
              <a:gd name="connsiteY4" fmla="*/ 34021 h 78211"/>
              <a:gd name="connsiteX5" fmla="*/ 14153 w 116186"/>
              <a:gd name="connsiteY5" fmla="*/ 47618 h 78211"/>
              <a:gd name="connsiteX6" fmla="*/ 3955 w 116186"/>
              <a:gd name="connsiteY6" fmla="*/ 51017 h 78211"/>
              <a:gd name="connsiteX7" fmla="*/ 556 w 116186"/>
              <a:gd name="connsiteY7" fmla="*/ 61215 h 78211"/>
              <a:gd name="connsiteX8" fmla="*/ 31149 w 116186"/>
              <a:gd name="connsiteY8" fmla="*/ 78211 h 78211"/>
              <a:gd name="connsiteX9" fmla="*/ 61743 w 116186"/>
              <a:gd name="connsiteY9" fmla="*/ 71413 h 78211"/>
              <a:gd name="connsiteX10" fmla="*/ 82138 w 116186"/>
              <a:gd name="connsiteY10" fmla="*/ 57816 h 78211"/>
              <a:gd name="connsiteX11" fmla="*/ 102534 w 116186"/>
              <a:gd name="connsiteY11" fmla="*/ 40819 h 78211"/>
              <a:gd name="connsiteX12" fmla="*/ 112731 w 116186"/>
              <a:gd name="connsiteY12" fmla="*/ 37420 h 78211"/>
              <a:gd name="connsiteX13" fmla="*/ 112731 w 116186"/>
              <a:gd name="connsiteY13" fmla="*/ 13625 h 78211"/>
              <a:gd name="connsiteX14" fmla="*/ 109332 w 116186"/>
              <a:gd name="connsiteY14" fmla="*/ 28 h 7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186" h="78211">
                <a:moveTo>
                  <a:pt x="109332" y="28"/>
                </a:moveTo>
                <a:cubicBezTo>
                  <a:pt x="105933" y="-538"/>
                  <a:pt x="98351" y="7492"/>
                  <a:pt x="92336" y="10226"/>
                </a:cubicBezTo>
                <a:cubicBezTo>
                  <a:pt x="85812" y="13192"/>
                  <a:pt x="71940" y="17025"/>
                  <a:pt x="71940" y="17025"/>
                </a:cubicBezTo>
                <a:cubicBezTo>
                  <a:pt x="69674" y="20424"/>
                  <a:pt x="68606" y="25057"/>
                  <a:pt x="65142" y="27222"/>
                </a:cubicBezTo>
                <a:cubicBezTo>
                  <a:pt x="59065" y="31020"/>
                  <a:pt x="44746" y="34021"/>
                  <a:pt x="44746" y="34021"/>
                </a:cubicBezTo>
                <a:cubicBezTo>
                  <a:pt x="28587" y="44794"/>
                  <a:pt x="38423" y="39528"/>
                  <a:pt x="14153" y="47618"/>
                </a:cubicBezTo>
                <a:lnTo>
                  <a:pt x="3955" y="51017"/>
                </a:lnTo>
                <a:cubicBezTo>
                  <a:pt x="2822" y="54416"/>
                  <a:pt x="-1527" y="58299"/>
                  <a:pt x="556" y="61215"/>
                </a:cubicBezTo>
                <a:cubicBezTo>
                  <a:pt x="7862" y="71443"/>
                  <a:pt x="20247" y="74577"/>
                  <a:pt x="31149" y="78211"/>
                </a:cubicBezTo>
                <a:cubicBezTo>
                  <a:pt x="36681" y="77289"/>
                  <a:pt x="54571" y="75397"/>
                  <a:pt x="61743" y="71413"/>
                </a:cubicBezTo>
                <a:cubicBezTo>
                  <a:pt x="68885" y="67445"/>
                  <a:pt x="76360" y="63594"/>
                  <a:pt x="82138" y="57816"/>
                </a:cubicBezTo>
                <a:cubicBezTo>
                  <a:pt x="89656" y="50298"/>
                  <a:pt x="93069" y="45552"/>
                  <a:pt x="102534" y="40819"/>
                </a:cubicBezTo>
                <a:cubicBezTo>
                  <a:pt x="105739" y="39217"/>
                  <a:pt x="109332" y="38553"/>
                  <a:pt x="112731" y="37420"/>
                </a:cubicBezTo>
                <a:cubicBezTo>
                  <a:pt x="114457" y="30518"/>
                  <a:pt x="119559" y="20453"/>
                  <a:pt x="112731" y="13625"/>
                </a:cubicBezTo>
                <a:cubicBezTo>
                  <a:pt x="110198" y="11092"/>
                  <a:pt x="112731" y="594"/>
                  <a:pt x="109332" y="2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1" name="Freeform 20"/>
          <p:cNvSpPr/>
          <p:nvPr/>
        </p:nvSpPr>
        <p:spPr>
          <a:xfrm>
            <a:off x="258226" y="4354448"/>
            <a:ext cx="98696" cy="166563"/>
          </a:xfrm>
          <a:custGeom>
            <a:avLst/>
            <a:gdLst>
              <a:gd name="connsiteX0" fmla="*/ 98696 w 98696"/>
              <a:gd name="connsiteY0" fmla="*/ 0 h 166563"/>
              <a:gd name="connsiteX1" fmla="*/ 91897 w 98696"/>
              <a:gd name="connsiteY1" fmla="*/ 33992 h 166563"/>
              <a:gd name="connsiteX2" fmla="*/ 85099 w 98696"/>
              <a:gd name="connsiteY2" fmla="*/ 44190 h 166563"/>
              <a:gd name="connsiteX3" fmla="*/ 81700 w 98696"/>
              <a:gd name="connsiteY3" fmla="*/ 54388 h 166563"/>
              <a:gd name="connsiteX4" fmla="*/ 71502 w 98696"/>
              <a:gd name="connsiteY4" fmla="*/ 61186 h 166563"/>
              <a:gd name="connsiteX5" fmla="*/ 68103 w 98696"/>
              <a:gd name="connsiteY5" fmla="*/ 71384 h 166563"/>
              <a:gd name="connsiteX6" fmla="*/ 68103 w 98696"/>
              <a:gd name="connsiteY6" fmla="*/ 112175 h 166563"/>
              <a:gd name="connsiteX7" fmla="*/ 57905 w 98696"/>
              <a:gd name="connsiteY7" fmla="*/ 118974 h 166563"/>
              <a:gd name="connsiteX8" fmla="*/ 37509 w 98696"/>
              <a:gd name="connsiteY8" fmla="*/ 125772 h 166563"/>
              <a:gd name="connsiteX9" fmla="*/ 27312 w 98696"/>
              <a:gd name="connsiteY9" fmla="*/ 129171 h 166563"/>
              <a:gd name="connsiteX10" fmla="*/ 17114 w 98696"/>
              <a:gd name="connsiteY10" fmla="*/ 132571 h 166563"/>
              <a:gd name="connsiteX11" fmla="*/ 6916 w 98696"/>
              <a:gd name="connsiteY11" fmla="*/ 139369 h 166563"/>
              <a:gd name="connsiteX12" fmla="*/ 117 w 98696"/>
              <a:gd name="connsiteY12" fmla="*/ 149567 h 166563"/>
              <a:gd name="connsiteX13" fmla="*/ 10315 w 98696"/>
              <a:gd name="connsiteY13" fmla="*/ 152966 h 166563"/>
              <a:gd name="connsiteX14" fmla="*/ 30711 w 98696"/>
              <a:gd name="connsiteY14" fmla="*/ 166563 h 1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696" h="166563">
                <a:moveTo>
                  <a:pt x="98696" y="0"/>
                </a:moveTo>
                <a:cubicBezTo>
                  <a:pt x="97442" y="8778"/>
                  <a:pt x="96645" y="24496"/>
                  <a:pt x="91897" y="33992"/>
                </a:cubicBezTo>
                <a:cubicBezTo>
                  <a:pt x="90070" y="37646"/>
                  <a:pt x="86926" y="40536"/>
                  <a:pt x="85099" y="44190"/>
                </a:cubicBezTo>
                <a:cubicBezTo>
                  <a:pt x="83497" y="47395"/>
                  <a:pt x="83938" y="51590"/>
                  <a:pt x="81700" y="54388"/>
                </a:cubicBezTo>
                <a:cubicBezTo>
                  <a:pt x="79148" y="57578"/>
                  <a:pt x="74901" y="58920"/>
                  <a:pt x="71502" y="61186"/>
                </a:cubicBezTo>
                <a:cubicBezTo>
                  <a:pt x="70369" y="64585"/>
                  <a:pt x="68103" y="67801"/>
                  <a:pt x="68103" y="71384"/>
                </a:cubicBezTo>
                <a:cubicBezTo>
                  <a:pt x="68103" y="89512"/>
                  <a:pt x="77167" y="94047"/>
                  <a:pt x="68103" y="112175"/>
                </a:cubicBezTo>
                <a:cubicBezTo>
                  <a:pt x="66276" y="115829"/>
                  <a:pt x="61638" y="117315"/>
                  <a:pt x="57905" y="118974"/>
                </a:cubicBezTo>
                <a:cubicBezTo>
                  <a:pt x="51356" y="121884"/>
                  <a:pt x="44308" y="123506"/>
                  <a:pt x="37509" y="125772"/>
                </a:cubicBezTo>
                <a:lnTo>
                  <a:pt x="27312" y="129171"/>
                </a:lnTo>
                <a:cubicBezTo>
                  <a:pt x="23913" y="130304"/>
                  <a:pt x="20096" y="130583"/>
                  <a:pt x="17114" y="132571"/>
                </a:cubicBezTo>
                <a:lnTo>
                  <a:pt x="6916" y="139369"/>
                </a:lnTo>
                <a:cubicBezTo>
                  <a:pt x="4650" y="142768"/>
                  <a:pt x="-874" y="145603"/>
                  <a:pt x="117" y="149567"/>
                </a:cubicBezTo>
                <a:cubicBezTo>
                  <a:pt x="986" y="153043"/>
                  <a:pt x="7183" y="151226"/>
                  <a:pt x="10315" y="152966"/>
                </a:cubicBezTo>
                <a:cubicBezTo>
                  <a:pt x="17458" y="156934"/>
                  <a:pt x="30711" y="166563"/>
                  <a:pt x="30711" y="1665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2" name="Freeform 21"/>
          <p:cNvSpPr/>
          <p:nvPr/>
        </p:nvSpPr>
        <p:spPr>
          <a:xfrm>
            <a:off x="7717294" y="5649329"/>
            <a:ext cx="1137423" cy="1034104"/>
          </a:xfrm>
          <a:custGeom>
            <a:avLst/>
            <a:gdLst>
              <a:gd name="connsiteX0" fmla="*/ 329426 w 1137423"/>
              <a:gd name="connsiteY0" fmla="*/ 156280 h 1034104"/>
              <a:gd name="connsiteX1" fmla="*/ 346051 w 1137423"/>
              <a:gd name="connsiteY1" fmla="*/ 159605 h 1034104"/>
              <a:gd name="connsiteX2" fmla="*/ 352702 w 1137423"/>
              <a:gd name="connsiteY2" fmla="*/ 166255 h 1034104"/>
              <a:gd name="connsiteX3" fmla="*/ 362677 w 1137423"/>
              <a:gd name="connsiteY3" fmla="*/ 172905 h 1034104"/>
              <a:gd name="connsiteX4" fmla="*/ 382627 w 1137423"/>
              <a:gd name="connsiteY4" fmla="*/ 179555 h 1034104"/>
              <a:gd name="connsiteX5" fmla="*/ 409228 w 1137423"/>
              <a:gd name="connsiteY5" fmla="*/ 186206 h 1034104"/>
              <a:gd name="connsiteX6" fmla="*/ 419203 w 1137423"/>
              <a:gd name="connsiteY6" fmla="*/ 192856 h 1034104"/>
              <a:gd name="connsiteX7" fmla="*/ 425854 w 1137423"/>
              <a:gd name="connsiteY7" fmla="*/ 202831 h 1034104"/>
              <a:gd name="connsiteX8" fmla="*/ 435829 w 1137423"/>
              <a:gd name="connsiteY8" fmla="*/ 209481 h 1034104"/>
              <a:gd name="connsiteX9" fmla="*/ 439154 w 1137423"/>
              <a:gd name="connsiteY9" fmla="*/ 219456 h 1034104"/>
              <a:gd name="connsiteX10" fmla="*/ 455779 w 1137423"/>
              <a:gd name="connsiteY10" fmla="*/ 249382 h 1034104"/>
              <a:gd name="connsiteX11" fmla="*/ 472405 w 1137423"/>
              <a:gd name="connsiteY11" fmla="*/ 226107 h 1034104"/>
              <a:gd name="connsiteX12" fmla="*/ 489030 w 1137423"/>
              <a:gd name="connsiteY12" fmla="*/ 202831 h 1034104"/>
              <a:gd name="connsiteX13" fmla="*/ 492355 w 1137423"/>
              <a:gd name="connsiteY13" fmla="*/ 192856 h 1034104"/>
              <a:gd name="connsiteX14" fmla="*/ 499006 w 1137423"/>
              <a:gd name="connsiteY14" fmla="*/ 186206 h 1034104"/>
              <a:gd name="connsiteX15" fmla="*/ 508981 w 1137423"/>
              <a:gd name="connsiteY15" fmla="*/ 166255 h 1034104"/>
              <a:gd name="connsiteX16" fmla="*/ 515631 w 1137423"/>
              <a:gd name="connsiteY16" fmla="*/ 136329 h 1034104"/>
              <a:gd name="connsiteX17" fmla="*/ 522281 w 1137423"/>
              <a:gd name="connsiteY17" fmla="*/ 126354 h 1034104"/>
              <a:gd name="connsiteX18" fmla="*/ 532257 w 1137423"/>
              <a:gd name="connsiteY18" fmla="*/ 106403 h 1034104"/>
              <a:gd name="connsiteX19" fmla="*/ 545557 w 1137423"/>
              <a:gd name="connsiteY19" fmla="*/ 89778 h 1034104"/>
              <a:gd name="connsiteX20" fmla="*/ 548882 w 1137423"/>
              <a:gd name="connsiteY20" fmla="*/ 79803 h 1034104"/>
              <a:gd name="connsiteX21" fmla="*/ 555532 w 1137423"/>
              <a:gd name="connsiteY21" fmla="*/ 73152 h 1034104"/>
              <a:gd name="connsiteX22" fmla="*/ 562182 w 1137423"/>
              <a:gd name="connsiteY22" fmla="*/ 63177 h 1034104"/>
              <a:gd name="connsiteX23" fmla="*/ 565507 w 1137423"/>
              <a:gd name="connsiteY23" fmla="*/ 53202 h 1034104"/>
              <a:gd name="connsiteX24" fmla="*/ 582133 w 1137423"/>
              <a:gd name="connsiteY24" fmla="*/ 36576 h 1034104"/>
              <a:gd name="connsiteX25" fmla="*/ 602083 w 1137423"/>
              <a:gd name="connsiteY25" fmla="*/ 16626 h 1034104"/>
              <a:gd name="connsiteX26" fmla="*/ 618709 w 1137423"/>
              <a:gd name="connsiteY26" fmla="*/ 3326 h 1034104"/>
              <a:gd name="connsiteX27" fmla="*/ 628684 w 1137423"/>
              <a:gd name="connsiteY27" fmla="*/ 0 h 1034104"/>
              <a:gd name="connsiteX28" fmla="*/ 675235 w 1137423"/>
              <a:gd name="connsiteY28" fmla="*/ 6651 h 1034104"/>
              <a:gd name="connsiteX29" fmla="*/ 685211 w 1137423"/>
              <a:gd name="connsiteY29" fmla="*/ 13301 h 1034104"/>
              <a:gd name="connsiteX30" fmla="*/ 681886 w 1137423"/>
              <a:gd name="connsiteY30" fmla="*/ 23276 h 1034104"/>
              <a:gd name="connsiteX31" fmla="*/ 665260 w 1137423"/>
              <a:gd name="connsiteY31" fmla="*/ 36576 h 1034104"/>
              <a:gd name="connsiteX32" fmla="*/ 658610 w 1137423"/>
              <a:gd name="connsiteY32" fmla="*/ 43227 h 1034104"/>
              <a:gd name="connsiteX33" fmla="*/ 638659 w 1137423"/>
              <a:gd name="connsiteY33" fmla="*/ 69827 h 1034104"/>
              <a:gd name="connsiteX34" fmla="*/ 615384 w 1137423"/>
              <a:gd name="connsiteY34" fmla="*/ 99753 h 1034104"/>
              <a:gd name="connsiteX35" fmla="*/ 602083 w 1137423"/>
              <a:gd name="connsiteY35" fmla="*/ 116379 h 1034104"/>
              <a:gd name="connsiteX36" fmla="*/ 595433 w 1137423"/>
              <a:gd name="connsiteY36" fmla="*/ 126354 h 1034104"/>
              <a:gd name="connsiteX37" fmla="*/ 585458 w 1137423"/>
              <a:gd name="connsiteY37" fmla="*/ 133004 h 1034104"/>
              <a:gd name="connsiteX38" fmla="*/ 568833 w 1137423"/>
              <a:gd name="connsiteY38" fmla="*/ 149630 h 1034104"/>
              <a:gd name="connsiteX39" fmla="*/ 562182 w 1137423"/>
              <a:gd name="connsiteY39" fmla="*/ 156280 h 1034104"/>
              <a:gd name="connsiteX40" fmla="*/ 555532 w 1137423"/>
              <a:gd name="connsiteY40" fmla="*/ 166255 h 1034104"/>
              <a:gd name="connsiteX41" fmla="*/ 548882 w 1137423"/>
              <a:gd name="connsiteY41" fmla="*/ 179555 h 1034104"/>
              <a:gd name="connsiteX42" fmla="*/ 542232 w 1137423"/>
              <a:gd name="connsiteY42" fmla="*/ 186206 h 1034104"/>
              <a:gd name="connsiteX43" fmla="*/ 528931 w 1137423"/>
              <a:gd name="connsiteY43" fmla="*/ 212806 h 1034104"/>
              <a:gd name="connsiteX44" fmla="*/ 512306 w 1137423"/>
              <a:gd name="connsiteY44" fmla="*/ 236082 h 1034104"/>
              <a:gd name="connsiteX45" fmla="*/ 499006 w 1137423"/>
              <a:gd name="connsiteY45" fmla="*/ 256032 h 1034104"/>
              <a:gd name="connsiteX46" fmla="*/ 495681 w 1137423"/>
              <a:gd name="connsiteY46" fmla="*/ 266008 h 1034104"/>
              <a:gd name="connsiteX47" fmla="*/ 489030 w 1137423"/>
              <a:gd name="connsiteY47" fmla="*/ 272658 h 1034104"/>
              <a:gd name="connsiteX48" fmla="*/ 482380 w 1137423"/>
              <a:gd name="connsiteY48" fmla="*/ 292608 h 1034104"/>
              <a:gd name="connsiteX49" fmla="*/ 479055 w 1137423"/>
              <a:gd name="connsiteY49" fmla="*/ 302584 h 1034104"/>
              <a:gd name="connsiteX50" fmla="*/ 489030 w 1137423"/>
              <a:gd name="connsiteY50" fmla="*/ 325859 h 1034104"/>
              <a:gd name="connsiteX51" fmla="*/ 492355 w 1137423"/>
              <a:gd name="connsiteY51" fmla="*/ 335835 h 1034104"/>
              <a:gd name="connsiteX52" fmla="*/ 502331 w 1137423"/>
              <a:gd name="connsiteY52" fmla="*/ 339160 h 1034104"/>
              <a:gd name="connsiteX53" fmla="*/ 515631 w 1137423"/>
              <a:gd name="connsiteY53" fmla="*/ 355785 h 1034104"/>
              <a:gd name="connsiteX54" fmla="*/ 518956 w 1137423"/>
              <a:gd name="connsiteY54" fmla="*/ 365760 h 1034104"/>
              <a:gd name="connsiteX55" fmla="*/ 535582 w 1137423"/>
              <a:gd name="connsiteY55" fmla="*/ 375736 h 1034104"/>
              <a:gd name="connsiteX56" fmla="*/ 545557 w 1137423"/>
              <a:gd name="connsiteY56" fmla="*/ 382386 h 1034104"/>
              <a:gd name="connsiteX57" fmla="*/ 595433 w 1137423"/>
              <a:gd name="connsiteY57" fmla="*/ 375736 h 1034104"/>
              <a:gd name="connsiteX58" fmla="*/ 615384 w 1137423"/>
              <a:gd name="connsiteY58" fmla="*/ 369086 h 1034104"/>
              <a:gd name="connsiteX59" fmla="*/ 625359 w 1137423"/>
              <a:gd name="connsiteY59" fmla="*/ 365760 h 1034104"/>
              <a:gd name="connsiteX60" fmla="*/ 655285 w 1137423"/>
              <a:gd name="connsiteY60" fmla="*/ 359110 h 1034104"/>
              <a:gd name="connsiteX61" fmla="*/ 665260 w 1137423"/>
              <a:gd name="connsiteY61" fmla="*/ 355785 h 1034104"/>
              <a:gd name="connsiteX62" fmla="*/ 675235 w 1137423"/>
              <a:gd name="connsiteY62" fmla="*/ 349135 h 1034104"/>
              <a:gd name="connsiteX63" fmla="*/ 685211 w 1137423"/>
              <a:gd name="connsiteY63" fmla="*/ 345810 h 1034104"/>
              <a:gd name="connsiteX64" fmla="*/ 711811 w 1137423"/>
              <a:gd name="connsiteY64" fmla="*/ 339160 h 1034104"/>
              <a:gd name="connsiteX65" fmla="*/ 748387 w 1137423"/>
              <a:gd name="connsiteY65" fmla="*/ 335835 h 1034104"/>
              <a:gd name="connsiteX66" fmla="*/ 808239 w 1137423"/>
              <a:gd name="connsiteY66" fmla="*/ 329184 h 1034104"/>
              <a:gd name="connsiteX67" fmla="*/ 828190 w 1137423"/>
              <a:gd name="connsiteY67" fmla="*/ 322534 h 1034104"/>
              <a:gd name="connsiteX68" fmla="*/ 851465 w 1137423"/>
              <a:gd name="connsiteY68" fmla="*/ 315884 h 1034104"/>
              <a:gd name="connsiteX69" fmla="*/ 861441 w 1137423"/>
              <a:gd name="connsiteY69" fmla="*/ 309234 h 1034104"/>
              <a:gd name="connsiteX70" fmla="*/ 907992 w 1137423"/>
              <a:gd name="connsiteY70" fmla="*/ 295934 h 1034104"/>
              <a:gd name="connsiteX71" fmla="*/ 921292 w 1137423"/>
              <a:gd name="connsiteY71" fmla="*/ 292608 h 1034104"/>
              <a:gd name="connsiteX72" fmla="*/ 954543 w 1137423"/>
              <a:gd name="connsiteY72" fmla="*/ 282633 h 1034104"/>
              <a:gd name="connsiteX73" fmla="*/ 964518 w 1137423"/>
              <a:gd name="connsiteY73" fmla="*/ 279308 h 1034104"/>
              <a:gd name="connsiteX74" fmla="*/ 977819 w 1137423"/>
              <a:gd name="connsiteY74" fmla="*/ 275983 h 1034104"/>
              <a:gd name="connsiteX75" fmla="*/ 997769 w 1137423"/>
              <a:gd name="connsiteY75" fmla="*/ 269333 h 1034104"/>
              <a:gd name="connsiteX76" fmla="*/ 1007745 w 1137423"/>
              <a:gd name="connsiteY76" fmla="*/ 266008 h 1034104"/>
              <a:gd name="connsiteX77" fmla="*/ 1080897 w 1137423"/>
              <a:gd name="connsiteY77" fmla="*/ 259358 h 1034104"/>
              <a:gd name="connsiteX78" fmla="*/ 1090872 w 1137423"/>
              <a:gd name="connsiteY78" fmla="*/ 256032 h 1034104"/>
              <a:gd name="connsiteX79" fmla="*/ 1104172 w 1137423"/>
              <a:gd name="connsiteY79" fmla="*/ 259358 h 1034104"/>
              <a:gd name="connsiteX80" fmla="*/ 1107497 w 1137423"/>
              <a:gd name="connsiteY80" fmla="*/ 269333 h 1034104"/>
              <a:gd name="connsiteX81" fmla="*/ 1110822 w 1137423"/>
              <a:gd name="connsiteY81" fmla="*/ 289283 h 1034104"/>
              <a:gd name="connsiteX82" fmla="*/ 1127448 w 1137423"/>
              <a:gd name="connsiteY82" fmla="*/ 305909 h 1034104"/>
              <a:gd name="connsiteX83" fmla="*/ 1137423 w 1137423"/>
              <a:gd name="connsiteY83" fmla="*/ 309234 h 1034104"/>
              <a:gd name="connsiteX84" fmla="*/ 1134098 w 1137423"/>
              <a:gd name="connsiteY84" fmla="*/ 339160 h 1034104"/>
              <a:gd name="connsiteX85" fmla="*/ 1124123 w 1137423"/>
              <a:gd name="connsiteY85" fmla="*/ 349135 h 1034104"/>
              <a:gd name="connsiteX86" fmla="*/ 1107497 w 1137423"/>
              <a:gd name="connsiteY86" fmla="*/ 352460 h 1034104"/>
              <a:gd name="connsiteX87" fmla="*/ 1070921 w 1137423"/>
              <a:gd name="connsiteY87" fmla="*/ 359110 h 1034104"/>
              <a:gd name="connsiteX88" fmla="*/ 1027695 w 1137423"/>
              <a:gd name="connsiteY88" fmla="*/ 355785 h 1034104"/>
              <a:gd name="connsiteX89" fmla="*/ 991119 w 1137423"/>
              <a:gd name="connsiteY89" fmla="*/ 352460 h 1034104"/>
              <a:gd name="connsiteX90" fmla="*/ 917967 w 1137423"/>
              <a:gd name="connsiteY90" fmla="*/ 355785 h 1034104"/>
              <a:gd name="connsiteX91" fmla="*/ 898017 w 1137423"/>
              <a:gd name="connsiteY91" fmla="*/ 359110 h 1034104"/>
              <a:gd name="connsiteX92" fmla="*/ 878066 w 1137423"/>
              <a:gd name="connsiteY92" fmla="*/ 365760 h 1034104"/>
              <a:gd name="connsiteX93" fmla="*/ 868091 w 1137423"/>
              <a:gd name="connsiteY93" fmla="*/ 372411 h 1034104"/>
              <a:gd name="connsiteX94" fmla="*/ 844815 w 1137423"/>
              <a:gd name="connsiteY94" fmla="*/ 379061 h 1034104"/>
              <a:gd name="connsiteX95" fmla="*/ 824865 w 1137423"/>
              <a:gd name="connsiteY95" fmla="*/ 385711 h 1034104"/>
              <a:gd name="connsiteX96" fmla="*/ 761688 w 1137423"/>
              <a:gd name="connsiteY96" fmla="*/ 392361 h 1034104"/>
              <a:gd name="connsiteX97" fmla="*/ 741737 w 1137423"/>
              <a:gd name="connsiteY97" fmla="*/ 402336 h 1034104"/>
              <a:gd name="connsiteX98" fmla="*/ 721787 w 1137423"/>
              <a:gd name="connsiteY98" fmla="*/ 408987 h 1034104"/>
              <a:gd name="connsiteX99" fmla="*/ 711811 w 1137423"/>
              <a:gd name="connsiteY99" fmla="*/ 412312 h 1034104"/>
              <a:gd name="connsiteX100" fmla="*/ 695186 w 1137423"/>
              <a:gd name="connsiteY100" fmla="*/ 415637 h 1034104"/>
              <a:gd name="connsiteX101" fmla="*/ 658610 w 1137423"/>
              <a:gd name="connsiteY101" fmla="*/ 422287 h 1034104"/>
              <a:gd name="connsiteX102" fmla="*/ 638659 w 1137423"/>
              <a:gd name="connsiteY102" fmla="*/ 432262 h 1034104"/>
              <a:gd name="connsiteX103" fmla="*/ 628684 w 1137423"/>
              <a:gd name="connsiteY103" fmla="*/ 435587 h 1034104"/>
              <a:gd name="connsiteX104" fmla="*/ 618709 w 1137423"/>
              <a:gd name="connsiteY104" fmla="*/ 442238 h 1034104"/>
              <a:gd name="connsiteX105" fmla="*/ 608734 w 1137423"/>
              <a:gd name="connsiteY105" fmla="*/ 445563 h 1034104"/>
              <a:gd name="connsiteX106" fmla="*/ 602083 w 1137423"/>
              <a:gd name="connsiteY106" fmla="*/ 452213 h 1034104"/>
              <a:gd name="connsiteX107" fmla="*/ 522281 w 1137423"/>
              <a:gd name="connsiteY107" fmla="*/ 455538 h 1034104"/>
              <a:gd name="connsiteX108" fmla="*/ 525606 w 1137423"/>
              <a:gd name="connsiteY108" fmla="*/ 465513 h 1034104"/>
              <a:gd name="connsiteX109" fmla="*/ 532257 w 1137423"/>
              <a:gd name="connsiteY109" fmla="*/ 472163 h 1034104"/>
              <a:gd name="connsiteX110" fmla="*/ 542232 w 1137423"/>
              <a:gd name="connsiteY110" fmla="*/ 505414 h 1034104"/>
              <a:gd name="connsiteX111" fmla="*/ 555532 w 1137423"/>
              <a:gd name="connsiteY111" fmla="*/ 525365 h 1034104"/>
              <a:gd name="connsiteX112" fmla="*/ 572158 w 1137423"/>
              <a:gd name="connsiteY112" fmla="*/ 541990 h 1034104"/>
              <a:gd name="connsiteX113" fmla="*/ 578808 w 1137423"/>
              <a:gd name="connsiteY113" fmla="*/ 551966 h 1034104"/>
              <a:gd name="connsiteX114" fmla="*/ 588783 w 1137423"/>
              <a:gd name="connsiteY114" fmla="*/ 561941 h 1034104"/>
              <a:gd name="connsiteX115" fmla="*/ 598758 w 1137423"/>
              <a:gd name="connsiteY115" fmla="*/ 581891 h 1034104"/>
              <a:gd name="connsiteX116" fmla="*/ 605409 w 1137423"/>
              <a:gd name="connsiteY116" fmla="*/ 588542 h 1034104"/>
              <a:gd name="connsiteX117" fmla="*/ 622034 w 1137423"/>
              <a:gd name="connsiteY117" fmla="*/ 618467 h 1034104"/>
              <a:gd name="connsiteX118" fmla="*/ 628684 w 1137423"/>
              <a:gd name="connsiteY118" fmla="*/ 628443 h 1034104"/>
              <a:gd name="connsiteX119" fmla="*/ 632009 w 1137423"/>
              <a:gd name="connsiteY119" fmla="*/ 638418 h 1034104"/>
              <a:gd name="connsiteX120" fmla="*/ 641985 w 1137423"/>
              <a:gd name="connsiteY120" fmla="*/ 641743 h 1034104"/>
              <a:gd name="connsiteX121" fmla="*/ 648635 w 1137423"/>
              <a:gd name="connsiteY121" fmla="*/ 651718 h 1034104"/>
              <a:gd name="connsiteX122" fmla="*/ 658610 w 1137423"/>
              <a:gd name="connsiteY122" fmla="*/ 658368 h 1034104"/>
              <a:gd name="connsiteX123" fmla="*/ 681886 w 1137423"/>
              <a:gd name="connsiteY123" fmla="*/ 671669 h 1034104"/>
              <a:gd name="connsiteX124" fmla="*/ 705161 w 1137423"/>
              <a:gd name="connsiteY124" fmla="*/ 694944 h 1034104"/>
              <a:gd name="connsiteX125" fmla="*/ 708486 w 1137423"/>
              <a:gd name="connsiteY125" fmla="*/ 704920 h 1034104"/>
              <a:gd name="connsiteX126" fmla="*/ 725112 w 1137423"/>
              <a:gd name="connsiteY126" fmla="*/ 718220 h 1034104"/>
              <a:gd name="connsiteX127" fmla="*/ 751713 w 1137423"/>
              <a:gd name="connsiteY127" fmla="*/ 738171 h 1034104"/>
              <a:gd name="connsiteX128" fmla="*/ 758363 w 1137423"/>
              <a:gd name="connsiteY128" fmla="*/ 748146 h 1034104"/>
              <a:gd name="connsiteX129" fmla="*/ 768338 w 1137423"/>
              <a:gd name="connsiteY129" fmla="*/ 754796 h 1034104"/>
              <a:gd name="connsiteX130" fmla="*/ 774988 w 1137423"/>
              <a:gd name="connsiteY130" fmla="*/ 774747 h 1034104"/>
              <a:gd name="connsiteX131" fmla="*/ 771663 w 1137423"/>
              <a:gd name="connsiteY131" fmla="*/ 794697 h 1034104"/>
              <a:gd name="connsiteX132" fmla="*/ 758363 w 1137423"/>
              <a:gd name="connsiteY132" fmla="*/ 791372 h 1034104"/>
              <a:gd name="connsiteX133" fmla="*/ 728437 w 1137423"/>
              <a:gd name="connsiteY133" fmla="*/ 771422 h 1034104"/>
              <a:gd name="connsiteX134" fmla="*/ 718462 w 1137423"/>
              <a:gd name="connsiteY134" fmla="*/ 764771 h 1034104"/>
              <a:gd name="connsiteX135" fmla="*/ 711811 w 1137423"/>
              <a:gd name="connsiteY135" fmla="*/ 758121 h 1034104"/>
              <a:gd name="connsiteX136" fmla="*/ 698511 w 1137423"/>
              <a:gd name="connsiteY136" fmla="*/ 751471 h 1034104"/>
              <a:gd name="connsiteX137" fmla="*/ 678561 w 1137423"/>
              <a:gd name="connsiteY137" fmla="*/ 731520 h 1034104"/>
              <a:gd name="connsiteX138" fmla="*/ 658610 w 1137423"/>
              <a:gd name="connsiteY138" fmla="*/ 718220 h 1034104"/>
              <a:gd name="connsiteX139" fmla="*/ 645310 w 1137423"/>
              <a:gd name="connsiteY139" fmla="*/ 698270 h 1034104"/>
              <a:gd name="connsiteX140" fmla="*/ 638659 w 1137423"/>
              <a:gd name="connsiteY140" fmla="*/ 691619 h 1034104"/>
              <a:gd name="connsiteX141" fmla="*/ 625359 w 1137423"/>
              <a:gd name="connsiteY141" fmla="*/ 671669 h 1034104"/>
              <a:gd name="connsiteX142" fmla="*/ 622034 w 1137423"/>
              <a:gd name="connsiteY142" fmla="*/ 658368 h 1034104"/>
              <a:gd name="connsiteX143" fmla="*/ 602083 w 1137423"/>
              <a:gd name="connsiteY143" fmla="*/ 648393 h 1034104"/>
              <a:gd name="connsiteX144" fmla="*/ 592108 w 1137423"/>
              <a:gd name="connsiteY144" fmla="*/ 641743 h 1034104"/>
              <a:gd name="connsiteX145" fmla="*/ 588783 w 1137423"/>
              <a:gd name="connsiteY145" fmla="*/ 631768 h 1034104"/>
              <a:gd name="connsiteX146" fmla="*/ 582133 w 1137423"/>
              <a:gd name="connsiteY146" fmla="*/ 621792 h 1034104"/>
              <a:gd name="connsiteX147" fmla="*/ 572158 w 1137423"/>
              <a:gd name="connsiteY147" fmla="*/ 598517 h 1034104"/>
              <a:gd name="connsiteX148" fmla="*/ 558857 w 1137423"/>
              <a:gd name="connsiteY148" fmla="*/ 585216 h 1034104"/>
              <a:gd name="connsiteX149" fmla="*/ 545557 w 1137423"/>
              <a:gd name="connsiteY149" fmla="*/ 565266 h 1034104"/>
              <a:gd name="connsiteX150" fmla="*/ 538907 w 1137423"/>
              <a:gd name="connsiteY150" fmla="*/ 555291 h 1034104"/>
              <a:gd name="connsiteX151" fmla="*/ 525606 w 1137423"/>
              <a:gd name="connsiteY151" fmla="*/ 541990 h 1034104"/>
              <a:gd name="connsiteX152" fmla="*/ 518956 w 1137423"/>
              <a:gd name="connsiteY152" fmla="*/ 532015 h 1034104"/>
              <a:gd name="connsiteX153" fmla="*/ 515631 w 1137423"/>
              <a:gd name="connsiteY153" fmla="*/ 522040 h 1034104"/>
              <a:gd name="connsiteX154" fmla="*/ 505656 w 1137423"/>
              <a:gd name="connsiteY154" fmla="*/ 518715 h 1034104"/>
              <a:gd name="connsiteX155" fmla="*/ 492355 w 1137423"/>
              <a:gd name="connsiteY155" fmla="*/ 488789 h 1034104"/>
              <a:gd name="connsiteX156" fmla="*/ 482380 w 1137423"/>
              <a:gd name="connsiteY156" fmla="*/ 452213 h 1034104"/>
              <a:gd name="connsiteX157" fmla="*/ 472405 w 1137423"/>
              <a:gd name="connsiteY157" fmla="*/ 445563 h 1034104"/>
              <a:gd name="connsiteX158" fmla="*/ 469080 w 1137423"/>
              <a:gd name="connsiteY158" fmla="*/ 455538 h 1034104"/>
              <a:gd name="connsiteX159" fmla="*/ 462430 w 1137423"/>
              <a:gd name="connsiteY159" fmla="*/ 465513 h 1034104"/>
              <a:gd name="connsiteX160" fmla="*/ 459105 w 1137423"/>
              <a:gd name="connsiteY160" fmla="*/ 482139 h 1034104"/>
              <a:gd name="connsiteX161" fmla="*/ 455779 w 1137423"/>
              <a:gd name="connsiteY161" fmla="*/ 508739 h 1034104"/>
              <a:gd name="connsiteX162" fmla="*/ 452454 w 1137423"/>
              <a:gd name="connsiteY162" fmla="*/ 522040 h 1034104"/>
              <a:gd name="connsiteX163" fmla="*/ 432504 w 1137423"/>
              <a:gd name="connsiteY163" fmla="*/ 575241 h 1034104"/>
              <a:gd name="connsiteX164" fmla="*/ 415878 w 1137423"/>
              <a:gd name="connsiteY164" fmla="*/ 591867 h 1034104"/>
              <a:gd name="connsiteX165" fmla="*/ 405903 w 1137423"/>
              <a:gd name="connsiteY165" fmla="*/ 595192 h 1034104"/>
              <a:gd name="connsiteX166" fmla="*/ 395928 w 1137423"/>
              <a:gd name="connsiteY166" fmla="*/ 605167 h 1034104"/>
              <a:gd name="connsiteX167" fmla="*/ 385953 w 1137423"/>
              <a:gd name="connsiteY167" fmla="*/ 608492 h 1034104"/>
              <a:gd name="connsiteX168" fmla="*/ 369327 w 1137423"/>
              <a:gd name="connsiteY168" fmla="*/ 625118 h 1034104"/>
              <a:gd name="connsiteX169" fmla="*/ 359352 w 1137423"/>
              <a:gd name="connsiteY169" fmla="*/ 635093 h 1034104"/>
              <a:gd name="connsiteX170" fmla="*/ 339401 w 1137423"/>
              <a:gd name="connsiteY170" fmla="*/ 661694 h 1034104"/>
              <a:gd name="connsiteX171" fmla="*/ 336076 w 1137423"/>
              <a:gd name="connsiteY171" fmla="*/ 671669 h 1034104"/>
              <a:gd name="connsiteX172" fmla="*/ 322776 w 1137423"/>
              <a:gd name="connsiteY172" fmla="*/ 691619 h 1034104"/>
              <a:gd name="connsiteX173" fmla="*/ 319451 w 1137423"/>
              <a:gd name="connsiteY173" fmla="*/ 701595 h 1034104"/>
              <a:gd name="connsiteX174" fmla="*/ 299500 w 1137423"/>
              <a:gd name="connsiteY174" fmla="*/ 718220 h 1034104"/>
              <a:gd name="connsiteX175" fmla="*/ 292850 w 1137423"/>
              <a:gd name="connsiteY175" fmla="*/ 728195 h 1034104"/>
              <a:gd name="connsiteX176" fmla="*/ 282875 w 1137423"/>
              <a:gd name="connsiteY176" fmla="*/ 734846 h 1034104"/>
              <a:gd name="connsiteX177" fmla="*/ 269574 w 1137423"/>
              <a:gd name="connsiteY177" fmla="*/ 754796 h 1034104"/>
              <a:gd name="connsiteX178" fmla="*/ 262924 w 1137423"/>
              <a:gd name="connsiteY178" fmla="*/ 764771 h 1034104"/>
              <a:gd name="connsiteX179" fmla="*/ 256274 w 1137423"/>
              <a:gd name="connsiteY179" fmla="*/ 771422 h 1034104"/>
              <a:gd name="connsiteX180" fmla="*/ 246299 w 1137423"/>
              <a:gd name="connsiteY180" fmla="*/ 791372 h 1034104"/>
              <a:gd name="connsiteX181" fmla="*/ 229673 w 1137423"/>
              <a:gd name="connsiteY181" fmla="*/ 807998 h 1034104"/>
              <a:gd name="connsiteX182" fmla="*/ 223023 w 1137423"/>
              <a:gd name="connsiteY182" fmla="*/ 817973 h 1034104"/>
              <a:gd name="connsiteX183" fmla="*/ 196422 w 1137423"/>
              <a:gd name="connsiteY183" fmla="*/ 841248 h 1034104"/>
              <a:gd name="connsiteX184" fmla="*/ 189772 w 1137423"/>
              <a:gd name="connsiteY184" fmla="*/ 851224 h 1034104"/>
              <a:gd name="connsiteX185" fmla="*/ 186447 w 1137423"/>
              <a:gd name="connsiteY185" fmla="*/ 861199 h 1034104"/>
              <a:gd name="connsiteX186" fmla="*/ 176472 w 1137423"/>
              <a:gd name="connsiteY186" fmla="*/ 871174 h 1034104"/>
              <a:gd name="connsiteX187" fmla="*/ 166497 w 1137423"/>
              <a:gd name="connsiteY187" fmla="*/ 891125 h 1034104"/>
              <a:gd name="connsiteX188" fmla="*/ 156521 w 1137423"/>
              <a:gd name="connsiteY188" fmla="*/ 911075 h 1034104"/>
              <a:gd name="connsiteX189" fmla="*/ 149871 w 1137423"/>
              <a:gd name="connsiteY189" fmla="*/ 917726 h 1034104"/>
              <a:gd name="connsiteX190" fmla="*/ 143221 w 1137423"/>
              <a:gd name="connsiteY190" fmla="*/ 927701 h 1034104"/>
              <a:gd name="connsiteX191" fmla="*/ 133246 w 1137423"/>
              <a:gd name="connsiteY191" fmla="*/ 934351 h 1034104"/>
              <a:gd name="connsiteX192" fmla="*/ 123270 w 1137423"/>
              <a:gd name="connsiteY192" fmla="*/ 944326 h 1034104"/>
              <a:gd name="connsiteX193" fmla="*/ 113295 w 1137423"/>
              <a:gd name="connsiteY193" fmla="*/ 950976 h 1034104"/>
              <a:gd name="connsiteX194" fmla="*/ 106645 w 1137423"/>
              <a:gd name="connsiteY194" fmla="*/ 957627 h 1034104"/>
              <a:gd name="connsiteX195" fmla="*/ 86694 w 1137423"/>
              <a:gd name="connsiteY195" fmla="*/ 970927 h 1034104"/>
              <a:gd name="connsiteX196" fmla="*/ 73394 w 1137423"/>
              <a:gd name="connsiteY196" fmla="*/ 990878 h 1034104"/>
              <a:gd name="connsiteX197" fmla="*/ 50118 w 1137423"/>
              <a:gd name="connsiteY197" fmla="*/ 1010828 h 1034104"/>
              <a:gd name="connsiteX198" fmla="*/ 33493 w 1137423"/>
              <a:gd name="connsiteY198" fmla="*/ 1024128 h 1034104"/>
              <a:gd name="connsiteX199" fmla="*/ 16867 w 1137423"/>
              <a:gd name="connsiteY199" fmla="*/ 1034104 h 1034104"/>
              <a:gd name="connsiteX200" fmla="*/ 3567 w 1137423"/>
              <a:gd name="connsiteY200" fmla="*/ 1030779 h 1034104"/>
              <a:gd name="connsiteX201" fmla="*/ 13542 w 1137423"/>
              <a:gd name="connsiteY201" fmla="*/ 987552 h 1034104"/>
              <a:gd name="connsiteX202" fmla="*/ 26843 w 1137423"/>
              <a:gd name="connsiteY202" fmla="*/ 957627 h 1034104"/>
              <a:gd name="connsiteX203" fmla="*/ 33493 w 1137423"/>
              <a:gd name="connsiteY203" fmla="*/ 950976 h 1034104"/>
              <a:gd name="connsiteX204" fmla="*/ 46793 w 1137423"/>
              <a:gd name="connsiteY204" fmla="*/ 937676 h 1034104"/>
              <a:gd name="connsiteX205" fmla="*/ 63419 w 1137423"/>
              <a:gd name="connsiteY205" fmla="*/ 924376 h 1034104"/>
              <a:gd name="connsiteX206" fmla="*/ 76719 w 1137423"/>
              <a:gd name="connsiteY206" fmla="*/ 907750 h 1034104"/>
              <a:gd name="connsiteX207" fmla="*/ 80044 w 1137423"/>
              <a:gd name="connsiteY207" fmla="*/ 897775 h 1034104"/>
              <a:gd name="connsiteX208" fmla="*/ 93345 w 1137423"/>
              <a:gd name="connsiteY208" fmla="*/ 877824 h 1034104"/>
              <a:gd name="connsiteX209" fmla="*/ 99995 w 1137423"/>
              <a:gd name="connsiteY209" fmla="*/ 867849 h 1034104"/>
              <a:gd name="connsiteX210" fmla="*/ 106645 w 1137423"/>
              <a:gd name="connsiteY210" fmla="*/ 857874 h 1034104"/>
              <a:gd name="connsiteX211" fmla="*/ 116620 w 1137423"/>
              <a:gd name="connsiteY211" fmla="*/ 851224 h 1034104"/>
              <a:gd name="connsiteX212" fmla="*/ 133246 w 1137423"/>
              <a:gd name="connsiteY212" fmla="*/ 834598 h 1034104"/>
              <a:gd name="connsiteX213" fmla="*/ 153196 w 1137423"/>
              <a:gd name="connsiteY213" fmla="*/ 821298 h 1034104"/>
              <a:gd name="connsiteX214" fmla="*/ 166497 w 1137423"/>
              <a:gd name="connsiteY214" fmla="*/ 804672 h 1034104"/>
              <a:gd name="connsiteX215" fmla="*/ 176472 w 1137423"/>
              <a:gd name="connsiteY215" fmla="*/ 801347 h 1034104"/>
              <a:gd name="connsiteX216" fmla="*/ 183122 w 1137423"/>
              <a:gd name="connsiteY216" fmla="*/ 791372 h 1034104"/>
              <a:gd name="connsiteX217" fmla="*/ 209723 w 1137423"/>
              <a:gd name="connsiteY217" fmla="*/ 768096 h 1034104"/>
              <a:gd name="connsiteX218" fmla="*/ 219698 w 1137423"/>
              <a:gd name="connsiteY218" fmla="*/ 754796 h 1034104"/>
              <a:gd name="connsiteX219" fmla="*/ 226348 w 1137423"/>
              <a:gd name="connsiteY219" fmla="*/ 744821 h 1034104"/>
              <a:gd name="connsiteX220" fmla="*/ 236323 w 1137423"/>
              <a:gd name="connsiteY220" fmla="*/ 734846 h 1034104"/>
              <a:gd name="connsiteX221" fmla="*/ 249624 w 1137423"/>
              <a:gd name="connsiteY221" fmla="*/ 714895 h 1034104"/>
              <a:gd name="connsiteX222" fmla="*/ 252949 w 1137423"/>
              <a:gd name="connsiteY222" fmla="*/ 704920 h 1034104"/>
              <a:gd name="connsiteX223" fmla="*/ 266249 w 1137423"/>
              <a:gd name="connsiteY223" fmla="*/ 684969 h 1034104"/>
              <a:gd name="connsiteX224" fmla="*/ 279550 w 1137423"/>
              <a:gd name="connsiteY224" fmla="*/ 668344 h 1034104"/>
              <a:gd name="connsiteX225" fmla="*/ 292850 w 1137423"/>
              <a:gd name="connsiteY225" fmla="*/ 651718 h 1034104"/>
              <a:gd name="connsiteX226" fmla="*/ 296175 w 1137423"/>
              <a:gd name="connsiteY226" fmla="*/ 641743 h 1034104"/>
              <a:gd name="connsiteX227" fmla="*/ 306150 w 1137423"/>
              <a:gd name="connsiteY227" fmla="*/ 635093 h 1034104"/>
              <a:gd name="connsiteX228" fmla="*/ 319451 w 1137423"/>
              <a:gd name="connsiteY228" fmla="*/ 621792 h 1034104"/>
              <a:gd name="connsiteX229" fmla="*/ 326101 w 1137423"/>
              <a:gd name="connsiteY229" fmla="*/ 611817 h 1034104"/>
              <a:gd name="connsiteX230" fmla="*/ 346051 w 1137423"/>
              <a:gd name="connsiteY230" fmla="*/ 598517 h 1034104"/>
              <a:gd name="connsiteX231" fmla="*/ 356027 w 1137423"/>
              <a:gd name="connsiteY231" fmla="*/ 591867 h 1034104"/>
              <a:gd name="connsiteX232" fmla="*/ 372652 w 1137423"/>
              <a:gd name="connsiteY232" fmla="*/ 578566 h 1034104"/>
              <a:gd name="connsiteX233" fmla="*/ 382627 w 1137423"/>
              <a:gd name="connsiteY233" fmla="*/ 568591 h 1034104"/>
              <a:gd name="connsiteX234" fmla="*/ 395928 w 1137423"/>
              <a:gd name="connsiteY234" fmla="*/ 565266 h 1034104"/>
              <a:gd name="connsiteX235" fmla="*/ 409228 w 1137423"/>
              <a:gd name="connsiteY235" fmla="*/ 548640 h 1034104"/>
              <a:gd name="connsiteX236" fmla="*/ 419203 w 1137423"/>
              <a:gd name="connsiteY236" fmla="*/ 541990 h 1034104"/>
              <a:gd name="connsiteX237" fmla="*/ 425854 w 1137423"/>
              <a:gd name="connsiteY237" fmla="*/ 522040 h 1034104"/>
              <a:gd name="connsiteX238" fmla="*/ 432504 w 1137423"/>
              <a:gd name="connsiteY238" fmla="*/ 512064 h 1034104"/>
              <a:gd name="connsiteX239" fmla="*/ 439154 w 1137423"/>
              <a:gd name="connsiteY239" fmla="*/ 492114 h 1034104"/>
              <a:gd name="connsiteX240" fmla="*/ 442479 w 1137423"/>
              <a:gd name="connsiteY240" fmla="*/ 482139 h 1034104"/>
              <a:gd name="connsiteX241" fmla="*/ 445804 w 1137423"/>
              <a:gd name="connsiteY241" fmla="*/ 472163 h 1034104"/>
              <a:gd name="connsiteX242" fmla="*/ 442479 w 1137423"/>
              <a:gd name="connsiteY242" fmla="*/ 379061 h 1034104"/>
              <a:gd name="connsiteX243" fmla="*/ 439154 w 1137423"/>
              <a:gd name="connsiteY243" fmla="*/ 369086 h 1034104"/>
              <a:gd name="connsiteX244" fmla="*/ 432504 w 1137423"/>
              <a:gd name="connsiteY244" fmla="*/ 362435 h 1034104"/>
              <a:gd name="connsiteX245" fmla="*/ 419203 w 1137423"/>
              <a:gd name="connsiteY245" fmla="*/ 332510 h 1034104"/>
              <a:gd name="connsiteX246" fmla="*/ 412553 w 1137423"/>
              <a:gd name="connsiteY246" fmla="*/ 309234 h 1034104"/>
              <a:gd name="connsiteX247" fmla="*/ 409228 w 1137423"/>
              <a:gd name="connsiteY247" fmla="*/ 299259 h 1034104"/>
              <a:gd name="connsiteX248" fmla="*/ 395928 w 1137423"/>
              <a:gd name="connsiteY248" fmla="*/ 279308 h 1034104"/>
              <a:gd name="connsiteX249" fmla="*/ 375977 w 1137423"/>
              <a:gd name="connsiteY249" fmla="*/ 256032 h 1034104"/>
              <a:gd name="connsiteX250" fmla="*/ 366002 w 1137423"/>
              <a:gd name="connsiteY250" fmla="*/ 249382 h 1034104"/>
              <a:gd name="connsiteX251" fmla="*/ 356027 w 1137423"/>
              <a:gd name="connsiteY251" fmla="*/ 239407 h 1034104"/>
              <a:gd name="connsiteX252" fmla="*/ 336076 w 1137423"/>
              <a:gd name="connsiteY252" fmla="*/ 232757 h 1034104"/>
              <a:gd name="connsiteX253" fmla="*/ 292850 w 1137423"/>
              <a:gd name="connsiteY253" fmla="*/ 226107 h 1034104"/>
              <a:gd name="connsiteX254" fmla="*/ 289525 w 1137423"/>
              <a:gd name="connsiteY254" fmla="*/ 216131 h 1034104"/>
              <a:gd name="connsiteX255" fmla="*/ 292850 w 1137423"/>
              <a:gd name="connsiteY255" fmla="*/ 179555 h 1034104"/>
              <a:gd name="connsiteX256" fmla="*/ 309475 w 1137423"/>
              <a:gd name="connsiteY256" fmla="*/ 166255 h 1034104"/>
              <a:gd name="connsiteX257" fmla="*/ 319451 w 1137423"/>
              <a:gd name="connsiteY257" fmla="*/ 159605 h 1034104"/>
              <a:gd name="connsiteX258" fmla="*/ 329426 w 1137423"/>
              <a:gd name="connsiteY258" fmla="*/ 156280 h 1034104"/>
              <a:gd name="connsiteX259" fmla="*/ 329426 w 1137423"/>
              <a:gd name="connsiteY259" fmla="*/ 156280 h 103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1137423" h="1034104">
                <a:moveTo>
                  <a:pt x="329426" y="156280"/>
                </a:moveTo>
                <a:cubicBezTo>
                  <a:pt x="332197" y="156834"/>
                  <a:pt x="340856" y="157379"/>
                  <a:pt x="346051" y="159605"/>
                </a:cubicBezTo>
                <a:cubicBezTo>
                  <a:pt x="348933" y="160840"/>
                  <a:pt x="350254" y="164297"/>
                  <a:pt x="352702" y="166255"/>
                </a:cubicBezTo>
                <a:cubicBezTo>
                  <a:pt x="355823" y="168751"/>
                  <a:pt x="359025" y="171282"/>
                  <a:pt x="362677" y="172905"/>
                </a:cubicBezTo>
                <a:cubicBezTo>
                  <a:pt x="369083" y="175752"/>
                  <a:pt x="375753" y="178180"/>
                  <a:pt x="382627" y="179555"/>
                </a:cubicBezTo>
                <a:cubicBezTo>
                  <a:pt x="388958" y="180821"/>
                  <a:pt x="402407" y="182795"/>
                  <a:pt x="409228" y="186206"/>
                </a:cubicBezTo>
                <a:cubicBezTo>
                  <a:pt x="412802" y="187993"/>
                  <a:pt x="415878" y="190639"/>
                  <a:pt x="419203" y="192856"/>
                </a:cubicBezTo>
                <a:cubicBezTo>
                  <a:pt x="421420" y="196181"/>
                  <a:pt x="423028" y="200005"/>
                  <a:pt x="425854" y="202831"/>
                </a:cubicBezTo>
                <a:cubicBezTo>
                  <a:pt x="428680" y="205657"/>
                  <a:pt x="433333" y="206361"/>
                  <a:pt x="435829" y="209481"/>
                </a:cubicBezTo>
                <a:cubicBezTo>
                  <a:pt x="438018" y="212218"/>
                  <a:pt x="437452" y="216392"/>
                  <a:pt x="439154" y="219456"/>
                </a:cubicBezTo>
                <a:cubicBezTo>
                  <a:pt x="458209" y="253756"/>
                  <a:pt x="448255" y="226811"/>
                  <a:pt x="455779" y="249382"/>
                </a:cubicBezTo>
                <a:cubicBezTo>
                  <a:pt x="471475" y="225841"/>
                  <a:pt x="451753" y="255022"/>
                  <a:pt x="472405" y="226107"/>
                </a:cubicBezTo>
                <a:cubicBezTo>
                  <a:pt x="496714" y="192072"/>
                  <a:pt x="456432" y="246295"/>
                  <a:pt x="489030" y="202831"/>
                </a:cubicBezTo>
                <a:cubicBezTo>
                  <a:pt x="490138" y="199506"/>
                  <a:pt x="490552" y="195861"/>
                  <a:pt x="492355" y="192856"/>
                </a:cubicBezTo>
                <a:cubicBezTo>
                  <a:pt x="493968" y="190168"/>
                  <a:pt x="497048" y="188654"/>
                  <a:pt x="499006" y="186206"/>
                </a:cubicBezTo>
                <a:cubicBezTo>
                  <a:pt x="506371" y="176999"/>
                  <a:pt x="505470" y="176789"/>
                  <a:pt x="508981" y="166255"/>
                </a:cubicBezTo>
                <a:cubicBezTo>
                  <a:pt x="510258" y="158592"/>
                  <a:pt x="511538" y="144515"/>
                  <a:pt x="515631" y="136329"/>
                </a:cubicBezTo>
                <a:cubicBezTo>
                  <a:pt x="517418" y="132755"/>
                  <a:pt x="520494" y="129928"/>
                  <a:pt x="522281" y="126354"/>
                </a:cubicBezTo>
                <a:cubicBezTo>
                  <a:pt x="536046" y="98824"/>
                  <a:pt x="513198" y="134990"/>
                  <a:pt x="532257" y="106403"/>
                </a:cubicBezTo>
                <a:cubicBezTo>
                  <a:pt x="540614" y="81331"/>
                  <a:pt x="528369" y="111263"/>
                  <a:pt x="545557" y="89778"/>
                </a:cubicBezTo>
                <a:cubicBezTo>
                  <a:pt x="547746" y="87041"/>
                  <a:pt x="547079" y="82808"/>
                  <a:pt x="548882" y="79803"/>
                </a:cubicBezTo>
                <a:cubicBezTo>
                  <a:pt x="550495" y="77115"/>
                  <a:pt x="553574" y="75600"/>
                  <a:pt x="555532" y="73152"/>
                </a:cubicBezTo>
                <a:cubicBezTo>
                  <a:pt x="558028" y="70031"/>
                  <a:pt x="560395" y="66751"/>
                  <a:pt x="562182" y="63177"/>
                </a:cubicBezTo>
                <a:cubicBezTo>
                  <a:pt x="563749" y="60042"/>
                  <a:pt x="563404" y="56006"/>
                  <a:pt x="565507" y="53202"/>
                </a:cubicBezTo>
                <a:cubicBezTo>
                  <a:pt x="570210" y="46932"/>
                  <a:pt x="576591" y="42118"/>
                  <a:pt x="582133" y="36576"/>
                </a:cubicBezTo>
                <a:lnTo>
                  <a:pt x="602083" y="16626"/>
                </a:lnTo>
                <a:cubicBezTo>
                  <a:pt x="608268" y="10442"/>
                  <a:pt x="610322" y="7520"/>
                  <a:pt x="618709" y="3326"/>
                </a:cubicBezTo>
                <a:cubicBezTo>
                  <a:pt x="621844" y="1758"/>
                  <a:pt x="625359" y="1109"/>
                  <a:pt x="628684" y="0"/>
                </a:cubicBezTo>
                <a:cubicBezTo>
                  <a:pt x="638029" y="850"/>
                  <a:pt x="662441" y="254"/>
                  <a:pt x="675235" y="6651"/>
                </a:cubicBezTo>
                <a:cubicBezTo>
                  <a:pt x="678810" y="8438"/>
                  <a:pt x="681886" y="11084"/>
                  <a:pt x="685211" y="13301"/>
                </a:cubicBezTo>
                <a:cubicBezTo>
                  <a:pt x="684103" y="16626"/>
                  <a:pt x="683689" y="20271"/>
                  <a:pt x="681886" y="23276"/>
                </a:cubicBezTo>
                <a:cubicBezTo>
                  <a:pt x="678181" y="29451"/>
                  <a:pt x="670486" y="32395"/>
                  <a:pt x="665260" y="36576"/>
                </a:cubicBezTo>
                <a:cubicBezTo>
                  <a:pt x="662812" y="38535"/>
                  <a:pt x="660491" y="40719"/>
                  <a:pt x="658610" y="43227"/>
                </a:cubicBezTo>
                <a:cubicBezTo>
                  <a:pt x="636058" y="73297"/>
                  <a:pt x="653909" y="54579"/>
                  <a:pt x="638659" y="69827"/>
                </a:cubicBezTo>
                <a:cubicBezTo>
                  <a:pt x="629574" y="97084"/>
                  <a:pt x="645287" y="54898"/>
                  <a:pt x="615384" y="99753"/>
                </a:cubicBezTo>
                <a:cubicBezTo>
                  <a:pt x="594918" y="130452"/>
                  <a:pt x="621035" y="92689"/>
                  <a:pt x="602083" y="116379"/>
                </a:cubicBezTo>
                <a:cubicBezTo>
                  <a:pt x="599587" y="119499"/>
                  <a:pt x="598259" y="123528"/>
                  <a:pt x="595433" y="126354"/>
                </a:cubicBezTo>
                <a:cubicBezTo>
                  <a:pt x="592607" y="129180"/>
                  <a:pt x="588465" y="130372"/>
                  <a:pt x="585458" y="133004"/>
                </a:cubicBezTo>
                <a:cubicBezTo>
                  <a:pt x="579560" y="138165"/>
                  <a:pt x="574375" y="144088"/>
                  <a:pt x="568833" y="149630"/>
                </a:cubicBezTo>
                <a:cubicBezTo>
                  <a:pt x="566616" y="151847"/>
                  <a:pt x="563921" y="153671"/>
                  <a:pt x="562182" y="156280"/>
                </a:cubicBezTo>
                <a:cubicBezTo>
                  <a:pt x="559965" y="159605"/>
                  <a:pt x="557515" y="162785"/>
                  <a:pt x="555532" y="166255"/>
                </a:cubicBezTo>
                <a:cubicBezTo>
                  <a:pt x="553073" y="170559"/>
                  <a:pt x="551631" y="175431"/>
                  <a:pt x="548882" y="179555"/>
                </a:cubicBezTo>
                <a:cubicBezTo>
                  <a:pt x="547143" y="182164"/>
                  <a:pt x="544449" y="183989"/>
                  <a:pt x="542232" y="186206"/>
                </a:cubicBezTo>
                <a:cubicBezTo>
                  <a:pt x="534591" y="209130"/>
                  <a:pt x="540539" y="201200"/>
                  <a:pt x="528931" y="212806"/>
                </a:cubicBezTo>
                <a:cubicBezTo>
                  <a:pt x="514495" y="241679"/>
                  <a:pt x="531177" y="211819"/>
                  <a:pt x="512306" y="236082"/>
                </a:cubicBezTo>
                <a:cubicBezTo>
                  <a:pt x="507399" y="242391"/>
                  <a:pt x="499006" y="256032"/>
                  <a:pt x="499006" y="256032"/>
                </a:cubicBezTo>
                <a:cubicBezTo>
                  <a:pt x="497898" y="259357"/>
                  <a:pt x="497484" y="263002"/>
                  <a:pt x="495681" y="266008"/>
                </a:cubicBezTo>
                <a:cubicBezTo>
                  <a:pt x="494068" y="268696"/>
                  <a:pt x="490432" y="269854"/>
                  <a:pt x="489030" y="272658"/>
                </a:cubicBezTo>
                <a:cubicBezTo>
                  <a:pt x="485895" y="278928"/>
                  <a:pt x="484597" y="285958"/>
                  <a:pt x="482380" y="292608"/>
                </a:cubicBezTo>
                <a:lnTo>
                  <a:pt x="479055" y="302584"/>
                </a:lnTo>
                <a:cubicBezTo>
                  <a:pt x="485976" y="330267"/>
                  <a:pt x="477548" y="302895"/>
                  <a:pt x="489030" y="325859"/>
                </a:cubicBezTo>
                <a:cubicBezTo>
                  <a:pt x="490597" y="328994"/>
                  <a:pt x="489876" y="333356"/>
                  <a:pt x="492355" y="335835"/>
                </a:cubicBezTo>
                <a:cubicBezTo>
                  <a:pt x="494834" y="338314"/>
                  <a:pt x="499006" y="338052"/>
                  <a:pt x="502331" y="339160"/>
                </a:cubicBezTo>
                <a:cubicBezTo>
                  <a:pt x="510688" y="364232"/>
                  <a:pt x="498443" y="334300"/>
                  <a:pt x="515631" y="355785"/>
                </a:cubicBezTo>
                <a:cubicBezTo>
                  <a:pt x="517820" y="358522"/>
                  <a:pt x="517153" y="362755"/>
                  <a:pt x="518956" y="365760"/>
                </a:cubicBezTo>
                <a:cubicBezTo>
                  <a:pt x="523521" y="373369"/>
                  <a:pt x="527734" y="373120"/>
                  <a:pt x="535582" y="375736"/>
                </a:cubicBezTo>
                <a:cubicBezTo>
                  <a:pt x="538907" y="377953"/>
                  <a:pt x="541573" y="382080"/>
                  <a:pt x="545557" y="382386"/>
                </a:cubicBezTo>
                <a:cubicBezTo>
                  <a:pt x="553468" y="382995"/>
                  <a:pt x="583595" y="378965"/>
                  <a:pt x="595433" y="375736"/>
                </a:cubicBezTo>
                <a:cubicBezTo>
                  <a:pt x="602196" y="373892"/>
                  <a:pt x="608734" y="371303"/>
                  <a:pt x="615384" y="369086"/>
                </a:cubicBezTo>
                <a:cubicBezTo>
                  <a:pt x="618709" y="367978"/>
                  <a:pt x="621922" y="366447"/>
                  <a:pt x="625359" y="365760"/>
                </a:cubicBezTo>
                <a:cubicBezTo>
                  <a:pt x="636788" y="363474"/>
                  <a:pt x="644327" y="362241"/>
                  <a:pt x="655285" y="359110"/>
                </a:cubicBezTo>
                <a:cubicBezTo>
                  <a:pt x="658655" y="358147"/>
                  <a:pt x="662125" y="357352"/>
                  <a:pt x="665260" y="355785"/>
                </a:cubicBezTo>
                <a:cubicBezTo>
                  <a:pt x="668834" y="353998"/>
                  <a:pt x="671661" y="350922"/>
                  <a:pt x="675235" y="349135"/>
                </a:cubicBezTo>
                <a:cubicBezTo>
                  <a:pt x="678370" y="347568"/>
                  <a:pt x="681829" y="346732"/>
                  <a:pt x="685211" y="345810"/>
                </a:cubicBezTo>
                <a:cubicBezTo>
                  <a:pt x="694029" y="343405"/>
                  <a:pt x="702709" y="339987"/>
                  <a:pt x="711811" y="339160"/>
                </a:cubicBezTo>
                <a:lnTo>
                  <a:pt x="748387" y="335835"/>
                </a:lnTo>
                <a:cubicBezTo>
                  <a:pt x="778662" y="325744"/>
                  <a:pt x="733514" y="339860"/>
                  <a:pt x="808239" y="329184"/>
                </a:cubicBezTo>
                <a:cubicBezTo>
                  <a:pt x="815179" y="328193"/>
                  <a:pt x="821540" y="324751"/>
                  <a:pt x="828190" y="322534"/>
                </a:cubicBezTo>
                <a:cubicBezTo>
                  <a:pt x="842502" y="317763"/>
                  <a:pt x="834762" y="320060"/>
                  <a:pt x="851465" y="315884"/>
                </a:cubicBezTo>
                <a:cubicBezTo>
                  <a:pt x="854790" y="313667"/>
                  <a:pt x="857789" y="310857"/>
                  <a:pt x="861441" y="309234"/>
                </a:cubicBezTo>
                <a:cubicBezTo>
                  <a:pt x="873710" y="303781"/>
                  <a:pt x="895911" y="298954"/>
                  <a:pt x="907992" y="295934"/>
                </a:cubicBezTo>
                <a:cubicBezTo>
                  <a:pt x="912425" y="294826"/>
                  <a:pt x="916957" y="294053"/>
                  <a:pt x="921292" y="292608"/>
                </a:cubicBezTo>
                <a:cubicBezTo>
                  <a:pt x="968712" y="276802"/>
                  <a:pt x="919361" y="292685"/>
                  <a:pt x="954543" y="282633"/>
                </a:cubicBezTo>
                <a:cubicBezTo>
                  <a:pt x="957913" y="281670"/>
                  <a:pt x="961148" y="280271"/>
                  <a:pt x="964518" y="279308"/>
                </a:cubicBezTo>
                <a:cubicBezTo>
                  <a:pt x="968912" y="278053"/>
                  <a:pt x="973442" y="277296"/>
                  <a:pt x="977819" y="275983"/>
                </a:cubicBezTo>
                <a:cubicBezTo>
                  <a:pt x="984533" y="273969"/>
                  <a:pt x="991119" y="271550"/>
                  <a:pt x="997769" y="269333"/>
                </a:cubicBezTo>
                <a:cubicBezTo>
                  <a:pt x="1001094" y="268225"/>
                  <a:pt x="1004275" y="266504"/>
                  <a:pt x="1007745" y="266008"/>
                </a:cubicBezTo>
                <a:cubicBezTo>
                  <a:pt x="1047515" y="260327"/>
                  <a:pt x="1023200" y="263204"/>
                  <a:pt x="1080897" y="259358"/>
                </a:cubicBezTo>
                <a:cubicBezTo>
                  <a:pt x="1084222" y="258249"/>
                  <a:pt x="1087367" y="256032"/>
                  <a:pt x="1090872" y="256032"/>
                </a:cubicBezTo>
                <a:cubicBezTo>
                  <a:pt x="1095442" y="256032"/>
                  <a:pt x="1100604" y="256503"/>
                  <a:pt x="1104172" y="259358"/>
                </a:cubicBezTo>
                <a:cubicBezTo>
                  <a:pt x="1106909" y="261548"/>
                  <a:pt x="1106737" y="265912"/>
                  <a:pt x="1107497" y="269333"/>
                </a:cubicBezTo>
                <a:cubicBezTo>
                  <a:pt x="1108959" y="275914"/>
                  <a:pt x="1108690" y="282887"/>
                  <a:pt x="1110822" y="289283"/>
                </a:cubicBezTo>
                <a:cubicBezTo>
                  <a:pt x="1113482" y="297263"/>
                  <a:pt x="1120354" y="302362"/>
                  <a:pt x="1127448" y="305909"/>
                </a:cubicBezTo>
                <a:cubicBezTo>
                  <a:pt x="1130583" y="307476"/>
                  <a:pt x="1134098" y="308126"/>
                  <a:pt x="1137423" y="309234"/>
                </a:cubicBezTo>
                <a:cubicBezTo>
                  <a:pt x="1136315" y="319209"/>
                  <a:pt x="1137272" y="329638"/>
                  <a:pt x="1134098" y="339160"/>
                </a:cubicBezTo>
                <a:cubicBezTo>
                  <a:pt x="1132611" y="343621"/>
                  <a:pt x="1128329" y="347032"/>
                  <a:pt x="1124123" y="349135"/>
                </a:cubicBezTo>
                <a:cubicBezTo>
                  <a:pt x="1119068" y="351662"/>
                  <a:pt x="1112980" y="351089"/>
                  <a:pt x="1107497" y="352460"/>
                </a:cubicBezTo>
                <a:cubicBezTo>
                  <a:pt x="1076741" y="360149"/>
                  <a:pt x="1132369" y="351429"/>
                  <a:pt x="1070921" y="359110"/>
                </a:cubicBezTo>
                <a:lnTo>
                  <a:pt x="1027695" y="355785"/>
                </a:lnTo>
                <a:cubicBezTo>
                  <a:pt x="1015495" y="354768"/>
                  <a:pt x="1003361" y="352460"/>
                  <a:pt x="991119" y="352460"/>
                </a:cubicBezTo>
                <a:cubicBezTo>
                  <a:pt x="966710" y="352460"/>
                  <a:pt x="942351" y="354677"/>
                  <a:pt x="917967" y="355785"/>
                </a:cubicBezTo>
                <a:cubicBezTo>
                  <a:pt x="911317" y="356893"/>
                  <a:pt x="904557" y="357475"/>
                  <a:pt x="898017" y="359110"/>
                </a:cubicBezTo>
                <a:cubicBezTo>
                  <a:pt x="891216" y="360810"/>
                  <a:pt x="878066" y="365760"/>
                  <a:pt x="878066" y="365760"/>
                </a:cubicBezTo>
                <a:cubicBezTo>
                  <a:pt x="874741" y="367977"/>
                  <a:pt x="871665" y="370624"/>
                  <a:pt x="868091" y="372411"/>
                </a:cubicBezTo>
                <a:cubicBezTo>
                  <a:pt x="862506" y="375203"/>
                  <a:pt x="850138" y="377464"/>
                  <a:pt x="844815" y="379061"/>
                </a:cubicBezTo>
                <a:cubicBezTo>
                  <a:pt x="838101" y="381075"/>
                  <a:pt x="831515" y="383494"/>
                  <a:pt x="824865" y="385711"/>
                </a:cubicBezTo>
                <a:cubicBezTo>
                  <a:pt x="798035" y="394654"/>
                  <a:pt x="818376" y="388818"/>
                  <a:pt x="761688" y="392361"/>
                </a:cubicBezTo>
                <a:cubicBezTo>
                  <a:pt x="725321" y="404483"/>
                  <a:pt x="780400" y="385152"/>
                  <a:pt x="741737" y="402336"/>
                </a:cubicBezTo>
                <a:cubicBezTo>
                  <a:pt x="735331" y="405183"/>
                  <a:pt x="728437" y="406770"/>
                  <a:pt x="721787" y="408987"/>
                </a:cubicBezTo>
                <a:cubicBezTo>
                  <a:pt x="718462" y="410096"/>
                  <a:pt x="715248" y="411625"/>
                  <a:pt x="711811" y="412312"/>
                </a:cubicBezTo>
                <a:lnTo>
                  <a:pt x="695186" y="415637"/>
                </a:lnTo>
                <a:cubicBezTo>
                  <a:pt x="684314" y="417614"/>
                  <a:pt x="669563" y="419549"/>
                  <a:pt x="658610" y="422287"/>
                </a:cubicBezTo>
                <a:cubicBezTo>
                  <a:pt x="641896" y="426465"/>
                  <a:pt x="654912" y="424136"/>
                  <a:pt x="638659" y="432262"/>
                </a:cubicBezTo>
                <a:cubicBezTo>
                  <a:pt x="635524" y="433829"/>
                  <a:pt x="632009" y="434479"/>
                  <a:pt x="628684" y="435587"/>
                </a:cubicBezTo>
                <a:cubicBezTo>
                  <a:pt x="625359" y="437804"/>
                  <a:pt x="622283" y="440451"/>
                  <a:pt x="618709" y="442238"/>
                </a:cubicBezTo>
                <a:cubicBezTo>
                  <a:pt x="615574" y="443806"/>
                  <a:pt x="611739" y="443760"/>
                  <a:pt x="608734" y="445563"/>
                </a:cubicBezTo>
                <a:cubicBezTo>
                  <a:pt x="606046" y="447176"/>
                  <a:pt x="605197" y="451854"/>
                  <a:pt x="602083" y="452213"/>
                </a:cubicBezTo>
                <a:cubicBezTo>
                  <a:pt x="575635" y="455265"/>
                  <a:pt x="548882" y="454430"/>
                  <a:pt x="522281" y="455538"/>
                </a:cubicBezTo>
                <a:cubicBezTo>
                  <a:pt x="523389" y="458863"/>
                  <a:pt x="523803" y="462508"/>
                  <a:pt x="525606" y="465513"/>
                </a:cubicBezTo>
                <a:cubicBezTo>
                  <a:pt x="527219" y="468201"/>
                  <a:pt x="530855" y="469359"/>
                  <a:pt x="532257" y="472163"/>
                </a:cubicBezTo>
                <a:cubicBezTo>
                  <a:pt x="541555" y="490758"/>
                  <a:pt x="527583" y="483439"/>
                  <a:pt x="542232" y="505414"/>
                </a:cubicBezTo>
                <a:cubicBezTo>
                  <a:pt x="546665" y="512064"/>
                  <a:pt x="549880" y="519714"/>
                  <a:pt x="555532" y="525365"/>
                </a:cubicBezTo>
                <a:cubicBezTo>
                  <a:pt x="561074" y="530907"/>
                  <a:pt x="567811" y="535469"/>
                  <a:pt x="572158" y="541990"/>
                </a:cubicBezTo>
                <a:cubicBezTo>
                  <a:pt x="574375" y="545315"/>
                  <a:pt x="576250" y="548896"/>
                  <a:pt x="578808" y="551966"/>
                </a:cubicBezTo>
                <a:cubicBezTo>
                  <a:pt x="581818" y="555578"/>
                  <a:pt x="585773" y="558329"/>
                  <a:pt x="588783" y="561941"/>
                </a:cubicBezTo>
                <a:cubicBezTo>
                  <a:pt x="606803" y="583565"/>
                  <a:pt x="585902" y="560466"/>
                  <a:pt x="598758" y="581891"/>
                </a:cubicBezTo>
                <a:cubicBezTo>
                  <a:pt x="600371" y="584579"/>
                  <a:pt x="603192" y="586325"/>
                  <a:pt x="605409" y="588542"/>
                </a:cubicBezTo>
                <a:cubicBezTo>
                  <a:pt x="611262" y="606100"/>
                  <a:pt x="606789" y="595599"/>
                  <a:pt x="622034" y="618467"/>
                </a:cubicBezTo>
                <a:cubicBezTo>
                  <a:pt x="624251" y="621792"/>
                  <a:pt x="627420" y="624652"/>
                  <a:pt x="628684" y="628443"/>
                </a:cubicBezTo>
                <a:cubicBezTo>
                  <a:pt x="629792" y="631768"/>
                  <a:pt x="629531" y="635940"/>
                  <a:pt x="632009" y="638418"/>
                </a:cubicBezTo>
                <a:cubicBezTo>
                  <a:pt x="634488" y="640896"/>
                  <a:pt x="638660" y="640635"/>
                  <a:pt x="641985" y="641743"/>
                </a:cubicBezTo>
                <a:cubicBezTo>
                  <a:pt x="644202" y="645068"/>
                  <a:pt x="645809" y="648892"/>
                  <a:pt x="648635" y="651718"/>
                </a:cubicBezTo>
                <a:cubicBezTo>
                  <a:pt x="651461" y="654544"/>
                  <a:pt x="655358" y="656045"/>
                  <a:pt x="658610" y="658368"/>
                </a:cubicBezTo>
                <a:cubicBezTo>
                  <a:pt x="676225" y="670951"/>
                  <a:pt x="665697" y="666273"/>
                  <a:pt x="681886" y="671669"/>
                </a:cubicBezTo>
                <a:cubicBezTo>
                  <a:pt x="697130" y="694535"/>
                  <a:pt x="687604" y="689092"/>
                  <a:pt x="705161" y="694944"/>
                </a:cubicBezTo>
                <a:cubicBezTo>
                  <a:pt x="706269" y="698269"/>
                  <a:pt x="706683" y="701914"/>
                  <a:pt x="708486" y="704920"/>
                </a:cubicBezTo>
                <a:cubicBezTo>
                  <a:pt x="712579" y="711741"/>
                  <a:pt x="719391" y="713214"/>
                  <a:pt x="725112" y="718220"/>
                </a:cubicBezTo>
                <a:cubicBezTo>
                  <a:pt x="748624" y="738794"/>
                  <a:pt x="732330" y="731711"/>
                  <a:pt x="751713" y="738171"/>
                </a:cubicBezTo>
                <a:cubicBezTo>
                  <a:pt x="753930" y="741496"/>
                  <a:pt x="755537" y="745320"/>
                  <a:pt x="758363" y="748146"/>
                </a:cubicBezTo>
                <a:cubicBezTo>
                  <a:pt x="761189" y="750972"/>
                  <a:pt x="766220" y="751407"/>
                  <a:pt x="768338" y="754796"/>
                </a:cubicBezTo>
                <a:cubicBezTo>
                  <a:pt x="772053" y="760741"/>
                  <a:pt x="774988" y="774747"/>
                  <a:pt x="774988" y="774747"/>
                </a:cubicBezTo>
                <a:cubicBezTo>
                  <a:pt x="773880" y="781397"/>
                  <a:pt x="776430" y="789930"/>
                  <a:pt x="771663" y="794697"/>
                </a:cubicBezTo>
                <a:cubicBezTo>
                  <a:pt x="768432" y="797928"/>
                  <a:pt x="762450" y="793416"/>
                  <a:pt x="758363" y="791372"/>
                </a:cubicBezTo>
                <a:cubicBezTo>
                  <a:pt x="758361" y="791371"/>
                  <a:pt x="733425" y="774748"/>
                  <a:pt x="728437" y="771422"/>
                </a:cubicBezTo>
                <a:cubicBezTo>
                  <a:pt x="725112" y="769205"/>
                  <a:pt x="721288" y="767597"/>
                  <a:pt x="718462" y="764771"/>
                </a:cubicBezTo>
                <a:cubicBezTo>
                  <a:pt x="716245" y="762554"/>
                  <a:pt x="714420" y="759860"/>
                  <a:pt x="711811" y="758121"/>
                </a:cubicBezTo>
                <a:cubicBezTo>
                  <a:pt x="707687" y="755372"/>
                  <a:pt x="702381" y="754567"/>
                  <a:pt x="698511" y="751471"/>
                </a:cubicBezTo>
                <a:cubicBezTo>
                  <a:pt x="691167" y="745596"/>
                  <a:pt x="686386" y="736737"/>
                  <a:pt x="678561" y="731520"/>
                </a:cubicBezTo>
                <a:lnTo>
                  <a:pt x="658610" y="718220"/>
                </a:lnTo>
                <a:cubicBezTo>
                  <a:pt x="654177" y="711570"/>
                  <a:pt x="650961" y="703921"/>
                  <a:pt x="645310" y="698270"/>
                </a:cubicBezTo>
                <a:cubicBezTo>
                  <a:pt x="643093" y="696053"/>
                  <a:pt x="640540" y="694127"/>
                  <a:pt x="638659" y="691619"/>
                </a:cubicBezTo>
                <a:cubicBezTo>
                  <a:pt x="633864" y="685225"/>
                  <a:pt x="625359" y="671669"/>
                  <a:pt x="625359" y="671669"/>
                </a:cubicBezTo>
                <a:cubicBezTo>
                  <a:pt x="624251" y="667235"/>
                  <a:pt x="624569" y="662171"/>
                  <a:pt x="622034" y="658368"/>
                </a:cubicBezTo>
                <a:cubicBezTo>
                  <a:pt x="618351" y="652843"/>
                  <a:pt x="607773" y="650290"/>
                  <a:pt x="602083" y="648393"/>
                </a:cubicBezTo>
                <a:cubicBezTo>
                  <a:pt x="598758" y="646176"/>
                  <a:pt x="594604" y="644863"/>
                  <a:pt x="592108" y="641743"/>
                </a:cubicBezTo>
                <a:cubicBezTo>
                  <a:pt x="589919" y="639006"/>
                  <a:pt x="590350" y="634903"/>
                  <a:pt x="588783" y="631768"/>
                </a:cubicBezTo>
                <a:cubicBezTo>
                  <a:pt x="586996" y="628193"/>
                  <a:pt x="583920" y="625367"/>
                  <a:pt x="582133" y="621792"/>
                </a:cubicBezTo>
                <a:cubicBezTo>
                  <a:pt x="575714" y="608953"/>
                  <a:pt x="582535" y="612353"/>
                  <a:pt x="572158" y="598517"/>
                </a:cubicBezTo>
                <a:cubicBezTo>
                  <a:pt x="568396" y="593501"/>
                  <a:pt x="558857" y="585216"/>
                  <a:pt x="558857" y="585216"/>
                </a:cubicBezTo>
                <a:cubicBezTo>
                  <a:pt x="553014" y="567686"/>
                  <a:pt x="559394" y="581870"/>
                  <a:pt x="545557" y="565266"/>
                </a:cubicBezTo>
                <a:cubicBezTo>
                  <a:pt x="542999" y="562196"/>
                  <a:pt x="541508" y="558325"/>
                  <a:pt x="538907" y="555291"/>
                </a:cubicBezTo>
                <a:cubicBezTo>
                  <a:pt x="534826" y="550530"/>
                  <a:pt x="529084" y="547207"/>
                  <a:pt x="525606" y="541990"/>
                </a:cubicBezTo>
                <a:cubicBezTo>
                  <a:pt x="523389" y="538665"/>
                  <a:pt x="520743" y="535589"/>
                  <a:pt x="518956" y="532015"/>
                </a:cubicBezTo>
                <a:cubicBezTo>
                  <a:pt x="517389" y="528880"/>
                  <a:pt x="518109" y="524518"/>
                  <a:pt x="515631" y="522040"/>
                </a:cubicBezTo>
                <a:cubicBezTo>
                  <a:pt x="513153" y="519562"/>
                  <a:pt x="508981" y="519823"/>
                  <a:pt x="505656" y="518715"/>
                </a:cubicBezTo>
                <a:cubicBezTo>
                  <a:pt x="497742" y="494973"/>
                  <a:pt x="502895" y="504596"/>
                  <a:pt x="492355" y="488789"/>
                </a:cubicBezTo>
                <a:cubicBezTo>
                  <a:pt x="491318" y="483604"/>
                  <a:pt x="486274" y="454809"/>
                  <a:pt x="482380" y="452213"/>
                </a:cubicBezTo>
                <a:lnTo>
                  <a:pt x="472405" y="445563"/>
                </a:lnTo>
                <a:cubicBezTo>
                  <a:pt x="471297" y="448888"/>
                  <a:pt x="470647" y="452403"/>
                  <a:pt x="469080" y="455538"/>
                </a:cubicBezTo>
                <a:cubicBezTo>
                  <a:pt x="467293" y="459112"/>
                  <a:pt x="463833" y="461771"/>
                  <a:pt x="462430" y="465513"/>
                </a:cubicBezTo>
                <a:cubicBezTo>
                  <a:pt x="460446" y="470805"/>
                  <a:pt x="459964" y="476553"/>
                  <a:pt x="459105" y="482139"/>
                </a:cubicBezTo>
                <a:cubicBezTo>
                  <a:pt x="457746" y="490971"/>
                  <a:pt x="457248" y="499925"/>
                  <a:pt x="455779" y="508739"/>
                </a:cubicBezTo>
                <a:cubicBezTo>
                  <a:pt x="455028" y="513247"/>
                  <a:pt x="453412" y="517571"/>
                  <a:pt x="452454" y="522040"/>
                </a:cubicBezTo>
                <a:cubicBezTo>
                  <a:pt x="447264" y="546263"/>
                  <a:pt x="449933" y="557812"/>
                  <a:pt x="432504" y="575241"/>
                </a:cubicBezTo>
                <a:cubicBezTo>
                  <a:pt x="426962" y="580783"/>
                  <a:pt x="423313" y="589389"/>
                  <a:pt x="415878" y="591867"/>
                </a:cubicBezTo>
                <a:lnTo>
                  <a:pt x="405903" y="595192"/>
                </a:lnTo>
                <a:cubicBezTo>
                  <a:pt x="402578" y="598517"/>
                  <a:pt x="399841" y="602559"/>
                  <a:pt x="395928" y="605167"/>
                </a:cubicBezTo>
                <a:cubicBezTo>
                  <a:pt x="393012" y="607111"/>
                  <a:pt x="388757" y="606389"/>
                  <a:pt x="385953" y="608492"/>
                </a:cubicBezTo>
                <a:cubicBezTo>
                  <a:pt x="379683" y="613195"/>
                  <a:pt x="374869" y="619576"/>
                  <a:pt x="369327" y="625118"/>
                </a:cubicBezTo>
                <a:cubicBezTo>
                  <a:pt x="366002" y="628443"/>
                  <a:pt x="361960" y="631181"/>
                  <a:pt x="359352" y="635093"/>
                </a:cubicBezTo>
                <a:cubicBezTo>
                  <a:pt x="344312" y="657651"/>
                  <a:pt x="351702" y="649391"/>
                  <a:pt x="339401" y="661694"/>
                </a:cubicBezTo>
                <a:cubicBezTo>
                  <a:pt x="338293" y="665019"/>
                  <a:pt x="337778" y="668605"/>
                  <a:pt x="336076" y="671669"/>
                </a:cubicBezTo>
                <a:cubicBezTo>
                  <a:pt x="332195" y="678656"/>
                  <a:pt x="322776" y="691619"/>
                  <a:pt x="322776" y="691619"/>
                </a:cubicBezTo>
                <a:cubicBezTo>
                  <a:pt x="321668" y="694944"/>
                  <a:pt x="321395" y="698679"/>
                  <a:pt x="319451" y="701595"/>
                </a:cubicBezTo>
                <a:cubicBezTo>
                  <a:pt x="314332" y="709274"/>
                  <a:pt x="306859" y="713314"/>
                  <a:pt x="299500" y="718220"/>
                </a:cubicBezTo>
                <a:cubicBezTo>
                  <a:pt x="297283" y="721545"/>
                  <a:pt x="295676" y="725369"/>
                  <a:pt x="292850" y="728195"/>
                </a:cubicBezTo>
                <a:cubicBezTo>
                  <a:pt x="290024" y="731021"/>
                  <a:pt x="285507" y="731838"/>
                  <a:pt x="282875" y="734846"/>
                </a:cubicBezTo>
                <a:cubicBezTo>
                  <a:pt x="277612" y="740861"/>
                  <a:pt x="274008" y="748146"/>
                  <a:pt x="269574" y="754796"/>
                </a:cubicBezTo>
                <a:cubicBezTo>
                  <a:pt x="267357" y="758121"/>
                  <a:pt x="265749" y="761945"/>
                  <a:pt x="262924" y="764771"/>
                </a:cubicBezTo>
                <a:lnTo>
                  <a:pt x="256274" y="771422"/>
                </a:lnTo>
                <a:cubicBezTo>
                  <a:pt x="253135" y="780839"/>
                  <a:pt x="253240" y="783439"/>
                  <a:pt x="246299" y="791372"/>
                </a:cubicBezTo>
                <a:cubicBezTo>
                  <a:pt x="241138" y="797270"/>
                  <a:pt x="234021" y="801477"/>
                  <a:pt x="229673" y="807998"/>
                </a:cubicBezTo>
                <a:cubicBezTo>
                  <a:pt x="227456" y="811323"/>
                  <a:pt x="225849" y="815147"/>
                  <a:pt x="223023" y="817973"/>
                </a:cubicBezTo>
                <a:cubicBezTo>
                  <a:pt x="205452" y="835544"/>
                  <a:pt x="217981" y="808906"/>
                  <a:pt x="196422" y="841248"/>
                </a:cubicBezTo>
                <a:cubicBezTo>
                  <a:pt x="194205" y="844573"/>
                  <a:pt x="191559" y="847649"/>
                  <a:pt x="189772" y="851224"/>
                </a:cubicBezTo>
                <a:cubicBezTo>
                  <a:pt x="188205" y="854359"/>
                  <a:pt x="188391" y="858283"/>
                  <a:pt x="186447" y="861199"/>
                </a:cubicBezTo>
                <a:cubicBezTo>
                  <a:pt x="183839" y="865112"/>
                  <a:pt x="179797" y="867849"/>
                  <a:pt x="176472" y="871174"/>
                </a:cubicBezTo>
                <a:cubicBezTo>
                  <a:pt x="168118" y="896240"/>
                  <a:pt x="179385" y="865352"/>
                  <a:pt x="166497" y="891125"/>
                </a:cubicBezTo>
                <a:cubicBezTo>
                  <a:pt x="158302" y="907514"/>
                  <a:pt x="169226" y="895193"/>
                  <a:pt x="156521" y="911075"/>
                </a:cubicBezTo>
                <a:cubicBezTo>
                  <a:pt x="154563" y="913523"/>
                  <a:pt x="151829" y="915278"/>
                  <a:pt x="149871" y="917726"/>
                </a:cubicBezTo>
                <a:cubicBezTo>
                  <a:pt x="147375" y="920847"/>
                  <a:pt x="146047" y="924875"/>
                  <a:pt x="143221" y="927701"/>
                </a:cubicBezTo>
                <a:cubicBezTo>
                  <a:pt x="140395" y="930527"/>
                  <a:pt x="136316" y="931793"/>
                  <a:pt x="133246" y="934351"/>
                </a:cubicBezTo>
                <a:cubicBezTo>
                  <a:pt x="129633" y="937361"/>
                  <a:pt x="126883" y="941316"/>
                  <a:pt x="123270" y="944326"/>
                </a:cubicBezTo>
                <a:cubicBezTo>
                  <a:pt x="120200" y="946884"/>
                  <a:pt x="116415" y="948480"/>
                  <a:pt x="113295" y="950976"/>
                </a:cubicBezTo>
                <a:cubicBezTo>
                  <a:pt x="110847" y="952935"/>
                  <a:pt x="109153" y="955746"/>
                  <a:pt x="106645" y="957627"/>
                </a:cubicBezTo>
                <a:cubicBezTo>
                  <a:pt x="100251" y="962423"/>
                  <a:pt x="86694" y="970927"/>
                  <a:pt x="86694" y="970927"/>
                </a:cubicBezTo>
                <a:cubicBezTo>
                  <a:pt x="81038" y="987894"/>
                  <a:pt x="86979" y="975028"/>
                  <a:pt x="73394" y="990878"/>
                </a:cubicBezTo>
                <a:cubicBezTo>
                  <a:pt x="57209" y="1009761"/>
                  <a:pt x="71270" y="1000253"/>
                  <a:pt x="50118" y="1010828"/>
                </a:cubicBezTo>
                <a:cubicBezTo>
                  <a:pt x="36872" y="1030697"/>
                  <a:pt x="51339" y="1013419"/>
                  <a:pt x="33493" y="1024128"/>
                </a:cubicBezTo>
                <a:cubicBezTo>
                  <a:pt x="10674" y="1037821"/>
                  <a:pt x="45124" y="1024686"/>
                  <a:pt x="16867" y="1034104"/>
                </a:cubicBezTo>
                <a:cubicBezTo>
                  <a:pt x="12434" y="1032996"/>
                  <a:pt x="4769" y="1035188"/>
                  <a:pt x="3567" y="1030779"/>
                </a:cubicBezTo>
                <a:cubicBezTo>
                  <a:pt x="-5840" y="996285"/>
                  <a:pt x="5424" y="1005816"/>
                  <a:pt x="13542" y="987552"/>
                </a:cubicBezTo>
                <a:cubicBezTo>
                  <a:pt x="22770" y="966789"/>
                  <a:pt x="15556" y="971737"/>
                  <a:pt x="26843" y="957627"/>
                </a:cubicBezTo>
                <a:cubicBezTo>
                  <a:pt x="28801" y="955179"/>
                  <a:pt x="31276" y="953193"/>
                  <a:pt x="33493" y="950976"/>
                </a:cubicBezTo>
                <a:cubicBezTo>
                  <a:pt x="40748" y="929212"/>
                  <a:pt x="30672" y="950573"/>
                  <a:pt x="46793" y="937676"/>
                </a:cubicBezTo>
                <a:cubicBezTo>
                  <a:pt x="68278" y="920488"/>
                  <a:pt x="38345" y="932733"/>
                  <a:pt x="63419" y="924376"/>
                </a:cubicBezTo>
                <a:cubicBezTo>
                  <a:pt x="71776" y="899302"/>
                  <a:pt x="59531" y="929235"/>
                  <a:pt x="76719" y="907750"/>
                </a:cubicBezTo>
                <a:cubicBezTo>
                  <a:pt x="78908" y="905013"/>
                  <a:pt x="78342" y="900839"/>
                  <a:pt x="80044" y="897775"/>
                </a:cubicBezTo>
                <a:cubicBezTo>
                  <a:pt x="83926" y="890788"/>
                  <a:pt x="88911" y="884474"/>
                  <a:pt x="93345" y="877824"/>
                </a:cubicBezTo>
                <a:lnTo>
                  <a:pt x="99995" y="867849"/>
                </a:lnTo>
                <a:cubicBezTo>
                  <a:pt x="102212" y="864524"/>
                  <a:pt x="103320" y="860091"/>
                  <a:pt x="106645" y="857874"/>
                </a:cubicBezTo>
                <a:cubicBezTo>
                  <a:pt x="109970" y="855657"/>
                  <a:pt x="113613" y="853855"/>
                  <a:pt x="116620" y="851224"/>
                </a:cubicBezTo>
                <a:cubicBezTo>
                  <a:pt x="122518" y="846063"/>
                  <a:pt x="126725" y="838946"/>
                  <a:pt x="133246" y="834598"/>
                </a:cubicBezTo>
                <a:lnTo>
                  <a:pt x="153196" y="821298"/>
                </a:lnTo>
                <a:cubicBezTo>
                  <a:pt x="156217" y="816766"/>
                  <a:pt x="161232" y="807831"/>
                  <a:pt x="166497" y="804672"/>
                </a:cubicBezTo>
                <a:cubicBezTo>
                  <a:pt x="169502" y="802869"/>
                  <a:pt x="173147" y="802455"/>
                  <a:pt x="176472" y="801347"/>
                </a:cubicBezTo>
                <a:cubicBezTo>
                  <a:pt x="178689" y="798022"/>
                  <a:pt x="180296" y="794198"/>
                  <a:pt x="183122" y="791372"/>
                </a:cubicBezTo>
                <a:cubicBezTo>
                  <a:pt x="206197" y="768297"/>
                  <a:pt x="177369" y="811234"/>
                  <a:pt x="209723" y="768096"/>
                </a:cubicBezTo>
                <a:cubicBezTo>
                  <a:pt x="213048" y="763663"/>
                  <a:pt x="216477" y="759305"/>
                  <a:pt x="219698" y="754796"/>
                </a:cubicBezTo>
                <a:cubicBezTo>
                  <a:pt x="222021" y="751544"/>
                  <a:pt x="223790" y="747891"/>
                  <a:pt x="226348" y="744821"/>
                </a:cubicBezTo>
                <a:cubicBezTo>
                  <a:pt x="229358" y="741209"/>
                  <a:pt x="233436" y="738558"/>
                  <a:pt x="236323" y="734846"/>
                </a:cubicBezTo>
                <a:cubicBezTo>
                  <a:pt x="241230" y="728537"/>
                  <a:pt x="247096" y="722478"/>
                  <a:pt x="249624" y="714895"/>
                </a:cubicBezTo>
                <a:cubicBezTo>
                  <a:pt x="250732" y="711570"/>
                  <a:pt x="251247" y="707984"/>
                  <a:pt x="252949" y="704920"/>
                </a:cubicBezTo>
                <a:cubicBezTo>
                  <a:pt x="256830" y="697933"/>
                  <a:pt x="261816" y="691619"/>
                  <a:pt x="266249" y="684969"/>
                </a:cubicBezTo>
                <a:cubicBezTo>
                  <a:pt x="274637" y="672386"/>
                  <a:pt x="270074" y="677819"/>
                  <a:pt x="279550" y="668344"/>
                </a:cubicBezTo>
                <a:cubicBezTo>
                  <a:pt x="287907" y="643270"/>
                  <a:pt x="275662" y="673203"/>
                  <a:pt x="292850" y="651718"/>
                </a:cubicBezTo>
                <a:cubicBezTo>
                  <a:pt x="295039" y="648981"/>
                  <a:pt x="293986" y="644480"/>
                  <a:pt x="296175" y="641743"/>
                </a:cubicBezTo>
                <a:cubicBezTo>
                  <a:pt x="298671" y="638623"/>
                  <a:pt x="303116" y="637694"/>
                  <a:pt x="306150" y="635093"/>
                </a:cubicBezTo>
                <a:cubicBezTo>
                  <a:pt x="310911" y="631012"/>
                  <a:pt x="315973" y="627009"/>
                  <a:pt x="319451" y="621792"/>
                </a:cubicBezTo>
                <a:cubicBezTo>
                  <a:pt x="321668" y="618467"/>
                  <a:pt x="323094" y="614448"/>
                  <a:pt x="326101" y="611817"/>
                </a:cubicBezTo>
                <a:cubicBezTo>
                  <a:pt x="332116" y="606554"/>
                  <a:pt x="339401" y="602950"/>
                  <a:pt x="346051" y="598517"/>
                </a:cubicBezTo>
                <a:cubicBezTo>
                  <a:pt x="349376" y="596300"/>
                  <a:pt x="353201" y="594693"/>
                  <a:pt x="356027" y="591867"/>
                </a:cubicBezTo>
                <a:cubicBezTo>
                  <a:pt x="375366" y="572525"/>
                  <a:pt x="347496" y="599529"/>
                  <a:pt x="372652" y="578566"/>
                </a:cubicBezTo>
                <a:cubicBezTo>
                  <a:pt x="376264" y="575556"/>
                  <a:pt x="378544" y="570924"/>
                  <a:pt x="382627" y="568591"/>
                </a:cubicBezTo>
                <a:cubicBezTo>
                  <a:pt x="386595" y="566324"/>
                  <a:pt x="391494" y="566374"/>
                  <a:pt x="395928" y="565266"/>
                </a:cubicBezTo>
                <a:cubicBezTo>
                  <a:pt x="400864" y="557862"/>
                  <a:pt x="402461" y="554054"/>
                  <a:pt x="409228" y="548640"/>
                </a:cubicBezTo>
                <a:cubicBezTo>
                  <a:pt x="412348" y="546144"/>
                  <a:pt x="415878" y="544207"/>
                  <a:pt x="419203" y="541990"/>
                </a:cubicBezTo>
                <a:cubicBezTo>
                  <a:pt x="421420" y="535340"/>
                  <a:pt x="421966" y="527873"/>
                  <a:pt x="425854" y="522040"/>
                </a:cubicBezTo>
                <a:cubicBezTo>
                  <a:pt x="428071" y="518715"/>
                  <a:pt x="430881" y="515716"/>
                  <a:pt x="432504" y="512064"/>
                </a:cubicBezTo>
                <a:cubicBezTo>
                  <a:pt x="435351" y="505658"/>
                  <a:pt x="436937" y="498764"/>
                  <a:pt x="439154" y="492114"/>
                </a:cubicBezTo>
                <a:lnTo>
                  <a:pt x="442479" y="482139"/>
                </a:lnTo>
                <a:lnTo>
                  <a:pt x="445804" y="472163"/>
                </a:lnTo>
                <a:cubicBezTo>
                  <a:pt x="444696" y="441129"/>
                  <a:pt x="444478" y="410050"/>
                  <a:pt x="442479" y="379061"/>
                </a:cubicBezTo>
                <a:cubicBezTo>
                  <a:pt x="442253" y="375563"/>
                  <a:pt x="440957" y="372091"/>
                  <a:pt x="439154" y="369086"/>
                </a:cubicBezTo>
                <a:cubicBezTo>
                  <a:pt x="437541" y="366398"/>
                  <a:pt x="434721" y="364652"/>
                  <a:pt x="432504" y="362435"/>
                </a:cubicBezTo>
                <a:cubicBezTo>
                  <a:pt x="424590" y="338694"/>
                  <a:pt x="429743" y="348317"/>
                  <a:pt x="419203" y="332510"/>
                </a:cubicBezTo>
                <a:cubicBezTo>
                  <a:pt x="411229" y="308585"/>
                  <a:pt x="420906" y="338469"/>
                  <a:pt x="412553" y="309234"/>
                </a:cubicBezTo>
                <a:cubicBezTo>
                  <a:pt x="411590" y="305864"/>
                  <a:pt x="410930" y="302323"/>
                  <a:pt x="409228" y="299259"/>
                </a:cubicBezTo>
                <a:cubicBezTo>
                  <a:pt x="405347" y="292272"/>
                  <a:pt x="400361" y="285958"/>
                  <a:pt x="395928" y="279308"/>
                </a:cubicBezTo>
                <a:cubicBezTo>
                  <a:pt x="389912" y="270283"/>
                  <a:pt x="385652" y="262482"/>
                  <a:pt x="375977" y="256032"/>
                </a:cubicBezTo>
                <a:cubicBezTo>
                  <a:pt x="372652" y="253815"/>
                  <a:pt x="369072" y="251940"/>
                  <a:pt x="366002" y="249382"/>
                </a:cubicBezTo>
                <a:cubicBezTo>
                  <a:pt x="362390" y="246372"/>
                  <a:pt x="360138" y="241691"/>
                  <a:pt x="356027" y="239407"/>
                </a:cubicBezTo>
                <a:cubicBezTo>
                  <a:pt x="349899" y="236003"/>
                  <a:pt x="342726" y="234974"/>
                  <a:pt x="336076" y="232757"/>
                </a:cubicBezTo>
                <a:cubicBezTo>
                  <a:pt x="315533" y="225909"/>
                  <a:pt x="329592" y="229781"/>
                  <a:pt x="292850" y="226107"/>
                </a:cubicBezTo>
                <a:cubicBezTo>
                  <a:pt x="291742" y="222782"/>
                  <a:pt x="289525" y="219636"/>
                  <a:pt x="289525" y="216131"/>
                </a:cubicBezTo>
                <a:cubicBezTo>
                  <a:pt x="289525" y="203889"/>
                  <a:pt x="290285" y="191526"/>
                  <a:pt x="292850" y="179555"/>
                </a:cubicBezTo>
                <a:cubicBezTo>
                  <a:pt x="295540" y="167000"/>
                  <a:pt x="300887" y="170549"/>
                  <a:pt x="309475" y="166255"/>
                </a:cubicBezTo>
                <a:cubicBezTo>
                  <a:pt x="313050" y="164468"/>
                  <a:pt x="315876" y="161392"/>
                  <a:pt x="319451" y="159605"/>
                </a:cubicBezTo>
                <a:cubicBezTo>
                  <a:pt x="322586" y="158038"/>
                  <a:pt x="326172" y="157582"/>
                  <a:pt x="329426" y="156280"/>
                </a:cubicBezTo>
                <a:lnTo>
                  <a:pt x="329426" y="156280"/>
                </a:lnTo>
                <a:close/>
              </a:path>
            </a:pathLst>
          </a:cu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2" name="Freeform 31"/>
          <p:cNvSpPr/>
          <p:nvPr/>
        </p:nvSpPr>
        <p:spPr>
          <a:xfrm>
            <a:off x="1598212" y="0"/>
            <a:ext cx="2274073" cy="3904090"/>
          </a:xfrm>
          <a:custGeom>
            <a:avLst/>
            <a:gdLst>
              <a:gd name="connsiteX0" fmla="*/ 620202 w 2274073"/>
              <a:gd name="connsiteY0" fmla="*/ 0 h 3904090"/>
              <a:gd name="connsiteX1" fmla="*/ 580445 w 2274073"/>
              <a:gd name="connsiteY1" fmla="*/ 15903 h 3904090"/>
              <a:gd name="connsiteX2" fmla="*/ 556591 w 2274073"/>
              <a:gd name="connsiteY2" fmla="*/ 31805 h 3904090"/>
              <a:gd name="connsiteX3" fmla="*/ 532738 w 2274073"/>
              <a:gd name="connsiteY3" fmla="*/ 39757 h 3904090"/>
              <a:gd name="connsiteX4" fmla="*/ 508884 w 2274073"/>
              <a:gd name="connsiteY4" fmla="*/ 55659 h 3904090"/>
              <a:gd name="connsiteX5" fmla="*/ 437322 w 2274073"/>
              <a:gd name="connsiteY5" fmla="*/ 87464 h 3904090"/>
              <a:gd name="connsiteX6" fmla="*/ 429371 w 2274073"/>
              <a:gd name="connsiteY6" fmla="*/ 111318 h 3904090"/>
              <a:gd name="connsiteX7" fmla="*/ 397565 w 2274073"/>
              <a:gd name="connsiteY7" fmla="*/ 159026 h 3904090"/>
              <a:gd name="connsiteX8" fmla="*/ 397565 w 2274073"/>
              <a:gd name="connsiteY8" fmla="*/ 262393 h 3904090"/>
              <a:gd name="connsiteX9" fmla="*/ 405517 w 2274073"/>
              <a:gd name="connsiteY9" fmla="*/ 286247 h 3904090"/>
              <a:gd name="connsiteX10" fmla="*/ 437322 w 2274073"/>
              <a:gd name="connsiteY10" fmla="*/ 333955 h 3904090"/>
              <a:gd name="connsiteX11" fmla="*/ 453225 w 2274073"/>
              <a:gd name="connsiteY11" fmla="*/ 357809 h 3904090"/>
              <a:gd name="connsiteX12" fmla="*/ 461176 w 2274073"/>
              <a:gd name="connsiteY12" fmla="*/ 381663 h 3904090"/>
              <a:gd name="connsiteX13" fmla="*/ 508884 w 2274073"/>
              <a:gd name="connsiteY13" fmla="*/ 413468 h 3904090"/>
              <a:gd name="connsiteX14" fmla="*/ 516835 w 2274073"/>
              <a:gd name="connsiteY14" fmla="*/ 437322 h 3904090"/>
              <a:gd name="connsiteX15" fmla="*/ 461176 w 2274073"/>
              <a:gd name="connsiteY15" fmla="*/ 524786 h 3904090"/>
              <a:gd name="connsiteX16" fmla="*/ 445273 w 2274073"/>
              <a:gd name="connsiteY16" fmla="*/ 548640 h 3904090"/>
              <a:gd name="connsiteX17" fmla="*/ 429371 w 2274073"/>
              <a:gd name="connsiteY17" fmla="*/ 596348 h 3904090"/>
              <a:gd name="connsiteX18" fmla="*/ 421419 w 2274073"/>
              <a:gd name="connsiteY18" fmla="*/ 652007 h 3904090"/>
              <a:gd name="connsiteX19" fmla="*/ 397565 w 2274073"/>
              <a:gd name="connsiteY19" fmla="*/ 659958 h 3904090"/>
              <a:gd name="connsiteX20" fmla="*/ 381663 w 2274073"/>
              <a:gd name="connsiteY20" fmla="*/ 683812 h 3904090"/>
              <a:gd name="connsiteX21" fmla="*/ 357809 w 2274073"/>
              <a:gd name="connsiteY21" fmla="*/ 699715 h 3904090"/>
              <a:gd name="connsiteX22" fmla="*/ 230588 w 2274073"/>
              <a:gd name="connsiteY22" fmla="*/ 723569 h 3904090"/>
              <a:gd name="connsiteX23" fmla="*/ 87465 w 2274073"/>
              <a:gd name="connsiteY23" fmla="*/ 723569 h 3904090"/>
              <a:gd name="connsiteX24" fmla="*/ 79513 w 2274073"/>
              <a:gd name="connsiteY24" fmla="*/ 747423 h 3904090"/>
              <a:gd name="connsiteX25" fmla="*/ 71562 w 2274073"/>
              <a:gd name="connsiteY25" fmla="*/ 787179 h 3904090"/>
              <a:gd name="connsiteX26" fmla="*/ 87465 w 2274073"/>
              <a:gd name="connsiteY26" fmla="*/ 811033 h 3904090"/>
              <a:gd name="connsiteX27" fmla="*/ 135172 w 2274073"/>
              <a:gd name="connsiteY27" fmla="*/ 826936 h 3904090"/>
              <a:gd name="connsiteX28" fmla="*/ 151075 w 2274073"/>
              <a:gd name="connsiteY28" fmla="*/ 874643 h 3904090"/>
              <a:gd name="connsiteX29" fmla="*/ 159026 w 2274073"/>
              <a:gd name="connsiteY29" fmla="*/ 898497 h 3904090"/>
              <a:gd name="connsiteX30" fmla="*/ 151075 w 2274073"/>
              <a:gd name="connsiteY30" fmla="*/ 954157 h 3904090"/>
              <a:gd name="connsiteX31" fmla="*/ 135172 w 2274073"/>
              <a:gd name="connsiteY31" fmla="*/ 1001864 h 3904090"/>
              <a:gd name="connsiteX32" fmla="*/ 159026 w 2274073"/>
              <a:gd name="connsiteY32" fmla="*/ 1025718 h 3904090"/>
              <a:gd name="connsiteX33" fmla="*/ 127221 w 2274073"/>
              <a:gd name="connsiteY33" fmla="*/ 1089329 h 3904090"/>
              <a:gd name="connsiteX34" fmla="*/ 159026 w 2274073"/>
              <a:gd name="connsiteY34" fmla="*/ 1137037 h 3904090"/>
              <a:gd name="connsiteX35" fmla="*/ 166978 w 2274073"/>
              <a:gd name="connsiteY35" fmla="*/ 1160890 h 3904090"/>
              <a:gd name="connsiteX36" fmla="*/ 190831 w 2274073"/>
              <a:gd name="connsiteY36" fmla="*/ 1176793 h 3904090"/>
              <a:gd name="connsiteX37" fmla="*/ 214685 w 2274073"/>
              <a:gd name="connsiteY37" fmla="*/ 1256306 h 3904090"/>
              <a:gd name="connsiteX38" fmla="*/ 222637 w 2274073"/>
              <a:gd name="connsiteY38" fmla="*/ 1280160 h 3904090"/>
              <a:gd name="connsiteX39" fmla="*/ 230588 w 2274073"/>
              <a:gd name="connsiteY39" fmla="*/ 1304014 h 3904090"/>
              <a:gd name="connsiteX40" fmla="*/ 182880 w 2274073"/>
              <a:gd name="connsiteY40" fmla="*/ 1335819 h 3904090"/>
              <a:gd name="connsiteX41" fmla="*/ 159026 w 2274073"/>
              <a:gd name="connsiteY41" fmla="*/ 1351722 h 3904090"/>
              <a:gd name="connsiteX42" fmla="*/ 111318 w 2274073"/>
              <a:gd name="connsiteY42" fmla="*/ 1367624 h 3904090"/>
              <a:gd name="connsiteX43" fmla="*/ 87465 w 2274073"/>
              <a:gd name="connsiteY43" fmla="*/ 1391478 h 3904090"/>
              <a:gd name="connsiteX44" fmla="*/ 63611 w 2274073"/>
              <a:gd name="connsiteY44" fmla="*/ 1399430 h 3904090"/>
              <a:gd name="connsiteX45" fmla="*/ 47708 w 2274073"/>
              <a:gd name="connsiteY45" fmla="*/ 1423283 h 3904090"/>
              <a:gd name="connsiteX46" fmla="*/ 23854 w 2274073"/>
              <a:gd name="connsiteY46" fmla="*/ 1447137 h 3904090"/>
              <a:gd name="connsiteX47" fmla="*/ 7951 w 2274073"/>
              <a:gd name="connsiteY47" fmla="*/ 1494845 h 3904090"/>
              <a:gd name="connsiteX48" fmla="*/ 0 w 2274073"/>
              <a:gd name="connsiteY48" fmla="*/ 1518699 h 3904090"/>
              <a:gd name="connsiteX49" fmla="*/ 7951 w 2274073"/>
              <a:gd name="connsiteY49" fmla="*/ 1542553 h 3904090"/>
              <a:gd name="connsiteX50" fmla="*/ 55659 w 2274073"/>
              <a:gd name="connsiteY50" fmla="*/ 1558456 h 3904090"/>
              <a:gd name="connsiteX51" fmla="*/ 79513 w 2274073"/>
              <a:gd name="connsiteY51" fmla="*/ 1566407 h 3904090"/>
              <a:gd name="connsiteX52" fmla="*/ 174929 w 2274073"/>
              <a:gd name="connsiteY52" fmla="*/ 1582310 h 3904090"/>
              <a:gd name="connsiteX53" fmla="*/ 198783 w 2274073"/>
              <a:gd name="connsiteY53" fmla="*/ 1590261 h 3904090"/>
              <a:gd name="connsiteX54" fmla="*/ 222637 w 2274073"/>
              <a:gd name="connsiteY54" fmla="*/ 1614115 h 3904090"/>
              <a:gd name="connsiteX55" fmla="*/ 254442 w 2274073"/>
              <a:gd name="connsiteY55" fmla="*/ 1661823 h 3904090"/>
              <a:gd name="connsiteX56" fmla="*/ 302150 w 2274073"/>
              <a:gd name="connsiteY56" fmla="*/ 1677725 h 3904090"/>
              <a:gd name="connsiteX57" fmla="*/ 333955 w 2274073"/>
              <a:gd name="connsiteY57" fmla="*/ 1669774 h 3904090"/>
              <a:gd name="connsiteX58" fmla="*/ 357809 w 2274073"/>
              <a:gd name="connsiteY58" fmla="*/ 1661823 h 3904090"/>
              <a:gd name="connsiteX59" fmla="*/ 389614 w 2274073"/>
              <a:gd name="connsiteY59" fmla="*/ 1709530 h 3904090"/>
              <a:gd name="connsiteX60" fmla="*/ 397565 w 2274073"/>
              <a:gd name="connsiteY60" fmla="*/ 1836751 h 3904090"/>
              <a:gd name="connsiteX61" fmla="*/ 373711 w 2274073"/>
              <a:gd name="connsiteY61" fmla="*/ 1860605 h 3904090"/>
              <a:gd name="connsiteX62" fmla="*/ 326004 w 2274073"/>
              <a:gd name="connsiteY62" fmla="*/ 1884459 h 3904090"/>
              <a:gd name="connsiteX63" fmla="*/ 278296 w 2274073"/>
              <a:gd name="connsiteY63" fmla="*/ 1924216 h 3904090"/>
              <a:gd name="connsiteX64" fmla="*/ 254442 w 2274073"/>
              <a:gd name="connsiteY64" fmla="*/ 1940118 h 3904090"/>
              <a:gd name="connsiteX65" fmla="*/ 230588 w 2274073"/>
              <a:gd name="connsiteY65" fmla="*/ 1995777 h 3904090"/>
              <a:gd name="connsiteX66" fmla="*/ 246491 w 2274073"/>
              <a:gd name="connsiteY66" fmla="*/ 2043485 h 3904090"/>
              <a:gd name="connsiteX67" fmla="*/ 294198 w 2274073"/>
              <a:gd name="connsiteY67" fmla="*/ 2035534 h 3904090"/>
              <a:gd name="connsiteX68" fmla="*/ 341906 w 2274073"/>
              <a:gd name="connsiteY68" fmla="*/ 2019631 h 3904090"/>
              <a:gd name="connsiteX69" fmla="*/ 461176 w 2274073"/>
              <a:gd name="connsiteY69" fmla="*/ 2027583 h 3904090"/>
              <a:gd name="connsiteX70" fmla="*/ 667910 w 2274073"/>
              <a:gd name="connsiteY70" fmla="*/ 2035534 h 3904090"/>
              <a:gd name="connsiteX71" fmla="*/ 755374 w 2274073"/>
              <a:gd name="connsiteY71" fmla="*/ 2059388 h 3904090"/>
              <a:gd name="connsiteX72" fmla="*/ 779228 w 2274073"/>
              <a:gd name="connsiteY72" fmla="*/ 2067339 h 3904090"/>
              <a:gd name="connsiteX73" fmla="*/ 818985 w 2274073"/>
              <a:gd name="connsiteY73" fmla="*/ 2130950 h 3904090"/>
              <a:gd name="connsiteX74" fmla="*/ 826936 w 2274073"/>
              <a:gd name="connsiteY74" fmla="*/ 2154803 h 3904090"/>
              <a:gd name="connsiteX75" fmla="*/ 834887 w 2274073"/>
              <a:gd name="connsiteY75" fmla="*/ 2258170 h 3904090"/>
              <a:gd name="connsiteX76" fmla="*/ 906449 w 2274073"/>
              <a:gd name="connsiteY76" fmla="*/ 2282024 h 3904090"/>
              <a:gd name="connsiteX77" fmla="*/ 954157 w 2274073"/>
              <a:gd name="connsiteY77" fmla="*/ 2305878 h 3904090"/>
              <a:gd name="connsiteX78" fmla="*/ 978011 w 2274073"/>
              <a:gd name="connsiteY78" fmla="*/ 2329732 h 3904090"/>
              <a:gd name="connsiteX79" fmla="*/ 1025718 w 2274073"/>
              <a:gd name="connsiteY79" fmla="*/ 2369489 h 3904090"/>
              <a:gd name="connsiteX80" fmla="*/ 1033670 w 2274073"/>
              <a:gd name="connsiteY80" fmla="*/ 2393343 h 3904090"/>
              <a:gd name="connsiteX81" fmla="*/ 1049572 w 2274073"/>
              <a:gd name="connsiteY81" fmla="*/ 2433099 h 3904090"/>
              <a:gd name="connsiteX82" fmla="*/ 1001865 w 2274073"/>
              <a:gd name="connsiteY82" fmla="*/ 2449002 h 3904090"/>
              <a:gd name="connsiteX83" fmla="*/ 1025718 w 2274073"/>
              <a:gd name="connsiteY83" fmla="*/ 2472856 h 3904090"/>
              <a:gd name="connsiteX84" fmla="*/ 1073426 w 2274073"/>
              <a:gd name="connsiteY84" fmla="*/ 2488758 h 3904090"/>
              <a:gd name="connsiteX85" fmla="*/ 1097280 w 2274073"/>
              <a:gd name="connsiteY85" fmla="*/ 2496710 h 3904090"/>
              <a:gd name="connsiteX86" fmla="*/ 1121134 w 2274073"/>
              <a:gd name="connsiteY86" fmla="*/ 2512612 h 3904090"/>
              <a:gd name="connsiteX87" fmla="*/ 1121134 w 2274073"/>
              <a:gd name="connsiteY87" fmla="*/ 2560320 h 3904090"/>
              <a:gd name="connsiteX88" fmla="*/ 1073426 w 2274073"/>
              <a:gd name="connsiteY88" fmla="*/ 2576223 h 3904090"/>
              <a:gd name="connsiteX89" fmla="*/ 1065475 w 2274073"/>
              <a:gd name="connsiteY89" fmla="*/ 2600077 h 3904090"/>
              <a:gd name="connsiteX90" fmla="*/ 1049572 w 2274073"/>
              <a:gd name="connsiteY90" fmla="*/ 2623930 h 3904090"/>
              <a:gd name="connsiteX91" fmla="*/ 1057524 w 2274073"/>
              <a:gd name="connsiteY91" fmla="*/ 2703443 h 3904090"/>
              <a:gd name="connsiteX92" fmla="*/ 1113183 w 2274073"/>
              <a:gd name="connsiteY92" fmla="*/ 2671638 h 3904090"/>
              <a:gd name="connsiteX93" fmla="*/ 1160891 w 2274073"/>
              <a:gd name="connsiteY93" fmla="*/ 2655736 h 3904090"/>
              <a:gd name="connsiteX94" fmla="*/ 1184745 w 2274073"/>
              <a:gd name="connsiteY94" fmla="*/ 2647784 h 3904090"/>
              <a:gd name="connsiteX95" fmla="*/ 1232452 w 2274073"/>
              <a:gd name="connsiteY95" fmla="*/ 2655736 h 3904090"/>
              <a:gd name="connsiteX96" fmla="*/ 1264258 w 2274073"/>
              <a:gd name="connsiteY96" fmla="*/ 2711395 h 3904090"/>
              <a:gd name="connsiteX97" fmla="*/ 1272209 w 2274073"/>
              <a:gd name="connsiteY97" fmla="*/ 2735249 h 3904090"/>
              <a:gd name="connsiteX98" fmla="*/ 1280160 w 2274073"/>
              <a:gd name="connsiteY98" fmla="*/ 2854518 h 3904090"/>
              <a:gd name="connsiteX99" fmla="*/ 1280160 w 2274073"/>
              <a:gd name="connsiteY99" fmla="*/ 2910177 h 3904090"/>
              <a:gd name="connsiteX100" fmla="*/ 1240404 w 2274073"/>
              <a:gd name="connsiteY100" fmla="*/ 2918129 h 3904090"/>
              <a:gd name="connsiteX101" fmla="*/ 1216550 w 2274073"/>
              <a:gd name="connsiteY101" fmla="*/ 2965837 h 3904090"/>
              <a:gd name="connsiteX102" fmla="*/ 1200647 w 2274073"/>
              <a:gd name="connsiteY102" fmla="*/ 2989690 h 3904090"/>
              <a:gd name="connsiteX103" fmla="*/ 1200647 w 2274073"/>
              <a:gd name="connsiteY103" fmla="*/ 3077155 h 3904090"/>
              <a:gd name="connsiteX104" fmla="*/ 1256306 w 2274073"/>
              <a:gd name="connsiteY104" fmla="*/ 3101009 h 3904090"/>
              <a:gd name="connsiteX105" fmla="*/ 1383527 w 2274073"/>
              <a:gd name="connsiteY105" fmla="*/ 3101009 h 3904090"/>
              <a:gd name="connsiteX106" fmla="*/ 1391478 w 2274073"/>
              <a:gd name="connsiteY106" fmla="*/ 3132814 h 3904090"/>
              <a:gd name="connsiteX107" fmla="*/ 1383527 w 2274073"/>
              <a:gd name="connsiteY107" fmla="*/ 3164619 h 3904090"/>
              <a:gd name="connsiteX108" fmla="*/ 1335819 w 2274073"/>
              <a:gd name="connsiteY108" fmla="*/ 3148717 h 3904090"/>
              <a:gd name="connsiteX109" fmla="*/ 1240404 w 2274073"/>
              <a:gd name="connsiteY109" fmla="*/ 3156668 h 3904090"/>
              <a:gd name="connsiteX110" fmla="*/ 1216550 w 2274073"/>
              <a:gd name="connsiteY110" fmla="*/ 3164619 h 3904090"/>
              <a:gd name="connsiteX111" fmla="*/ 1208598 w 2274073"/>
              <a:gd name="connsiteY111" fmla="*/ 3188473 h 3904090"/>
              <a:gd name="connsiteX112" fmla="*/ 1216550 w 2274073"/>
              <a:gd name="connsiteY112" fmla="*/ 3220278 h 3904090"/>
              <a:gd name="connsiteX113" fmla="*/ 1240404 w 2274073"/>
              <a:gd name="connsiteY113" fmla="*/ 3228230 h 3904090"/>
              <a:gd name="connsiteX114" fmla="*/ 1311965 w 2274073"/>
              <a:gd name="connsiteY114" fmla="*/ 3236181 h 3904090"/>
              <a:gd name="connsiteX115" fmla="*/ 1343771 w 2274073"/>
              <a:gd name="connsiteY115" fmla="*/ 3244132 h 3904090"/>
              <a:gd name="connsiteX116" fmla="*/ 1399430 w 2274073"/>
              <a:gd name="connsiteY116" fmla="*/ 3260035 h 3904090"/>
              <a:gd name="connsiteX117" fmla="*/ 1423284 w 2274073"/>
              <a:gd name="connsiteY117" fmla="*/ 3275937 h 3904090"/>
              <a:gd name="connsiteX118" fmla="*/ 1447138 w 2274073"/>
              <a:gd name="connsiteY118" fmla="*/ 3283889 h 3904090"/>
              <a:gd name="connsiteX119" fmla="*/ 1455089 w 2274073"/>
              <a:gd name="connsiteY119" fmla="*/ 3307743 h 3904090"/>
              <a:gd name="connsiteX120" fmla="*/ 1423284 w 2274073"/>
              <a:gd name="connsiteY120" fmla="*/ 3339548 h 3904090"/>
              <a:gd name="connsiteX121" fmla="*/ 1407381 w 2274073"/>
              <a:gd name="connsiteY121" fmla="*/ 3363402 h 3904090"/>
              <a:gd name="connsiteX122" fmla="*/ 1399430 w 2274073"/>
              <a:gd name="connsiteY122" fmla="*/ 3387256 h 3904090"/>
              <a:gd name="connsiteX123" fmla="*/ 1407381 w 2274073"/>
              <a:gd name="connsiteY123" fmla="*/ 3419061 h 3904090"/>
              <a:gd name="connsiteX124" fmla="*/ 1494845 w 2274073"/>
              <a:gd name="connsiteY124" fmla="*/ 3442915 h 3904090"/>
              <a:gd name="connsiteX125" fmla="*/ 1614115 w 2274073"/>
              <a:gd name="connsiteY125" fmla="*/ 3450866 h 3904090"/>
              <a:gd name="connsiteX126" fmla="*/ 1645920 w 2274073"/>
              <a:gd name="connsiteY126" fmla="*/ 3458817 h 3904090"/>
              <a:gd name="connsiteX127" fmla="*/ 1701579 w 2274073"/>
              <a:gd name="connsiteY127" fmla="*/ 3466769 h 3904090"/>
              <a:gd name="connsiteX128" fmla="*/ 1725433 w 2274073"/>
              <a:gd name="connsiteY128" fmla="*/ 3482671 h 3904090"/>
              <a:gd name="connsiteX129" fmla="*/ 1765190 w 2274073"/>
              <a:gd name="connsiteY129" fmla="*/ 3514477 h 3904090"/>
              <a:gd name="connsiteX130" fmla="*/ 1789044 w 2274073"/>
              <a:gd name="connsiteY130" fmla="*/ 3562184 h 3904090"/>
              <a:gd name="connsiteX131" fmla="*/ 1812898 w 2274073"/>
              <a:gd name="connsiteY131" fmla="*/ 3578087 h 3904090"/>
              <a:gd name="connsiteX132" fmla="*/ 1836751 w 2274073"/>
              <a:gd name="connsiteY132" fmla="*/ 3601941 h 3904090"/>
              <a:gd name="connsiteX133" fmla="*/ 1908313 w 2274073"/>
              <a:gd name="connsiteY133" fmla="*/ 3633746 h 3904090"/>
              <a:gd name="connsiteX134" fmla="*/ 1932167 w 2274073"/>
              <a:gd name="connsiteY134" fmla="*/ 3641697 h 3904090"/>
              <a:gd name="connsiteX135" fmla="*/ 2027583 w 2274073"/>
              <a:gd name="connsiteY135" fmla="*/ 3657600 h 3904090"/>
              <a:gd name="connsiteX136" fmla="*/ 2107096 w 2274073"/>
              <a:gd name="connsiteY136" fmla="*/ 3737113 h 3904090"/>
              <a:gd name="connsiteX137" fmla="*/ 2122998 w 2274073"/>
              <a:gd name="connsiteY137" fmla="*/ 3760967 h 3904090"/>
              <a:gd name="connsiteX138" fmla="*/ 2130950 w 2274073"/>
              <a:gd name="connsiteY138" fmla="*/ 3784821 h 3904090"/>
              <a:gd name="connsiteX139" fmla="*/ 2154804 w 2274073"/>
              <a:gd name="connsiteY139" fmla="*/ 3848431 h 3904090"/>
              <a:gd name="connsiteX140" fmla="*/ 2178658 w 2274073"/>
              <a:gd name="connsiteY140" fmla="*/ 3856383 h 3904090"/>
              <a:gd name="connsiteX141" fmla="*/ 2242268 w 2274073"/>
              <a:gd name="connsiteY141" fmla="*/ 3872285 h 3904090"/>
              <a:gd name="connsiteX142" fmla="*/ 2274073 w 2274073"/>
              <a:gd name="connsiteY142" fmla="*/ 3904090 h 39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2274073" h="3904090">
                <a:moveTo>
                  <a:pt x="620202" y="0"/>
                </a:moveTo>
                <a:cubicBezTo>
                  <a:pt x="606950" y="5301"/>
                  <a:pt x="593211" y="9520"/>
                  <a:pt x="580445" y="15903"/>
                </a:cubicBezTo>
                <a:cubicBezTo>
                  <a:pt x="571898" y="20177"/>
                  <a:pt x="565138" y="27531"/>
                  <a:pt x="556591" y="31805"/>
                </a:cubicBezTo>
                <a:cubicBezTo>
                  <a:pt x="549095" y="35553"/>
                  <a:pt x="540234" y="36009"/>
                  <a:pt x="532738" y="39757"/>
                </a:cubicBezTo>
                <a:cubicBezTo>
                  <a:pt x="524191" y="44031"/>
                  <a:pt x="517617" y="51778"/>
                  <a:pt x="508884" y="55659"/>
                </a:cubicBezTo>
                <a:cubicBezTo>
                  <a:pt x="423723" y="93508"/>
                  <a:pt x="491307" y="51476"/>
                  <a:pt x="437322" y="87464"/>
                </a:cubicBezTo>
                <a:cubicBezTo>
                  <a:pt x="434672" y="95415"/>
                  <a:pt x="433441" y="103991"/>
                  <a:pt x="429371" y="111318"/>
                </a:cubicBezTo>
                <a:cubicBezTo>
                  <a:pt x="420089" y="128026"/>
                  <a:pt x="397565" y="159026"/>
                  <a:pt x="397565" y="159026"/>
                </a:cubicBezTo>
                <a:cubicBezTo>
                  <a:pt x="382210" y="205094"/>
                  <a:pt x="385543" y="184252"/>
                  <a:pt x="397565" y="262393"/>
                </a:cubicBezTo>
                <a:cubicBezTo>
                  <a:pt x="398839" y="270677"/>
                  <a:pt x="401447" y="278920"/>
                  <a:pt x="405517" y="286247"/>
                </a:cubicBezTo>
                <a:cubicBezTo>
                  <a:pt x="414799" y="302954"/>
                  <a:pt x="426720" y="318052"/>
                  <a:pt x="437322" y="333955"/>
                </a:cubicBezTo>
                <a:lnTo>
                  <a:pt x="453225" y="357809"/>
                </a:lnTo>
                <a:cubicBezTo>
                  <a:pt x="455875" y="365760"/>
                  <a:pt x="455249" y="375736"/>
                  <a:pt x="461176" y="381663"/>
                </a:cubicBezTo>
                <a:cubicBezTo>
                  <a:pt x="474691" y="395178"/>
                  <a:pt x="508884" y="413468"/>
                  <a:pt x="508884" y="413468"/>
                </a:cubicBezTo>
                <a:cubicBezTo>
                  <a:pt x="511534" y="421419"/>
                  <a:pt x="516835" y="428941"/>
                  <a:pt x="516835" y="437322"/>
                </a:cubicBezTo>
                <a:cubicBezTo>
                  <a:pt x="516835" y="497794"/>
                  <a:pt x="497869" y="469748"/>
                  <a:pt x="461176" y="524786"/>
                </a:cubicBezTo>
                <a:lnTo>
                  <a:pt x="445273" y="548640"/>
                </a:lnTo>
                <a:cubicBezTo>
                  <a:pt x="439972" y="564543"/>
                  <a:pt x="431742" y="579754"/>
                  <a:pt x="429371" y="596348"/>
                </a:cubicBezTo>
                <a:cubicBezTo>
                  <a:pt x="426720" y="614901"/>
                  <a:pt x="429801" y="635244"/>
                  <a:pt x="421419" y="652007"/>
                </a:cubicBezTo>
                <a:cubicBezTo>
                  <a:pt x="417671" y="659504"/>
                  <a:pt x="405516" y="657308"/>
                  <a:pt x="397565" y="659958"/>
                </a:cubicBezTo>
                <a:cubicBezTo>
                  <a:pt x="392264" y="667909"/>
                  <a:pt x="388420" y="677055"/>
                  <a:pt x="381663" y="683812"/>
                </a:cubicBezTo>
                <a:cubicBezTo>
                  <a:pt x="374906" y="690569"/>
                  <a:pt x="366542" y="695834"/>
                  <a:pt x="357809" y="699715"/>
                </a:cubicBezTo>
                <a:cubicBezTo>
                  <a:pt x="308375" y="721685"/>
                  <a:pt x="289368" y="717690"/>
                  <a:pt x="230588" y="723569"/>
                </a:cubicBezTo>
                <a:cubicBezTo>
                  <a:pt x="216012" y="722354"/>
                  <a:pt x="117702" y="706290"/>
                  <a:pt x="87465" y="723569"/>
                </a:cubicBezTo>
                <a:cubicBezTo>
                  <a:pt x="80188" y="727727"/>
                  <a:pt x="81546" y="739292"/>
                  <a:pt x="79513" y="747423"/>
                </a:cubicBezTo>
                <a:cubicBezTo>
                  <a:pt x="76235" y="760534"/>
                  <a:pt x="74212" y="773927"/>
                  <a:pt x="71562" y="787179"/>
                </a:cubicBezTo>
                <a:cubicBezTo>
                  <a:pt x="76863" y="795130"/>
                  <a:pt x="79361" y="805968"/>
                  <a:pt x="87465" y="811033"/>
                </a:cubicBezTo>
                <a:cubicBezTo>
                  <a:pt x="101680" y="819917"/>
                  <a:pt x="135172" y="826936"/>
                  <a:pt x="135172" y="826936"/>
                </a:cubicBezTo>
                <a:lnTo>
                  <a:pt x="151075" y="874643"/>
                </a:lnTo>
                <a:lnTo>
                  <a:pt x="159026" y="898497"/>
                </a:lnTo>
                <a:cubicBezTo>
                  <a:pt x="156376" y="917050"/>
                  <a:pt x="155289" y="935895"/>
                  <a:pt x="151075" y="954157"/>
                </a:cubicBezTo>
                <a:cubicBezTo>
                  <a:pt x="147306" y="970490"/>
                  <a:pt x="135172" y="1001864"/>
                  <a:pt x="135172" y="1001864"/>
                </a:cubicBezTo>
                <a:cubicBezTo>
                  <a:pt x="143123" y="1009815"/>
                  <a:pt x="157631" y="1014560"/>
                  <a:pt x="159026" y="1025718"/>
                </a:cubicBezTo>
                <a:cubicBezTo>
                  <a:pt x="161074" y="1042100"/>
                  <a:pt x="136647" y="1075190"/>
                  <a:pt x="127221" y="1089329"/>
                </a:cubicBezTo>
                <a:cubicBezTo>
                  <a:pt x="137823" y="1105232"/>
                  <a:pt x="152981" y="1118905"/>
                  <a:pt x="159026" y="1137037"/>
                </a:cubicBezTo>
                <a:cubicBezTo>
                  <a:pt x="161677" y="1144988"/>
                  <a:pt x="161742" y="1154345"/>
                  <a:pt x="166978" y="1160890"/>
                </a:cubicBezTo>
                <a:cubicBezTo>
                  <a:pt x="172948" y="1168352"/>
                  <a:pt x="182880" y="1171492"/>
                  <a:pt x="190831" y="1176793"/>
                </a:cubicBezTo>
                <a:cubicBezTo>
                  <a:pt x="202847" y="1224854"/>
                  <a:pt x="195330" y="1198240"/>
                  <a:pt x="214685" y="1256306"/>
                </a:cubicBezTo>
                <a:lnTo>
                  <a:pt x="222637" y="1280160"/>
                </a:lnTo>
                <a:lnTo>
                  <a:pt x="230588" y="1304014"/>
                </a:lnTo>
                <a:cubicBezTo>
                  <a:pt x="185367" y="1349235"/>
                  <a:pt x="228910" y="1312804"/>
                  <a:pt x="182880" y="1335819"/>
                </a:cubicBezTo>
                <a:cubicBezTo>
                  <a:pt x="174333" y="1340093"/>
                  <a:pt x="167759" y="1347841"/>
                  <a:pt x="159026" y="1351722"/>
                </a:cubicBezTo>
                <a:cubicBezTo>
                  <a:pt x="143708" y="1358530"/>
                  <a:pt x="111318" y="1367624"/>
                  <a:pt x="111318" y="1367624"/>
                </a:cubicBezTo>
                <a:cubicBezTo>
                  <a:pt x="103367" y="1375575"/>
                  <a:pt x="96821" y="1385240"/>
                  <a:pt x="87465" y="1391478"/>
                </a:cubicBezTo>
                <a:cubicBezTo>
                  <a:pt x="80491" y="1396127"/>
                  <a:pt x="70156" y="1394194"/>
                  <a:pt x="63611" y="1399430"/>
                </a:cubicBezTo>
                <a:cubicBezTo>
                  <a:pt x="56149" y="1405400"/>
                  <a:pt x="53826" y="1415942"/>
                  <a:pt x="47708" y="1423283"/>
                </a:cubicBezTo>
                <a:cubicBezTo>
                  <a:pt x="40509" y="1431921"/>
                  <a:pt x="31805" y="1439186"/>
                  <a:pt x="23854" y="1447137"/>
                </a:cubicBezTo>
                <a:lnTo>
                  <a:pt x="7951" y="1494845"/>
                </a:lnTo>
                <a:lnTo>
                  <a:pt x="0" y="1518699"/>
                </a:lnTo>
                <a:cubicBezTo>
                  <a:pt x="2650" y="1526650"/>
                  <a:pt x="1131" y="1537681"/>
                  <a:pt x="7951" y="1542553"/>
                </a:cubicBezTo>
                <a:cubicBezTo>
                  <a:pt x="21591" y="1552296"/>
                  <a:pt x="39756" y="1553155"/>
                  <a:pt x="55659" y="1558456"/>
                </a:cubicBezTo>
                <a:cubicBezTo>
                  <a:pt x="63610" y="1561106"/>
                  <a:pt x="71246" y="1565029"/>
                  <a:pt x="79513" y="1566407"/>
                </a:cubicBezTo>
                <a:cubicBezTo>
                  <a:pt x="111318" y="1571708"/>
                  <a:pt x="144339" y="1572114"/>
                  <a:pt x="174929" y="1582310"/>
                </a:cubicBezTo>
                <a:lnTo>
                  <a:pt x="198783" y="1590261"/>
                </a:lnTo>
                <a:cubicBezTo>
                  <a:pt x="206734" y="1598212"/>
                  <a:pt x="215733" y="1605239"/>
                  <a:pt x="222637" y="1614115"/>
                </a:cubicBezTo>
                <a:cubicBezTo>
                  <a:pt x="234371" y="1629202"/>
                  <a:pt x="236310" y="1655779"/>
                  <a:pt x="254442" y="1661823"/>
                </a:cubicBezTo>
                <a:lnTo>
                  <a:pt x="302150" y="1677725"/>
                </a:lnTo>
                <a:cubicBezTo>
                  <a:pt x="312752" y="1675075"/>
                  <a:pt x="323448" y="1672776"/>
                  <a:pt x="333955" y="1669774"/>
                </a:cubicBezTo>
                <a:cubicBezTo>
                  <a:pt x="342014" y="1667472"/>
                  <a:pt x="350989" y="1656951"/>
                  <a:pt x="357809" y="1661823"/>
                </a:cubicBezTo>
                <a:cubicBezTo>
                  <a:pt x="373361" y="1672932"/>
                  <a:pt x="389614" y="1709530"/>
                  <a:pt x="389614" y="1709530"/>
                </a:cubicBezTo>
                <a:cubicBezTo>
                  <a:pt x="407403" y="1762894"/>
                  <a:pt x="417574" y="1771724"/>
                  <a:pt x="397565" y="1836751"/>
                </a:cubicBezTo>
                <a:cubicBezTo>
                  <a:pt x="394258" y="1847499"/>
                  <a:pt x="382349" y="1853406"/>
                  <a:pt x="373711" y="1860605"/>
                </a:cubicBezTo>
                <a:cubicBezTo>
                  <a:pt x="353158" y="1877733"/>
                  <a:pt x="349913" y="1876490"/>
                  <a:pt x="326004" y="1884459"/>
                </a:cubicBezTo>
                <a:cubicBezTo>
                  <a:pt x="266772" y="1923948"/>
                  <a:pt x="339526" y="1873191"/>
                  <a:pt x="278296" y="1924216"/>
                </a:cubicBezTo>
                <a:cubicBezTo>
                  <a:pt x="270955" y="1930334"/>
                  <a:pt x="262393" y="1934817"/>
                  <a:pt x="254442" y="1940118"/>
                </a:cubicBezTo>
                <a:cubicBezTo>
                  <a:pt x="243409" y="1956666"/>
                  <a:pt x="228355" y="1973453"/>
                  <a:pt x="230588" y="1995777"/>
                </a:cubicBezTo>
                <a:cubicBezTo>
                  <a:pt x="232256" y="2012457"/>
                  <a:pt x="246491" y="2043485"/>
                  <a:pt x="246491" y="2043485"/>
                </a:cubicBezTo>
                <a:cubicBezTo>
                  <a:pt x="262393" y="2040835"/>
                  <a:pt x="278558" y="2039444"/>
                  <a:pt x="294198" y="2035534"/>
                </a:cubicBezTo>
                <a:cubicBezTo>
                  <a:pt x="310460" y="2031468"/>
                  <a:pt x="341906" y="2019631"/>
                  <a:pt x="341906" y="2019631"/>
                </a:cubicBezTo>
                <a:lnTo>
                  <a:pt x="461176" y="2027583"/>
                </a:lnTo>
                <a:cubicBezTo>
                  <a:pt x="530056" y="2030943"/>
                  <a:pt x="599091" y="2031094"/>
                  <a:pt x="667910" y="2035534"/>
                </a:cubicBezTo>
                <a:cubicBezTo>
                  <a:pt x="695784" y="2037332"/>
                  <a:pt x="729972" y="2050921"/>
                  <a:pt x="755374" y="2059388"/>
                </a:cubicBezTo>
                <a:lnTo>
                  <a:pt x="779228" y="2067339"/>
                </a:lnTo>
                <a:cubicBezTo>
                  <a:pt x="817029" y="2092540"/>
                  <a:pt x="800060" y="2074176"/>
                  <a:pt x="818985" y="2130950"/>
                </a:cubicBezTo>
                <a:lnTo>
                  <a:pt x="826936" y="2154803"/>
                </a:lnTo>
                <a:cubicBezTo>
                  <a:pt x="829586" y="2189259"/>
                  <a:pt x="820273" y="2226855"/>
                  <a:pt x="834887" y="2258170"/>
                </a:cubicBezTo>
                <a:cubicBezTo>
                  <a:pt x="834888" y="2258172"/>
                  <a:pt x="894521" y="2278048"/>
                  <a:pt x="906449" y="2282024"/>
                </a:cubicBezTo>
                <a:cubicBezTo>
                  <a:pt x="930353" y="2289992"/>
                  <a:pt x="933608" y="2288754"/>
                  <a:pt x="954157" y="2305878"/>
                </a:cubicBezTo>
                <a:cubicBezTo>
                  <a:pt x="962796" y="2313077"/>
                  <a:pt x="969372" y="2322533"/>
                  <a:pt x="978011" y="2329732"/>
                </a:cubicBezTo>
                <a:cubicBezTo>
                  <a:pt x="1044423" y="2385076"/>
                  <a:pt x="956041" y="2299809"/>
                  <a:pt x="1025718" y="2369489"/>
                </a:cubicBezTo>
                <a:cubicBezTo>
                  <a:pt x="1028369" y="2377440"/>
                  <a:pt x="1028434" y="2386798"/>
                  <a:pt x="1033670" y="2393343"/>
                </a:cubicBezTo>
                <a:cubicBezTo>
                  <a:pt x="1040785" y="2402236"/>
                  <a:pt x="1081344" y="2410404"/>
                  <a:pt x="1049572" y="2433099"/>
                </a:cubicBezTo>
                <a:cubicBezTo>
                  <a:pt x="1035932" y="2442842"/>
                  <a:pt x="1001865" y="2449002"/>
                  <a:pt x="1001865" y="2449002"/>
                </a:cubicBezTo>
                <a:cubicBezTo>
                  <a:pt x="1009816" y="2456953"/>
                  <a:pt x="1015888" y="2467395"/>
                  <a:pt x="1025718" y="2472856"/>
                </a:cubicBezTo>
                <a:cubicBezTo>
                  <a:pt x="1040371" y="2480997"/>
                  <a:pt x="1057523" y="2483457"/>
                  <a:pt x="1073426" y="2488758"/>
                </a:cubicBezTo>
                <a:cubicBezTo>
                  <a:pt x="1081377" y="2491408"/>
                  <a:pt x="1090306" y="2492061"/>
                  <a:pt x="1097280" y="2496710"/>
                </a:cubicBezTo>
                <a:lnTo>
                  <a:pt x="1121134" y="2512612"/>
                </a:lnTo>
                <a:cubicBezTo>
                  <a:pt x="1125211" y="2524845"/>
                  <a:pt x="1138259" y="2548087"/>
                  <a:pt x="1121134" y="2560320"/>
                </a:cubicBezTo>
                <a:cubicBezTo>
                  <a:pt x="1107494" y="2570063"/>
                  <a:pt x="1073426" y="2576223"/>
                  <a:pt x="1073426" y="2576223"/>
                </a:cubicBezTo>
                <a:cubicBezTo>
                  <a:pt x="1070776" y="2584174"/>
                  <a:pt x="1069223" y="2592580"/>
                  <a:pt x="1065475" y="2600077"/>
                </a:cubicBezTo>
                <a:cubicBezTo>
                  <a:pt x="1061201" y="2608624"/>
                  <a:pt x="1050305" y="2614402"/>
                  <a:pt x="1049572" y="2623930"/>
                </a:cubicBezTo>
                <a:cubicBezTo>
                  <a:pt x="1047529" y="2650488"/>
                  <a:pt x="1054873" y="2676939"/>
                  <a:pt x="1057524" y="2703443"/>
                </a:cubicBezTo>
                <a:cubicBezTo>
                  <a:pt x="1144881" y="2681604"/>
                  <a:pt x="1035664" y="2714703"/>
                  <a:pt x="1113183" y="2671638"/>
                </a:cubicBezTo>
                <a:cubicBezTo>
                  <a:pt x="1127836" y="2663497"/>
                  <a:pt x="1144988" y="2661037"/>
                  <a:pt x="1160891" y="2655736"/>
                </a:cubicBezTo>
                <a:lnTo>
                  <a:pt x="1184745" y="2647784"/>
                </a:lnTo>
                <a:cubicBezTo>
                  <a:pt x="1200647" y="2650435"/>
                  <a:pt x="1217720" y="2649188"/>
                  <a:pt x="1232452" y="2655736"/>
                </a:cubicBezTo>
                <a:cubicBezTo>
                  <a:pt x="1260088" y="2668019"/>
                  <a:pt x="1257412" y="2687435"/>
                  <a:pt x="1264258" y="2711395"/>
                </a:cubicBezTo>
                <a:cubicBezTo>
                  <a:pt x="1266561" y="2719454"/>
                  <a:pt x="1269559" y="2727298"/>
                  <a:pt x="1272209" y="2735249"/>
                </a:cubicBezTo>
                <a:cubicBezTo>
                  <a:pt x="1274859" y="2775005"/>
                  <a:pt x="1275989" y="2814892"/>
                  <a:pt x="1280160" y="2854518"/>
                </a:cubicBezTo>
                <a:cubicBezTo>
                  <a:pt x="1281329" y="2865627"/>
                  <a:pt x="1298327" y="2898065"/>
                  <a:pt x="1280160" y="2910177"/>
                </a:cubicBezTo>
                <a:cubicBezTo>
                  <a:pt x="1268915" y="2917674"/>
                  <a:pt x="1253656" y="2915478"/>
                  <a:pt x="1240404" y="2918129"/>
                </a:cubicBezTo>
                <a:cubicBezTo>
                  <a:pt x="1194825" y="2986496"/>
                  <a:pt x="1249473" y="2899993"/>
                  <a:pt x="1216550" y="2965837"/>
                </a:cubicBezTo>
                <a:cubicBezTo>
                  <a:pt x="1212276" y="2974384"/>
                  <a:pt x="1205948" y="2981739"/>
                  <a:pt x="1200647" y="2989690"/>
                </a:cubicBezTo>
                <a:cubicBezTo>
                  <a:pt x="1196924" y="3012032"/>
                  <a:pt x="1184128" y="3054028"/>
                  <a:pt x="1200647" y="3077155"/>
                </a:cubicBezTo>
                <a:cubicBezTo>
                  <a:pt x="1206786" y="3085750"/>
                  <a:pt x="1244657" y="3097126"/>
                  <a:pt x="1256306" y="3101009"/>
                </a:cubicBezTo>
                <a:cubicBezTo>
                  <a:pt x="1287464" y="3097114"/>
                  <a:pt x="1352369" y="3083699"/>
                  <a:pt x="1383527" y="3101009"/>
                </a:cubicBezTo>
                <a:cubicBezTo>
                  <a:pt x="1393080" y="3106316"/>
                  <a:pt x="1388828" y="3122212"/>
                  <a:pt x="1391478" y="3132814"/>
                </a:cubicBezTo>
                <a:cubicBezTo>
                  <a:pt x="1388828" y="3143416"/>
                  <a:pt x="1394034" y="3161617"/>
                  <a:pt x="1383527" y="3164619"/>
                </a:cubicBezTo>
                <a:cubicBezTo>
                  <a:pt x="1367409" y="3169224"/>
                  <a:pt x="1335819" y="3148717"/>
                  <a:pt x="1335819" y="3148717"/>
                </a:cubicBezTo>
                <a:cubicBezTo>
                  <a:pt x="1304014" y="3151367"/>
                  <a:pt x="1272039" y="3152450"/>
                  <a:pt x="1240404" y="3156668"/>
                </a:cubicBezTo>
                <a:cubicBezTo>
                  <a:pt x="1232096" y="3157776"/>
                  <a:pt x="1222477" y="3158693"/>
                  <a:pt x="1216550" y="3164619"/>
                </a:cubicBezTo>
                <a:cubicBezTo>
                  <a:pt x="1210623" y="3170546"/>
                  <a:pt x="1211249" y="3180522"/>
                  <a:pt x="1208598" y="3188473"/>
                </a:cubicBezTo>
                <a:cubicBezTo>
                  <a:pt x="1211249" y="3199075"/>
                  <a:pt x="1209723" y="3211745"/>
                  <a:pt x="1216550" y="3220278"/>
                </a:cubicBezTo>
                <a:cubicBezTo>
                  <a:pt x="1221786" y="3226823"/>
                  <a:pt x="1232137" y="3226852"/>
                  <a:pt x="1240404" y="3228230"/>
                </a:cubicBezTo>
                <a:cubicBezTo>
                  <a:pt x="1264078" y="3232176"/>
                  <a:pt x="1288111" y="3233531"/>
                  <a:pt x="1311965" y="3236181"/>
                </a:cubicBezTo>
                <a:cubicBezTo>
                  <a:pt x="1322567" y="3238831"/>
                  <a:pt x="1333263" y="3241130"/>
                  <a:pt x="1343771" y="3244132"/>
                </a:cubicBezTo>
                <a:cubicBezTo>
                  <a:pt x="1423672" y="3266960"/>
                  <a:pt x="1299935" y="3235159"/>
                  <a:pt x="1399430" y="3260035"/>
                </a:cubicBezTo>
                <a:cubicBezTo>
                  <a:pt x="1407381" y="3265336"/>
                  <a:pt x="1414737" y="3271663"/>
                  <a:pt x="1423284" y="3275937"/>
                </a:cubicBezTo>
                <a:cubicBezTo>
                  <a:pt x="1430781" y="3279685"/>
                  <a:pt x="1441211" y="3277962"/>
                  <a:pt x="1447138" y="3283889"/>
                </a:cubicBezTo>
                <a:cubicBezTo>
                  <a:pt x="1453064" y="3289816"/>
                  <a:pt x="1452439" y="3299792"/>
                  <a:pt x="1455089" y="3307743"/>
                </a:cubicBezTo>
                <a:cubicBezTo>
                  <a:pt x="1437742" y="3359788"/>
                  <a:pt x="1461835" y="3308707"/>
                  <a:pt x="1423284" y="3339548"/>
                </a:cubicBezTo>
                <a:cubicBezTo>
                  <a:pt x="1415822" y="3345518"/>
                  <a:pt x="1412682" y="3355451"/>
                  <a:pt x="1407381" y="3363402"/>
                </a:cubicBezTo>
                <a:cubicBezTo>
                  <a:pt x="1404731" y="3371353"/>
                  <a:pt x="1399430" y="3378875"/>
                  <a:pt x="1399430" y="3387256"/>
                </a:cubicBezTo>
                <a:cubicBezTo>
                  <a:pt x="1399430" y="3398184"/>
                  <a:pt x="1401319" y="3409968"/>
                  <a:pt x="1407381" y="3419061"/>
                </a:cubicBezTo>
                <a:cubicBezTo>
                  <a:pt x="1423581" y="3443360"/>
                  <a:pt x="1478625" y="3441505"/>
                  <a:pt x="1494845" y="3442915"/>
                </a:cubicBezTo>
                <a:cubicBezTo>
                  <a:pt x="1534540" y="3446367"/>
                  <a:pt x="1574358" y="3448216"/>
                  <a:pt x="1614115" y="3450866"/>
                </a:cubicBezTo>
                <a:cubicBezTo>
                  <a:pt x="1624717" y="3453516"/>
                  <a:pt x="1635168" y="3456862"/>
                  <a:pt x="1645920" y="3458817"/>
                </a:cubicBezTo>
                <a:cubicBezTo>
                  <a:pt x="1664359" y="3462170"/>
                  <a:pt x="1683628" y="3461384"/>
                  <a:pt x="1701579" y="3466769"/>
                </a:cubicBezTo>
                <a:cubicBezTo>
                  <a:pt x="1710732" y="3469515"/>
                  <a:pt x="1717482" y="3477370"/>
                  <a:pt x="1725433" y="3482671"/>
                </a:cubicBezTo>
                <a:cubicBezTo>
                  <a:pt x="1771008" y="3551033"/>
                  <a:pt x="1710323" y="3470583"/>
                  <a:pt x="1765190" y="3514477"/>
                </a:cubicBezTo>
                <a:cubicBezTo>
                  <a:pt x="1802424" y="3544264"/>
                  <a:pt x="1763438" y="3530176"/>
                  <a:pt x="1789044" y="3562184"/>
                </a:cubicBezTo>
                <a:cubicBezTo>
                  <a:pt x="1795014" y="3569646"/>
                  <a:pt x="1805557" y="3571969"/>
                  <a:pt x="1812898" y="3578087"/>
                </a:cubicBezTo>
                <a:cubicBezTo>
                  <a:pt x="1821536" y="3585286"/>
                  <a:pt x="1828113" y="3594742"/>
                  <a:pt x="1836751" y="3601941"/>
                </a:cubicBezTo>
                <a:cubicBezTo>
                  <a:pt x="1861949" y="3622940"/>
                  <a:pt x="1873647" y="3622191"/>
                  <a:pt x="1908313" y="3633746"/>
                </a:cubicBezTo>
                <a:cubicBezTo>
                  <a:pt x="1916264" y="3636396"/>
                  <a:pt x="1923900" y="3640319"/>
                  <a:pt x="1932167" y="3641697"/>
                </a:cubicBezTo>
                <a:lnTo>
                  <a:pt x="2027583" y="3657600"/>
                </a:lnTo>
                <a:cubicBezTo>
                  <a:pt x="2091193" y="3700006"/>
                  <a:pt x="2064690" y="3673503"/>
                  <a:pt x="2107096" y="3737113"/>
                </a:cubicBezTo>
                <a:cubicBezTo>
                  <a:pt x="2112397" y="3745064"/>
                  <a:pt x="2119976" y="3751901"/>
                  <a:pt x="2122998" y="3760967"/>
                </a:cubicBezTo>
                <a:cubicBezTo>
                  <a:pt x="2125649" y="3768918"/>
                  <a:pt x="2128917" y="3776690"/>
                  <a:pt x="2130950" y="3784821"/>
                </a:cubicBezTo>
                <a:cubicBezTo>
                  <a:pt x="2136608" y="3807451"/>
                  <a:pt x="2134351" y="3832069"/>
                  <a:pt x="2154804" y="3848431"/>
                </a:cubicBezTo>
                <a:cubicBezTo>
                  <a:pt x="2161349" y="3853667"/>
                  <a:pt x="2170527" y="3854350"/>
                  <a:pt x="2178658" y="3856383"/>
                </a:cubicBezTo>
                <a:lnTo>
                  <a:pt x="2242268" y="3872285"/>
                </a:lnTo>
                <a:cubicBezTo>
                  <a:pt x="2261458" y="3901070"/>
                  <a:pt x="2249624" y="3891865"/>
                  <a:pt x="2274073" y="3904090"/>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3" name="Freeform 32"/>
          <p:cNvSpPr/>
          <p:nvPr/>
        </p:nvSpPr>
        <p:spPr>
          <a:xfrm>
            <a:off x="3855493" y="3794075"/>
            <a:ext cx="4367283" cy="2313295"/>
          </a:xfrm>
          <a:custGeom>
            <a:avLst/>
            <a:gdLst>
              <a:gd name="connsiteX0" fmla="*/ 0 w 4367283"/>
              <a:gd name="connsiteY0" fmla="*/ 102358 h 2866081"/>
              <a:gd name="connsiteX1" fmla="*/ 34119 w 4367283"/>
              <a:gd name="connsiteY1" fmla="*/ 116006 h 2866081"/>
              <a:gd name="connsiteX2" fmla="*/ 54591 w 4367283"/>
              <a:gd name="connsiteY2" fmla="*/ 122829 h 2866081"/>
              <a:gd name="connsiteX3" fmla="*/ 102358 w 4367283"/>
              <a:gd name="connsiteY3" fmla="*/ 143301 h 2866081"/>
              <a:gd name="connsiteX4" fmla="*/ 177420 w 4367283"/>
              <a:gd name="connsiteY4" fmla="*/ 129653 h 2866081"/>
              <a:gd name="connsiteX5" fmla="*/ 218364 w 4367283"/>
              <a:gd name="connsiteY5" fmla="*/ 102358 h 2866081"/>
              <a:gd name="connsiteX6" fmla="*/ 286603 w 4367283"/>
              <a:gd name="connsiteY6" fmla="*/ 95534 h 2866081"/>
              <a:gd name="connsiteX7" fmla="*/ 348017 w 4367283"/>
              <a:gd name="connsiteY7" fmla="*/ 75062 h 2866081"/>
              <a:gd name="connsiteX8" fmla="*/ 368489 w 4367283"/>
              <a:gd name="connsiteY8" fmla="*/ 68238 h 2866081"/>
              <a:gd name="connsiteX9" fmla="*/ 388961 w 4367283"/>
              <a:gd name="connsiteY9" fmla="*/ 61415 h 2866081"/>
              <a:gd name="connsiteX10" fmla="*/ 409432 w 4367283"/>
              <a:gd name="connsiteY10" fmla="*/ 47767 h 2866081"/>
              <a:gd name="connsiteX11" fmla="*/ 450376 w 4367283"/>
              <a:gd name="connsiteY11" fmla="*/ 34119 h 2866081"/>
              <a:gd name="connsiteX12" fmla="*/ 586853 w 4367283"/>
              <a:gd name="connsiteY12" fmla="*/ 34119 h 2866081"/>
              <a:gd name="connsiteX13" fmla="*/ 661916 w 4367283"/>
              <a:gd name="connsiteY13" fmla="*/ 13647 h 2866081"/>
              <a:gd name="connsiteX14" fmla="*/ 682388 w 4367283"/>
              <a:gd name="connsiteY14" fmla="*/ 6823 h 2866081"/>
              <a:gd name="connsiteX15" fmla="*/ 893928 w 4367283"/>
              <a:gd name="connsiteY15" fmla="*/ 0 h 2866081"/>
              <a:gd name="connsiteX16" fmla="*/ 955343 w 4367283"/>
              <a:gd name="connsiteY16" fmla="*/ 6823 h 2866081"/>
              <a:gd name="connsiteX17" fmla="*/ 962167 w 4367283"/>
              <a:gd name="connsiteY17" fmla="*/ 27295 h 2866081"/>
              <a:gd name="connsiteX18" fmla="*/ 975814 w 4367283"/>
              <a:gd name="connsiteY18" fmla="*/ 47767 h 2866081"/>
              <a:gd name="connsiteX19" fmla="*/ 982638 w 4367283"/>
              <a:gd name="connsiteY19" fmla="*/ 68238 h 2866081"/>
              <a:gd name="connsiteX20" fmla="*/ 1023582 w 4367283"/>
              <a:gd name="connsiteY20" fmla="*/ 95534 h 2866081"/>
              <a:gd name="connsiteX21" fmla="*/ 1044053 w 4367283"/>
              <a:gd name="connsiteY21" fmla="*/ 109182 h 2866081"/>
              <a:gd name="connsiteX22" fmla="*/ 1064525 w 4367283"/>
              <a:gd name="connsiteY22" fmla="*/ 122829 h 2866081"/>
              <a:gd name="connsiteX23" fmla="*/ 1105468 w 4367283"/>
              <a:gd name="connsiteY23" fmla="*/ 136477 h 2866081"/>
              <a:gd name="connsiteX24" fmla="*/ 1146411 w 4367283"/>
              <a:gd name="connsiteY24" fmla="*/ 163773 h 2866081"/>
              <a:gd name="connsiteX25" fmla="*/ 1153235 w 4367283"/>
              <a:gd name="connsiteY25" fmla="*/ 184244 h 2866081"/>
              <a:gd name="connsiteX26" fmla="*/ 1194179 w 4367283"/>
              <a:gd name="connsiteY26" fmla="*/ 218364 h 2866081"/>
              <a:gd name="connsiteX27" fmla="*/ 1207826 w 4367283"/>
              <a:gd name="connsiteY27" fmla="*/ 238835 h 2866081"/>
              <a:gd name="connsiteX28" fmla="*/ 1235122 w 4367283"/>
              <a:gd name="connsiteY28" fmla="*/ 245659 h 2866081"/>
              <a:gd name="connsiteX29" fmla="*/ 1337480 w 4367283"/>
              <a:gd name="connsiteY29" fmla="*/ 266131 h 2866081"/>
              <a:gd name="connsiteX30" fmla="*/ 1378423 w 4367283"/>
              <a:gd name="connsiteY30" fmla="*/ 259307 h 2866081"/>
              <a:gd name="connsiteX31" fmla="*/ 1398895 w 4367283"/>
              <a:gd name="connsiteY31" fmla="*/ 245659 h 2866081"/>
              <a:gd name="connsiteX32" fmla="*/ 1521725 w 4367283"/>
              <a:gd name="connsiteY32" fmla="*/ 232012 h 2866081"/>
              <a:gd name="connsiteX33" fmla="*/ 1610435 w 4367283"/>
              <a:gd name="connsiteY33" fmla="*/ 218364 h 2866081"/>
              <a:gd name="connsiteX34" fmla="*/ 1658203 w 4367283"/>
              <a:gd name="connsiteY34" fmla="*/ 225188 h 2866081"/>
              <a:gd name="connsiteX35" fmla="*/ 1699146 w 4367283"/>
              <a:gd name="connsiteY35" fmla="*/ 245659 h 2866081"/>
              <a:gd name="connsiteX36" fmla="*/ 1726441 w 4367283"/>
              <a:gd name="connsiteY36" fmla="*/ 307074 h 2866081"/>
              <a:gd name="connsiteX37" fmla="*/ 1746913 w 4367283"/>
              <a:gd name="connsiteY37" fmla="*/ 313898 h 2866081"/>
              <a:gd name="connsiteX38" fmla="*/ 1808328 w 4367283"/>
              <a:gd name="connsiteY38" fmla="*/ 293426 h 2866081"/>
              <a:gd name="connsiteX39" fmla="*/ 1828800 w 4367283"/>
              <a:gd name="connsiteY39" fmla="*/ 286603 h 2866081"/>
              <a:gd name="connsiteX40" fmla="*/ 1842447 w 4367283"/>
              <a:gd name="connsiteY40" fmla="*/ 266131 h 2866081"/>
              <a:gd name="connsiteX41" fmla="*/ 1890214 w 4367283"/>
              <a:gd name="connsiteY41" fmla="*/ 286603 h 2866081"/>
              <a:gd name="connsiteX42" fmla="*/ 1917510 w 4367283"/>
              <a:gd name="connsiteY42" fmla="*/ 327546 h 2866081"/>
              <a:gd name="connsiteX43" fmla="*/ 1978925 w 4367283"/>
              <a:gd name="connsiteY43" fmla="*/ 348018 h 2866081"/>
              <a:gd name="connsiteX44" fmla="*/ 1999397 w 4367283"/>
              <a:gd name="connsiteY44" fmla="*/ 354841 h 2866081"/>
              <a:gd name="connsiteX45" fmla="*/ 2060811 w 4367283"/>
              <a:gd name="connsiteY45" fmla="*/ 361665 h 2866081"/>
              <a:gd name="connsiteX46" fmla="*/ 2094931 w 4367283"/>
              <a:gd name="connsiteY46" fmla="*/ 334370 h 2866081"/>
              <a:gd name="connsiteX47" fmla="*/ 2081283 w 4367283"/>
              <a:gd name="connsiteY47" fmla="*/ 293426 h 2866081"/>
              <a:gd name="connsiteX48" fmla="*/ 2101755 w 4367283"/>
              <a:gd name="connsiteY48" fmla="*/ 245659 h 2866081"/>
              <a:gd name="connsiteX49" fmla="*/ 2163170 w 4367283"/>
              <a:gd name="connsiteY49" fmla="*/ 252483 h 2866081"/>
              <a:gd name="connsiteX50" fmla="*/ 2245056 w 4367283"/>
              <a:gd name="connsiteY50" fmla="*/ 272955 h 2866081"/>
              <a:gd name="connsiteX51" fmla="*/ 2326943 w 4367283"/>
              <a:gd name="connsiteY51" fmla="*/ 307074 h 2866081"/>
              <a:gd name="connsiteX52" fmla="*/ 2374710 w 4367283"/>
              <a:gd name="connsiteY52" fmla="*/ 320722 h 2866081"/>
              <a:gd name="connsiteX53" fmla="*/ 2429301 w 4367283"/>
              <a:gd name="connsiteY53" fmla="*/ 327546 h 2866081"/>
              <a:gd name="connsiteX54" fmla="*/ 2470244 w 4367283"/>
              <a:gd name="connsiteY54" fmla="*/ 341194 h 2866081"/>
              <a:gd name="connsiteX55" fmla="*/ 2490716 w 4367283"/>
              <a:gd name="connsiteY55" fmla="*/ 348018 h 2866081"/>
              <a:gd name="connsiteX56" fmla="*/ 2497540 w 4367283"/>
              <a:gd name="connsiteY56" fmla="*/ 450376 h 2866081"/>
              <a:gd name="connsiteX57" fmla="*/ 2429301 w 4367283"/>
              <a:gd name="connsiteY57" fmla="*/ 429904 h 2866081"/>
              <a:gd name="connsiteX58" fmla="*/ 2408829 w 4367283"/>
              <a:gd name="connsiteY58" fmla="*/ 423080 h 2866081"/>
              <a:gd name="connsiteX59" fmla="*/ 2367886 w 4367283"/>
              <a:gd name="connsiteY59" fmla="*/ 429904 h 2866081"/>
              <a:gd name="connsiteX60" fmla="*/ 2347414 w 4367283"/>
              <a:gd name="connsiteY60" fmla="*/ 436728 h 2866081"/>
              <a:gd name="connsiteX61" fmla="*/ 2340591 w 4367283"/>
              <a:gd name="connsiteY61" fmla="*/ 457200 h 2866081"/>
              <a:gd name="connsiteX62" fmla="*/ 2320119 w 4367283"/>
              <a:gd name="connsiteY62" fmla="*/ 470847 h 2866081"/>
              <a:gd name="connsiteX63" fmla="*/ 2306471 w 4367283"/>
              <a:gd name="connsiteY63" fmla="*/ 491319 h 2866081"/>
              <a:gd name="connsiteX64" fmla="*/ 2299647 w 4367283"/>
              <a:gd name="connsiteY64" fmla="*/ 511791 h 2866081"/>
              <a:gd name="connsiteX65" fmla="*/ 2272352 w 4367283"/>
              <a:gd name="connsiteY65" fmla="*/ 552734 h 2866081"/>
              <a:gd name="connsiteX66" fmla="*/ 2258704 w 4367283"/>
              <a:gd name="connsiteY66" fmla="*/ 593677 h 2866081"/>
              <a:gd name="connsiteX67" fmla="*/ 2245056 w 4367283"/>
              <a:gd name="connsiteY67" fmla="*/ 614149 h 2866081"/>
              <a:gd name="connsiteX68" fmla="*/ 2231408 w 4367283"/>
              <a:gd name="connsiteY68" fmla="*/ 655092 h 2866081"/>
              <a:gd name="connsiteX69" fmla="*/ 2224585 w 4367283"/>
              <a:gd name="connsiteY69" fmla="*/ 675564 h 2866081"/>
              <a:gd name="connsiteX70" fmla="*/ 2231408 w 4367283"/>
              <a:gd name="connsiteY70" fmla="*/ 716507 h 2866081"/>
              <a:gd name="connsiteX71" fmla="*/ 2265528 w 4367283"/>
              <a:gd name="connsiteY71" fmla="*/ 723331 h 2866081"/>
              <a:gd name="connsiteX72" fmla="*/ 2286000 w 4367283"/>
              <a:gd name="connsiteY72" fmla="*/ 730155 h 2866081"/>
              <a:gd name="connsiteX73" fmla="*/ 2313295 w 4367283"/>
              <a:gd name="connsiteY73" fmla="*/ 771098 h 2866081"/>
              <a:gd name="connsiteX74" fmla="*/ 2320119 w 4367283"/>
              <a:gd name="connsiteY74" fmla="*/ 791570 h 2866081"/>
              <a:gd name="connsiteX75" fmla="*/ 2340591 w 4367283"/>
              <a:gd name="connsiteY75" fmla="*/ 812041 h 2866081"/>
              <a:gd name="connsiteX76" fmla="*/ 2361062 w 4367283"/>
              <a:gd name="connsiteY76" fmla="*/ 852985 h 2866081"/>
              <a:gd name="connsiteX77" fmla="*/ 2374710 w 4367283"/>
              <a:gd name="connsiteY77" fmla="*/ 893928 h 2866081"/>
              <a:gd name="connsiteX78" fmla="*/ 2422477 w 4367283"/>
              <a:gd name="connsiteY78" fmla="*/ 948519 h 2866081"/>
              <a:gd name="connsiteX79" fmla="*/ 2470244 w 4367283"/>
              <a:gd name="connsiteY79" fmla="*/ 996286 h 2866081"/>
              <a:gd name="connsiteX80" fmla="*/ 2490716 w 4367283"/>
              <a:gd name="connsiteY80" fmla="*/ 1016758 h 2866081"/>
              <a:gd name="connsiteX81" fmla="*/ 2511188 w 4367283"/>
              <a:gd name="connsiteY81" fmla="*/ 1023582 h 2866081"/>
              <a:gd name="connsiteX82" fmla="*/ 2552131 w 4367283"/>
              <a:gd name="connsiteY82" fmla="*/ 1050877 h 2866081"/>
              <a:gd name="connsiteX83" fmla="*/ 2552131 w 4367283"/>
              <a:gd name="connsiteY83" fmla="*/ 1050877 h 2866081"/>
              <a:gd name="connsiteX84" fmla="*/ 2593074 w 4367283"/>
              <a:gd name="connsiteY84" fmla="*/ 1078173 h 2866081"/>
              <a:gd name="connsiteX85" fmla="*/ 2634017 w 4367283"/>
              <a:gd name="connsiteY85" fmla="*/ 1098644 h 2866081"/>
              <a:gd name="connsiteX86" fmla="*/ 2668137 w 4367283"/>
              <a:gd name="connsiteY86" fmla="*/ 1139588 h 2866081"/>
              <a:gd name="connsiteX87" fmla="*/ 2709080 w 4367283"/>
              <a:gd name="connsiteY87" fmla="*/ 1160059 h 2866081"/>
              <a:gd name="connsiteX88" fmla="*/ 2763671 w 4367283"/>
              <a:gd name="connsiteY88" fmla="*/ 1194179 h 2866081"/>
              <a:gd name="connsiteX89" fmla="*/ 2784143 w 4367283"/>
              <a:gd name="connsiteY89" fmla="*/ 1207826 h 2866081"/>
              <a:gd name="connsiteX90" fmla="*/ 2804614 w 4367283"/>
              <a:gd name="connsiteY90" fmla="*/ 1214650 h 2866081"/>
              <a:gd name="connsiteX91" fmla="*/ 2845558 w 4367283"/>
              <a:gd name="connsiteY91" fmla="*/ 1241946 h 2866081"/>
              <a:gd name="connsiteX92" fmla="*/ 2886501 w 4367283"/>
              <a:gd name="connsiteY92" fmla="*/ 1255594 h 2866081"/>
              <a:gd name="connsiteX93" fmla="*/ 2947916 w 4367283"/>
              <a:gd name="connsiteY93" fmla="*/ 1282889 h 2866081"/>
              <a:gd name="connsiteX94" fmla="*/ 2968388 w 4367283"/>
              <a:gd name="connsiteY94" fmla="*/ 1289713 h 2866081"/>
              <a:gd name="connsiteX95" fmla="*/ 3029803 w 4367283"/>
              <a:gd name="connsiteY95" fmla="*/ 1323832 h 2866081"/>
              <a:gd name="connsiteX96" fmla="*/ 3070746 w 4367283"/>
              <a:gd name="connsiteY96" fmla="*/ 1344304 h 2866081"/>
              <a:gd name="connsiteX97" fmla="*/ 3091217 w 4367283"/>
              <a:gd name="connsiteY97" fmla="*/ 1357952 h 2866081"/>
              <a:gd name="connsiteX98" fmla="*/ 3132161 w 4367283"/>
              <a:gd name="connsiteY98" fmla="*/ 1378423 h 2866081"/>
              <a:gd name="connsiteX99" fmla="*/ 3179928 w 4367283"/>
              <a:gd name="connsiteY99" fmla="*/ 1426191 h 2866081"/>
              <a:gd name="connsiteX100" fmla="*/ 3220871 w 4367283"/>
              <a:gd name="connsiteY100" fmla="*/ 1453486 h 2866081"/>
              <a:gd name="connsiteX101" fmla="*/ 3241343 w 4367283"/>
              <a:gd name="connsiteY101" fmla="*/ 1467134 h 2866081"/>
              <a:gd name="connsiteX102" fmla="*/ 3282286 w 4367283"/>
              <a:gd name="connsiteY102" fmla="*/ 1480782 h 2866081"/>
              <a:gd name="connsiteX103" fmla="*/ 3309582 w 4367283"/>
              <a:gd name="connsiteY103" fmla="*/ 1494429 h 2866081"/>
              <a:gd name="connsiteX104" fmla="*/ 3330053 w 4367283"/>
              <a:gd name="connsiteY104" fmla="*/ 1508077 h 2866081"/>
              <a:gd name="connsiteX105" fmla="*/ 3350525 w 4367283"/>
              <a:gd name="connsiteY105" fmla="*/ 1514901 h 2866081"/>
              <a:gd name="connsiteX106" fmla="*/ 3384644 w 4367283"/>
              <a:gd name="connsiteY106" fmla="*/ 1576316 h 2866081"/>
              <a:gd name="connsiteX107" fmla="*/ 3398292 w 4367283"/>
              <a:gd name="connsiteY107" fmla="*/ 1596788 h 2866081"/>
              <a:gd name="connsiteX108" fmla="*/ 3411940 w 4367283"/>
              <a:gd name="connsiteY108" fmla="*/ 1637731 h 2866081"/>
              <a:gd name="connsiteX109" fmla="*/ 3432411 w 4367283"/>
              <a:gd name="connsiteY109" fmla="*/ 1644555 h 2866081"/>
              <a:gd name="connsiteX110" fmla="*/ 3439235 w 4367283"/>
              <a:gd name="connsiteY110" fmla="*/ 1665026 h 2866081"/>
              <a:gd name="connsiteX111" fmla="*/ 3480179 w 4367283"/>
              <a:gd name="connsiteY111" fmla="*/ 1685498 h 2866081"/>
              <a:gd name="connsiteX112" fmla="*/ 3521122 w 4367283"/>
              <a:gd name="connsiteY112" fmla="*/ 1712794 h 2866081"/>
              <a:gd name="connsiteX113" fmla="*/ 3541594 w 4367283"/>
              <a:gd name="connsiteY113" fmla="*/ 1719618 h 2866081"/>
              <a:gd name="connsiteX114" fmla="*/ 3582537 w 4367283"/>
              <a:gd name="connsiteY114" fmla="*/ 1746913 h 2866081"/>
              <a:gd name="connsiteX115" fmla="*/ 3643952 w 4367283"/>
              <a:gd name="connsiteY115" fmla="*/ 1767385 h 2866081"/>
              <a:gd name="connsiteX116" fmla="*/ 3705367 w 4367283"/>
              <a:gd name="connsiteY116" fmla="*/ 1787856 h 2866081"/>
              <a:gd name="connsiteX117" fmla="*/ 3725838 w 4367283"/>
              <a:gd name="connsiteY117" fmla="*/ 1794680 h 2866081"/>
              <a:gd name="connsiteX118" fmla="*/ 3794077 w 4367283"/>
              <a:gd name="connsiteY118" fmla="*/ 1787856 h 2866081"/>
              <a:gd name="connsiteX119" fmla="*/ 3821373 w 4367283"/>
              <a:gd name="connsiteY119" fmla="*/ 1781032 h 2866081"/>
              <a:gd name="connsiteX120" fmla="*/ 3889611 w 4367283"/>
              <a:gd name="connsiteY120" fmla="*/ 1787856 h 2866081"/>
              <a:gd name="connsiteX121" fmla="*/ 3937379 w 4367283"/>
              <a:gd name="connsiteY121" fmla="*/ 1808328 h 2866081"/>
              <a:gd name="connsiteX122" fmla="*/ 3978322 w 4367283"/>
              <a:gd name="connsiteY122" fmla="*/ 1835623 h 2866081"/>
              <a:gd name="connsiteX123" fmla="*/ 3991970 w 4367283"/>
              <a:gd name="connsiteY123" fmla="*/ 1856095 h 2866081"/>
              <a:gd name="connsiteX124" fmla="*/ 4032913 w 4367283"/>
              <a:gd name="connsiteY124" fmla="*/ 1890215 h 2866081"/>
              <a:gd name="connsiteX125" fmla="*/ 4073856 w 4367283"/>
              <a:gd name="connsiteY125" fmla="*/ 1903862 h 2866081"/>
              <a:gd name="connsiteX126" fmla="*/ 4114800 w 4367283"/>
              <a:gd name="connsiteY126" fmla="*/ 1944806 h 2866081"/>
              <a:gd name="connsiteX127" fmla="*/ 4148919 w 4367283"/>
              <a:gd name="connsiteY127" fmla="*/ 1978925 h 2866081"/>
              <a:gd name="connsiteX128" fmla="*/ 4162567 w 4367283"/>
              <a:gd name="connsiteY128" fmla="*/ 1999397 h 2866081"/>
              <a:gd name="connsiteX129" fmla="*/ 4203510 w 4367283"/>
              <a:gd name="connsiteY129" fmla="*/ 2040340 h 2866081"/>
              <a:gd name="connsiteX130" fmla="*/ 4237629 w 4367283"/>
              <a:gd name="connsiteY130" fmla="*/ 2081283 h 2866081"/>
              <a:gd name="connsiteX131" fmla="*/ 4299044 w 4367283"/>
              <a:gd name="connsiteY131" fmla="*/ 2129050 h 2866081"/>
              <a:gd name="connsiteX132" fmla="*/ 4326340 w 4367283"/>
              <a:gd name="connsiteY132" fmla="*/ 2169994 h 2866081"/>
              <a:gd name="connsiteX133" fmla="*/ 4339988 w 4367283"/>
              <a:gd name="connsiteY133" fmla="*/ 2190465 h 2866081"/>
              <a:gd name="connsiteX134" fmla="*/ 4353635 w 4367283"/>
              <a:gd name="connsiteY134" fmla="*/ 2210937 h 2866081"/>
              <a:gd name="connsiteX135" fmla="*/ 4367283 w 4367283"/>
              <a:gd name="connsiteY135" fmla="*/ 2251880 h 2866081"/>
              <a:gd name="connsiteX136" fmla="*/ 4346811 w 4367283"/>
              <a:gd name="connsiteY136" fmla="*/ 2313295 h 2866081"/>
              <a:gd name="connsiteX137" fmla="*/ 4339988 w 4367283"/>
              <a:gd name="connsiteY137" fmla="*/ 2333767 h 2866081"/>
              <a:gd name="connsiteX138" fmla="*/ 4326340 w 4367283"/>
              <a:gd name="connsiteY138" fmla="*/ 2381534 h 2866081"/>
              <a:gd name="connsiteX139" fmla="*/ 4292220 w 4367283"/>
              <a:gd name="connsiteY139" fmla="*/ 2422477 h 2866081"/>
              <a:gd name="connsiteX140" fmla="*/ 4264925 w 4367283"/>
              <a:gd name="connsiteY140" fmla="*/ 2463421 h 2866081"/>
              <a:gd name="connsiteX141" fmla="*/ 4251277 w 4367283"/>
              <a:gd name="connsiteY141" fmla="*/ 2483892 h 2866081"/>
              <a:gd name="connsiteX142" fmla="*/ 4230806 w 4367283"/>
              <a:gd name="connsiteY142" fmla="*/ 2497540 h 2866081"/>
              <a:gd name="connsiteX143" fmla="*/ 4217158 w 4367283"/>
              <a:gd name="connsiteY143" fmla="*/ 2518012 h 2866081"/>
              <a:gd name="connsiteX144" fmla="*/ 4176214 w 4367283"/>
              <a:gd name="connsiteY144" fmla="*/ 2545307 h 2866081"/>
              <a:gd name="connsiteX145" fmla="*/ 4128447 w 4367283"/>
              <a:gd name="connsiteY145" fmla="*/ 2579426 h 2866081"/>
              <a:gd name="connsiteX146" fmla="*/ 4101152 w 4367283"/>
              <a:gd name="connsiteY146" fmla="*/ 2620370 h 2866081"/>
              <a:gd name="connsiteX147" fmla="*/ 4053385 w 4367283"/>
              <a:gd name="connsiteY147" fmla="*/ 2681785 h 2866081"/>
              <a:gd name="connsiteX148" fmla="*/ 4032913 w 4367283"/>
              <a:gd name="connsiteY148" fmla="*/ 2695432 h 2866081"/>
              <a:gd name="connsiteX149" fmla="*/ 3991970 w 4367283"/>
              <a:gd name="connsiteY149" fmla="*/ 2756847 h 2866081"/>
              <a:gd name="connsiteX150" fmla="*/ 3978322 w 4367283"/>
              <a:gd name="connsiteY150" fmla="*/ 2777319 h 2866081"/>
              <a:gd name="connsiteX151" fmla="*/ 3971498 w 4367283"/>
              <a:gd name="connsiteY151" fmla="*/ 2797791 h 2866081"/>
              <a:gd name="connsiteX152" fmla="*/ 3923731 w 4367283"/>
              <a:gd name="connsiteY152" fmla="*/ 2852382 h 2866081"/>
              <a:gd name="connsiteX153" fmla="*/ 3903259 w 4367283"/>
              <a:gd name="connsiteY153" fmla="*/ 2859206 h 2866081"/>
              <a:gd name="connsiteX154" fmla="*/ 3862316 w 4367283"/>
              <a:gd name="connsiteY154" fmla="*/ 2866029 h 2866081"/>
              <a:gd name="connsiteX0" fmla="*/ 0 w 4367283"/>
              <a:gd name="connsiteY0" fmla="*/ 102358 h 2859206"/>
              <a:gd name="connsiteX1" fmla="*/ 34119 w 4367283"/>
              <a:gd name="connsiteY1" fmla="*/ 116006 h 2859206"/>
              <a:gd name="connsiteX2" fmla="*/ 54591 w 4367283"/>
              <a:gd name="connsiteY2" fmla="*/ 122829 h 2859206"/>
              <a:gd name="connsiteX3" fmla="*/ 102358 w 4367283"/>
              <a:gd name="connsiteY3" fmla="*/ 143301 h 2859206"/>
              <a:gd name="connsiteX4" fmla="*/ 177420 w 4367283"/>
              <a:gd name="connsiteY4" fmla="*/ 129653 h 2859206"/>
              <a:gd name="connsiteX5" fmla="*/ 218364 w 4367283"/>
              <a:gd name="connsiteY5" fmla="*/ 102358 h 2859206"/>
              <a:gd name="connsiteX6" fmla="*/ 286603 w 4367283"/>
              <a:gd name="connsiteY6" fmla="*/ 95534 h 2859206"/>
              <a:gd name="connsiteX7" fmla="*/ 348017 w 4367283"/>
              <a:gd name="connsiteY7" fmla="*/ 75062 h 2859206"/>
              <a:gd name="connsiteX8" fmla="*/ 368489 w 4367283"/>
              <a:gd name="connsiteY8" fmla="*/ 68238 h 2859206"/>
              <a:gd name="connsiteX9" fmla="*/ 388961 w 4367283"/>
              <a:gd name="connsiteY9" fmla="*/ 61415 h 2859206"/>
              <a:gd name="connsiteX10" fmla="*/ 409432 w 4367283"/>
              <a:gd name="connsiteY10" fmla="*/ 47767 h 2859206"/>
              <a:gd name="connsiteX11" fmla="*/ 450376 w 4367283"/>
              <a:gd name="connsiteY11" fmla="*/ 34119 h 2859206"/>
              <a:gd name="connsiteX12" fmla="*/ 586853 w 4367283"/>
              <a:gd name="connsiteY12" fmla="*/ 34119 h 2859206"/>
              <a:gd name="connsiteX13" fmla="*/ 661916 w 4367283"/>
              <a:gd name="connsiteY13" fmla="*/ 13647 h 2859206"/>
              <a:gd name="connsiteX14" fmla="*/ 682388 w 4367283"/>
              <a:gd name="connsiteY14" fmla="*/ 6823 h 2859206"/>
              <a:gd name="connsiteX15" fmla="*/ 893928 w 4367283"/>
              <a:gd name="connsiteY15" fmla="*/ 0 h 2859206"/>
              <a:gd name="connsiteX16" fmla="*/ 955343 w 4367283"/>
              <a:gd name="connsiteY16" fmla="*/ 6823 h 2859206"/>
              <a:gd name="connsiteX17" fmla="*/ 962167 w 4367283"/>
              <a:gd name="connsiteY17" fmla="*/ 27295 h 2859206"/>
              <a:gd name="connsiteX18" fmla="*/ 975814 w 4367283"/>
              <a:gd name="connsiteY18" fmla="*/ 47767 h 2859206"/>
              <a:gd name="connsiteX19" fmla="*/ 982638 w 4367283"/>
              <a:gd name="connsiteY19" fmla="*/ 68238 h 2859206"/>
              <a:gd name="connsiteX20" fmla="*/ 1023582 w 4367283"/>
              <a:gd name="connsiteY20" fmla="*/ 95534 h 2859206"/>
              <a:gd name="connsiteX21" fmla="*/ 1044053 w 4367283"/>
              <a:gd name="connsiteY21" fmla="*/ 109182 h 2859206"/>
              <a:gd name="connsiteX22" fmla="*/ 1064525 w 4367283"/>
              <a:gd name="connsiteY22" fmla="*/ 122829 h 2859206"/>
              <a:gd name="connsiteX23" fmla="*/ 1105468 w 4367283"/>
              <a:gd name="connsiteY23" fmla="*/ 136477 h 2859206"/>
              <a:gd name="connsiteX24" fmla="*/ 1146411 w 4367283"/>
              <a:gd name="connsiteY24" fmla="*/ 163773 h 2859206"/>
              <a:gd name="connsiteX25" fmla="*/ 1153235 w 4367283"/>
              <a:gd name="connsiteY25" fmla="*/ 184244 h 2859206"/>
              <a:gd name="connsiteX26" fmla="*/ 1194179 w 4367283"/>
              <a:gd name="connsiteY26" fmla="*/ 218364 h 2859206"/>
              <a:gd name="connsiteX27" fmla="*/ 1207826 w 4367283"/>
              <a:gd name="connsiteY27" fmla="*/ 238835 h 2859206"/>
              <a:gd name="connsiteX28" fmla="*/ 1235122 w 4367283"/>
              <a:gd name="connsiteY28" fmla="*/ 245659 h 2859206"/>
              <a:gd name="connsiteX29" fmla="*/ 1337480 w 4367283"/>
              <a:gd name="connsiteY29" fmla="*/ 266131 h 2859206"/>
              <a:gd name="connsiteX30" fmla="*/ 1378423 w 4367283"/>
              <a:gd name="connsiteY30" fmla="*/ 259307 h 2859206"/>
              <a:gd name="connsiteX31" fmla="*/ 1398895 w 4367283"/>
              <a:gd name="connsiteY31" fmla="*/ 245659 h 2859206"/>
              <a:gd name="connsiteX32" fmla="*/ 1521725 w 4367283"/>
              <a:gd name="connsiteY32" fmla="*/ 232012 h 2859206"/>
              <a:gd name="connsiteX33" fmla="*/ 1610435 w 4367283"/>
              <a:gd name="connsiteY33" fmla="*/ 218364 h 2859206"/>
              <a:gd name="connsiteX34" fmla="*/ 1658203 w 4367283"/>
              <a:gd name="connsiteY34" fmla="*/ 225188 h 2859206"/>
              <a:gd name="connsiteX35" fmla="*/ 1699146 w 4367283"/>
              <a:gd name="connsiteY35" fmla="*/ 245659 h 2859206"/>
              <a:gd name="connsiteX36" fmla="*/ 1726441 w 4367283"/>
              <a:gd name="connsiteY36" fmla="*/ 307074 h 2859206"/>
              <a:gd name="connsiteX37" fmla="*/ 1746913 w 4367283"/>
              <a:gd name="connsiteY37" fmla="*/ 313898 h 2859206"/>
              <a:gd name="connsiteX38" fmla="*/ 1808328 w 4367283"/>
              <a:gd name="connsiteY38" fmla="*/ 293426 h 2859206"/>
              <a:gd name="connsiteX39" fmla="*/ 1828800 w 4367283"/>
              <a:gd name="connsiteY39" fmla="*/ 286603 h 2859206"/>
              <a:gd name="connsiteX40" fmla="*/ 1842447 w 4367283"/>
              <a:gd name="connsiteY40" fmla="*/ 266131 h 2859206"/>
              <a:gd name="connsiteX41" fmla="*/ 1890214 w 4367283"/>
              <a:gd name="connsiteY41" fmla="*/ 286603 h 2859206"/>
              <a:gd name="connsiteX42" fmla="*/ 1917510 w 4367283"/>
              <a:gd name="connsiteY42" fmla="*/ 327546 h 2859206"/>
              <a:gd name="connsiteX43" fmla="*/ 1978925 w 4367283"/>
              <a:gd name="connsiteY43" fmla="*/ 348018 h 2859206"/>
              <a:gd name="connsiteX44" fmla="*/ 1999397 w 4367283"/>
              <a:gd name="connsiteY44" fmla="*/ 354841 h 2859206"/>
              <a:gd name="connsiteX45" fmla="*/ 2060811 w 4367283"/>
              <a:gd name="connsiteY45" fmla="*/ 361665 h 2859206"/>
              <a:gd name="connsiteX46" fmla="*/ 2094931 w 4367283"/>
              <a:gd name="connsiteY46" fmla="*/ 334370 h 2859206"/>
              <a:gd name="connsiteX47" fmla="*/ 2081283 w 4367283"/>
              <a:gd name="connsiteY47" fmla="*/ 293426 h 2859206"/>
              <a:gd name="connsiteX48" fmla="*/ 2101755 w 4367283"/>
              <a:gd name="connsiteY48" fmla="*/ 245659 h 2859206"/>
              <a:gd name="connsiteX49" fmla="*/ 2163170 w 4367283"/>
              <a:gd name="connsiteY49" fmla="*/ 252483 h 2859206"/>
              <a:gd name="connsiteX50" fmla="*/ 2245056 w 4367283"/>
              <a:gd name="connsiteY50" fmla="*/ 272955 h 2859206"/>
              <a:gd name="connsiteX51" fmla="*/ 2326943 w 4367283"/>
              <a:gd name="connsiteY51" fmla="*/ 307074 h 2859206"/>
              <a:gd name="connsiteX52" fmla="*/ 2374710 w 4367283"/>
              <a:gd name="connsiteY52" fmla="*/ 320722 h 2859206"/>
              <a:gd name="connsiteX53" fmla="*/ 2429301 w 4367283"/>
              <a:gd name="connsiteY53" fmla="*/ 327546 h 2859206"/>
              <a:gd name="connsiteX54" fmla="*/ 2470244 w 4367283"/>
              <a:gd name="connsiteY54" fmla="*/ 341194 h 2859206"/>
              <a:gd name="connsiteX55" fmla="*/ 2490716 w 4367283"/>
              <a:gd name="connsiteY55" fmla="*/ 348018 h 2859206"/>
              <a:gd name="connsiteX56" fmla="*/ 2497540 w 4367283"/>
              <a:gd name="connsiteY56" fmla="*/ 450376 h 2859206"/>
              <a:gd name="connsiteX57" fmla="*/ 2429301 w 4367283"/>
              <a:gd name="connsiteY57" fmla="*/ 429904 h 2859206"/>
              <a:gd name="connsiteX58" fmla="*/ 2408829 w 4367283"/>
              <a:gd name="connsiteY58" fmla="*/ 423080 h 2859206"/>
              <a:gd name="connsiteX59" fmla="*/ 2367886 w 4367283"/>
              <a:gd name="connsiteY59" fmla="*/ 429904 h 2859206"/>
              <a:gd name="connsiteX60" fmla="*/ 2347414 w 4367283"/>
              <a:gd name="connsiteY60" fmla="*/ 436728 h 2859206"/>
              <a:gd name="connsiteX61" fmla="*/ 2340591 w 4367283"/>
              <a:gd name="connsiteY61" fmla="*/ 457200 h 2859206"/>
              <a:gd name="connsiteX62" fmla="*/ 2320119 w 4367283"/>
              <a:gd name="connsiteY62" fmla="*/ 470847 h 2859206"/>
              <a:gd name="connsiteX63" fmla="*/ 2306471 w 4367283"/>
              <a:gd name="connsiteY63" fmla="*/ 491319 h 2859206"/>
              <a:gd name="connsiteX64" fmla="*/ 2299647 w 4367283"/>
              <a:gd name="connsiteY64" fmla="*/ 511791 h 2859206"/>
              <a:gd name="connsiteX65" fmla="*/ 2272352 w 4367283"/>
              <a:gd name="connsiteY65" fmla="*/ 552734 h 2859206"/>
              <a:gd name="connsiteX66" fmla="*/ 2258704 w 4367283"/>
              <a:gd name="connsiteY66" fmla="*/ 593677 h 2859206"/>
              <a:gd name="connsiteX67" fmla="*/ 2245056 w 4367283"/>
              <a:gd name="connsiteY67" fmla="*/ 614149 h 2859206"/>
              <a:gd name="connsiteX68" fmla="*/ 2231408 w 4367283"/>
              <a:gd name="connsiteY68" fmla="*/ 655092 h 2859206"/>
              <a:gd name="connsiteX69" fmla="*/ 2224585 w 4367283"/>
              <a:gd name="connsiteY69" fmla="*/ 675564 h 2859206"/>
              <a:gd name="connsiteX70" fmla="*/ 2231408 w 4367283"/>
              <a:gd name="connsiteY70" fmla="*/ 716507 h 2859206"/>
              <a:gd name="connsiteX71" fmla="*/ 2265528 w 4367283"/>
              <a:gd name="connsiteY71" fmla="*/ 723331 h 2859206"/>
              <a:gd name="connsiteX72" fmla="*/ 2286000 w 4367283"/>
              <a:gd name="connsiteY72" fmla="*/ 730155 h 2859206"/>
              <a:gd name="connsiteX73" fmla="*/ 2313295 w 4367283"/>
              <a:gd name="connsiteY73" fmla="*/ 771098 h 2859206"/>
              <a:gd name="connsiteX74" fmla="*/ 2320119 w 4367283"/>
              <a:gd name="connsiteY74" fmla="*/ 791570 h 2859206"/>
              <a:gd name="connsiteX75" fmla="*/ 2340591 w 4367283"/>
              <a:gd name="connsiteY75" fmla="*/ 812041 h 2859206"/>
              <a:gd name="connsiteX76" fmla="*/ 2361062 w 4367283"/>
              <a:gd name="connsiteY76" fmla="*/ 852985 h 2859206"/>
              <a:gd name="connsiteX77" fmla="*/ 2374710 w 4367283"/>
              <a:gd name="connsiteY77" fmla="*/ 893928 h 2859206"/>
              <a:gd name="connsiteX78" fmla="*/ 2422477 w 4367283"/>
              <a:gd name="connsiteY78" fmla="*/ 948519 h 2859206"/>
              <a:gd name="connsiteX79" fmla="*/ 2470244 w 4367283"/>
              <a:gd name="connsiteY79" fmla="*/ 996286 h 2859206"/>
              <a:gd name="connsiteX80" fmla="*/ 2490716 w 4367283"/>
              <a:gd name="connsiteY80" fmla="*/ 1016758 h 2859206"/>
              <a:gd name="connsiteX81" fmla="*/ 2511188 w 4367283"/>
              <a:gd name="connsiteY81" fmla="*/ 1023582 h 2859206"/>
              <a:gd name="connsiteX82" fmla="*/ 2552131 w 4367283"/>
              <a:gd name="connsiteY82" fmla="*/ 1050877 h 2859206"/>
              <a:gd name="connsiteX83" fmla="*/ 2552131 w 4367283"/>
              <a:gd name="connsiteY83" fmla="*/ 1050877 h 2859206"/>
              <a:gd name="connsiteX84" fmla="*/ 2593074 w 4367283"/>
              <a:gd name="connsiteY84" fmla="*/ 1078173 h 2859206"/>
              <a:gd name="connsiteX85" fmla="*/ 2634017 w 4367283"/>
              <a:gd name="connsiteY85" fmla="*/ 1098644 h 2859206"/>
              <a:gd name="connsiteX86" fmla="*/ 2668137 w 4367283"/>
              <a:gd name="connsiteY86" fmla="*/ 1139588 h 2859206"/>
              <a:gd name="connsiteX87" fmla="*/ 2709080 w 4367283"/>
              <a:gd name="connsiteY87" fmla="*/ 1160059 h 2859206"/>
              <a:gd name="connsiteX88" fmla="*/ 2763671 w 4367283"/>
              <a:gd name="connsiteY88" fmla="*/ 1194179 h 2859206"/>
              <a:gd name="connsiteX89" fmla="*/ 2784143 w 4367283"/>
              <a:gd name="connsiteY89" fmla="*/ 1207826 h 2859206"/>
              <a:gd name="connsiteX90" fmla="*/ 2804614 w 4367283"/>
              <a:gd name="connsiteY90" fmla="*/ 1214650 h 2859206"/>
              <a:gd name="connsiteX91" fmla="*/ 2845558 w 4367283"/>
              <a:gd name="connsiteY91" fmla="*/ 1241946 h 2859206"/>
              <a:gd name="connsiteX92" fmla="*/ 2886501 w 4367283"/>
              <a:gd name="connsiteY92" fmla="*/ 1255594 h 2859206"/>
              <a:gd name="connsiteX93" fmla="*/ 2947916 w 4367283"/>
              <a:gd name="connsiteY93" fmla="*/ 1282889 h 2859206"/>
              <a:gd name="connsiteX94" fmla="*/ 2968388 w 4367283"/>
              <a:gd name="connsiteY94" fmla="*/ 1289713 h 2859206"/>
              <a:gd name="connsiteX95" fmla="*/ 3029803 w 4367283"/>
              <a:gd name="connsiteY95" fmla="*/ 1323832 h 2859206"/>
              <a:gd name="connsiteX96" fmla="*/ 3070746 w 4367283"/>
              <a:gd name="connsiteY96" fmla="*/ 1344304 h 2859206"/>
              <a:gd name="connsiteX97" fmla="*/ 3091217 w 4367283"/>
              <a:gd name="connsiteY97" fmla="*/ 1357952 h 2859206"/>
              <a:gd name="connsiteX98" fmla="*/ 3132161 w 4367283"/>
              <a:gd name="connsiteY98" fmla="*/ 1378423 h 2859206"/>
              <a:gd name="connsiteX99" fmla="*/ 3179928 w 4367283"/>
              <a:gd name="connsiteY99" fmla="*/ 1426191 h 2859206"/>
              <a:gd name="connsiteX100" fmla="*/ 3220871 w 4367283"/>
              <a:gd name="connsiteY100" fmla="*/ 1453486 h 2859206"/>
              <a:gd name="connsiteX101" fmla="*/ 3241343 w 4367283"/>
              <a:gd name="connsiteY101" fmla="*/ 1467134 h 2859206"/>
              <a:gd name="connsiteX102" fmla="*/ 3282286 w 4367283"/>
              <a:gd name="connsiteY102" fmla="*/ 1480782 h 2859206"/>
              <a:gd name="connsiteX103" fmla="*/ 3309582 w 4367283"/>
              <a:gd name="connsiteY103" fmla="*/ 1494429 h 2859206"/>
              <a:gd name="connsiteX104" fmla="*/ 3330053 w 4367283"/>
              <a:gd name="connsiteY104" fmla="*/ 1508077 h 2859206"/>
              <a:gd name="connsiteX105" fmla="*/ 3350525 w 4367283"/>
              <a:gd name="connsiteY105" fmla="*/ 1514901 h 2859206"/>
              <a:gd name="connsiteX106" fmla="*/ 3384644 w 4367283"/>
              <a:gd name="connsiteY106" fmla="*/ 1576316 h 2859206"/>
              <a:gd name="connsiteX107" fmla="*/ 3398292 w 4367283"/>
              <a:gd name="connsiteY107" fmla="*/ 1596788 h 2859206"/>
              <a:gd name="connsiteX108" fmla="*/ 3411940 w 4367283"/>
              <a:gd name="connsiteY108" fmla="*/ 1637731 h 2859206"/>
              <a:gd name="connsiteX109" fmla="*/ 3432411 w 4367283"/>
              <a:gd name="connsiteY109" fmla="*/ 1644555 h 2859206"/>
              <a:gd name="connsiteX110" fmla="*/ 3439235 w 4367283"/>
              <a:gd name="connsiteY110" fmla="*/ 1665026 h 2859206"/>
              <a:gd name="connsiteX111" fmla="*/ 3480179 w 4367283"/>
              <a:gd name="connsiteY111" fmla="*/ 1685498 h 2859206"/>
              <a:gd name="connsiteX112" fmla="*/ 3521122 w 4367283"/>
              <a:gd name="connsiteY112" fmla="*/ 1712794 h 2859206"/>
              <a:gd name="connsiteX113" fmla="*/ 3541594 w 4367283"/>
              <a:gd name="connsiteY113" fmla="*/ 1719618 h 2859206"/>
              <a:gd name="connsiteX114" fmla="*/ 3582537 w 4367283"/>
              <a:gd name="connsiteY114" fmla="*/ 1746913 h 2859206"/>
              <a:gd name="connsiteX115" fmla="*/ 3643952 w 4367283"/>
              <a:gd name="connsiteY115" fmla="*/ 1767385 h 2859206"/>
              <a:gd name="connsiteX116" fmla="*/ 3705367 w 4367283"/>
              <a:gd name="connsiteY116" fmla="*/ 1787856 h 2859206"/>
              <a:gd name="connsiteX117" fmla="*/ 3725838 w 4367283"/>
              <a:gd name="connsiteY117" fmla="*/ 1794680 h 2859206"/>
              <a:gd name="connsiteX118" fmla="*/ 3794077 w 4367283"/>
              <a:gd name="connsiteY118" fmla="*/ 1787856 h 2859206"/>
              <a:gd name="connsiteX119" fmla="*/ 3821373 w 4367283"/>
              <a:gd name="connsiteY119" fmla="*/ 1781032 h 2859206"/>
              <a:gd name="connsiteX120" fmla="*/ 3889611 w 4367283"/>
              <a:gd name="connsiteY120" fmla="*/ 1787856 h 2859206"/>
              <a:gd name="connsiteX121" fmla="*/ 3937379 w 4367283"/>
              <a:gd name="connsiteY121" fmla="*/ 1808328 h 2859206"/>
              <a:gd name="connsiteX122" fmla="*/ 3978322 w 4367283"/>
              <a:gd name="connsiteY122" fmla="*/ 1835623 h 2859206"/>
              <a:gd name="connsiteX123" fmla="*/ 3991970 w 4367283"/>
              <a:gd name="connsiteY123" fmla="*/ 1856095 h 2859206"/>
              <a:gd name="connsiteX124" fmla="*/ 4032913 w 4367283"/>
              <a:gd name="connsiteY124" fmla="*/ 1890215 h 2859206"/>
              <a:gd name="connsiteX125" fmla="*/ 4073856 w 4367283"/>
              <a:gd name="connsiteY125" fmla="*/ 1903862 h 2859206"/>
              <a:gd name="connsiteX126" fmla="*/ 4114800 w 4367283"/>
              <a:gd name="connsiteY126" fmla="*/ 1944806 h 2859206"/>
              <a:gd name="connsiteX127" fmla="*/ 4148919 w 4367283"/>
              <a:gd name="connsiteY127" fmla="*/ 1978925 h 2859206"/>
              <a:gd name="connsiteX128" fmla="*/ 4162567 w 4367283"/>
              <a:gd name="connsiteY128" fmla="*/ 1999397 h 2859206"/>
              <a:gd name="connsiteX129" fmla="*/ 4203510 w 4367283"/>
              <a:gd name="connsiteY129" fmla="*/ 2040340 h 2859206"/>
              <a:gd name="connsiteX130" fmla="*/ 4237629 w 4367283"/>
              <a:gd name="connsiteY130" fmla="*/ 2081283 h 2859206"/>
              <a:gd name="connsiteX131" fmla="*/ 4299044 w 4367283"/>
              <a:gd name="connsiteY131" fmla="*/ 2129050 h 2859206"/>
              <a:gd name="connsiteX132" fmla="*/ 4326340 w 4367283"/>
              <a:gd name="connsiteY132" fmla="*/ 2169994 h 2859206"/>
              <a:gd name="connsiteX133" fmla="*/ 4339988 w 4367283"/>
              <a:gd name="connsiteY133" fmla="*/ 2190465 h 2859206"/>
              <a:gd name="connsiteX134" fmla="*/ 4353635 w 4367283"/>
              <a:gd name="connsiteY134" fmla="*/ 2210937 h 2859206"/>
              <a:gd name="connsiteX135" fmla="*/ 4367283 w 4367283"/>
              <a:gd name="connsiteY135" fmla="*/ 2251880 h 2859206"/>
              <a:gd name="connsiteX136" fmla="*/ 4346811 w 4367283"/>
              <a:gd name="connsiteY136" fmla="*/ 2313295 h 2859206"/>
              <a:gd name="connsiteX137" fmla="*/ 4339988 w 4367283"/>
              <a:gd name="connsiteY137" fmla="*/ 2333767 h 2859206"/>
              <a:gd name="connsiteX138" fmla="*/ 4326340 w 4367283"/>
              <a:gd name="connsiteY138" fmla="*/ 2381534 h 2859206"/>
              <a:gd name="connsiteX139" fmla="*/ 4292220 w 4367283"/>
              <a:gd name="connsiteY139" fmla="*/ 2422477 h 2859206"/>
              <a:gd name="connsiteX140" fmla="*/ 4264925 w 4367283"/>
              <a:gd name="connsiteY140" fmla="*/ 2463421 h 2859206"/>
              <a:gd name="connsiteX141" fmla="*/ 4251277 w 4367283"/>
              <a:gd name="connsiteY141" fmla="*/ 2483892 h 2859206"/>
              <a:gd name="connsiteX142" fmla="*/ 4230806 w 4367283"/>
              <a:gd name="connsiteY142" fmla="*/ 2497540 h 2859206"/>
              <a:gd name="connsiteX143" fmla="*/ 4217158 w 4367283"/>
              <a:gd name="connsiteY143" fmla="*/ 2518012 h 2859206"/>
              <a:gd name="connsiteX144" fmla="*/ 4176214 w 4367283"/>
              <a:gd name="connsiteY144" fmla="*/ 2545307 h 2859206"/>
              <a:gd name="connsiteX145" fmla="*/ 4128447 w 4367283"/>
              <a:gd name="connsiteY145" fmla="*/ 2579426 h 2859206"/>
              <a:gd name="connsiteX146" fmla="*/ 4101152 w 4367283"/>
              <a:gd name="connsiteY146" fmla="*/ 2620370 h 2859206"/>
              <a:gd name="connsiteX147" fmla="*/ 4053385 w 4367283"/>
              <a:gd name="connsiteY147" fmla="*/ 2681785 h 2859206"/>
              <a:gd name="connsiteX148" fmla="*/ 4032913 w 4367283"/>
              <a:gd name="connsiteY148" fmla="*/ 2695432 h 2859206"/>
              <a:gd name="connsiteX149" fmla="*/ 3991970 w 4367283"/>
              <a:gd name="connsiteY149" fmla="*/ 2756847 h 2859206"/>
              <a:gd name="connsiteX150" fmla="*/ 3978322 w 4367283"/>
              <a:gd name="connsiteY150" fmla="*/ 2777319 h 2859206"/>
              <a:gd name="connsiteX151" fmla="*/ 3971498 w 4367283"/>
              <a:gd name="connsiteY151" fmla="*/ 2797791 h 2859206"/>
              <a:gd name="connsiteX152" fmla="*/ 3923731 w 4367283"/>
              <a:gd name="connsiteY152" fmla="*/ 2852382 h 2859206"/>
              <a:gd name="connsiteX153" fmla="*/ 3903259 w 4367283"/>
              <a:gd name="connsiteY153" fmla="*/ 2859206 h 2859206"/>
              <a:gd name="connsiteX0" fmla="*/ 0 w 4367283"/>
              <a:gd name="connsiteY0" fmla="*/ 102358 h 2859206"/>
              <a:gd name="connsiteX1" fmla="*/ 34119 w 4367283"/>
              <a:gd name="connsiteY1" fmla="*/ 116006 h 2859206"/>
              <a:gd name="connsiteX2" fmla="*/ 54591 w 4367283"/>
              <a:gd name="connsiteY2" fmla="*/ 122829 h 2859206"/>
              <a:gd name="connsiteX3" fmla="*/ 102358 w 4367283"/>
              <a:gd name="connsiteY3" fmla="*/ 143301 h 2859206"/>
              <a:gd name="connsiteX4" fmla="*/ 177420 w 4367283"/>
              <a:gd name="connsiteY4" fmla="*/ 129653 h 2859206"/>
              <a:gd name="connsiteX5" fmla="*/ 218364 w 4367283"/>
              <a:gd name="connsiteY5" fmla="*/ 102358 h 2859206"/>
              <a:gd name="connsiteX6" fmla="*/ 286603 w 4367283"/>
              <a:gd name="connsiteY6" fmla="*/ 95534 h 2859206"/>
              <a:gd name="connsiteX7" fmla="*/ 348017 w 4367283"/>
              <a:gd name="connsiteY7" fmla="*/ 75062 h 2859206"/>
              <a:gd name="connsiteX8" fmla="*/ 368489 w 4367283"/>
              <a:gd name="connsiteY8" fmla="*/ 68238 h 2859206"/>
              <a:gd name="connsiteX9" fmla="*/ 388961 w 4367283"/>
              <a:gd name="connsiteY9" fmla="*/ 61415 h 2859206"/>
              <a:gd name="connsiteX10" fmla="*/ 409432 w 4367283"/>
              <a:gd name="connsiteY10" fmla="*/ 47767 h 2859206"/>
              <a:gd name="connsiteX11" fmla="*/ 450376 w 4367283"/>
              <a:gd name="connsiteY11" fmla="*/ 34119 h 2859206"/>
              <a:gd name="connsiteX12" fmla="*/ 586853 w 4367283"/>
              <a:gd name="connsiteY12" fmla="*/ 34119 h 2859206"/>
              <a:gd name="connsiteX13" fmla="*/ 661916 w 4367283"/>
              <a:gd name="connsiteY13" fmla="*/ 13647 h 2859206"/>
              <a:gd name="connsiteX14" fmla="*/ 682388 w 4367283"/>
              <a:gd name="connsiteY14" fmla="*/ 6823 h 2859206"/>
              <a:gd name="connsiteX15" fmla="*/ 893928 w 4367283"/>
              <a:gd name="connsiteY15" fmla="*/ 0 h 2859206"/>
              <a:gd name="connsiteX16" fmla="*/ 955343 w 4367283"/>
              <a:gd name="connsiteY16" fmla="*/ 6823 h 2859206"/>
              <a:gd name="connsiteX17" fmla="*/ 962167 w 4367283"/>
              <a:gd name="connsiteY17" fmla="*/ 27295 h 2859206"/>
              <a:gd name="connsiteX18" fmla="*/ 975814 w 4367283"/>
              <a:gd name="connsiteY18" fmla="*/ 47767 h 2859206"/>
              <a:gd name="connsiteX19" fmla="*/ 982638 w 4367283"/>
              <a:gd name="connsiteY19" fmla="*/ 68238 h 2859206"/>
              <a:gd name="connsiteX20" fmla="*/ 1023582 w 4367283"/>
              <a:gd name="connsiteY20" fmla="*/ 95534 h 2859206"/>
              <a:gd name="connsiteX21" fmla="*/ 1044053 w 4367283"/>
              <a:gd name="connsiteY21" fmla="*/ 109182 h 2859206"/>
              <a:gd name="connsiteX22" fmla="*/ 1064525 w 4367283"/>
              <a:gd name="connsiteY22" fmla="*/ 122829 h 2859206"/>
              <a:gd name="connsiteX23" fmla="*/ 1105468 w 4367283"/>
              <a:gd name="connsiteY23" fmla="*/ 136477 h 2859206"/>
              <a:gd name="connsiteX24" fmla="*/ 1146411 w 4367283"/>
              <a:gd name="connsiteY24" fmla="*/ 163773 h 2859206"/>
              <a:gd name="connsiteX25" fmla="*/ 1153235 w 4367283"/>
              <a:gd name="connsiteY25" fmla="*/ 184244 h 2859206"/>
              <a:gd name="connsiteX26" fmla="*/ 1194179 w 4367283"/>
              <a:gd name="connsiteY26" fmla="*/ 218364 h 2859206"/>
              <a:gd name="connsiteX27" fmla="*/ 1207826 w 4367283"/>
              <a:gd name="connsiteY27" fmla="*/ 238835 h 2859206"/>
              <a:gd name="connsiteX28" fmla="*/ 1235122 w 4367283"/>
              <a:gd name="connsiteY28" fmla="*/ 245659 h 2859206"/>
              <a:gd name="connsiteX29" fmla="*/ 1337480 w 4367283"/>
              <a:gd name="connsiteY29" fmla="*/ 266131 h 2859206"/>
              <a:gd name="connsiteX30" fmla="*/ 1378423 w 4367283"/>
              <a:gd name="connsiteY30" fmla="*/ 259307 h 2859206"/>
              <a:gd name="connsiteX31" fmla="*/ 1398895 w 4367283"/>
              <a:gd name="connsiteY31" fmla="*/ 245659 h 2859206"/>
              <a:gd name="connsiteX32" fmla="*/ 1521725 w 4367283"/>
              <a:gd name="connsiteY32" fmla="*/ 232012 h 2859206"/>
              <a:gd name="connsiteX33" fmla="*/ 1610435 w 4367283"/>
              <a:gd name="connsiteY33" fmla="*/ 218364 h 2859206"/>
              <a:gd name="connsiteX34" fmla="*/ 1658203 w 4367283"/>
              <a:gd name="connsiteY34" fmla="*/ 225188 h 2859206"/>
              <a:gd name="connsiteX35" fmla="*/ 1699146 w 4367283"/>
              <a:gd name="connsiteY35" fmla="*/ 245659 h 2859206"/>
              <a:gd name="connsiteX36" fmla="*/ 1726441 w 4367283"/>
              <a:gd name="connsiteY36" fmla="*/ 307074 h 2859206"/>
              <a:gd name="connsiteX37" fmla="*/ 1746913 w 4367283"/>
              <a:gd name="connsiteY37" fmla="*/ 313898 h 2859206"/>
              <a:gd name="connsiteX38" fmla="*/ 1808328 w 4367283"/>
              <a:gd name="connsiteY38" fmla="*/ 293426 h 2859206"/>
              <a:gd name="connsiteX39" fmla="*/ 1828800 w 4367283"/>
              <a:gd name="connsiteY39" fmla="*/ 286603 h 2859206"/>
              <a:gd name="connsiteX40" fmla="*/ 1842447 w 4367283"/>
              <a:gd name="connsiteY40" fmla="*/ 266131 h 2859206"/>
              <a:gd name="connsiteX41" fmla="*/ 1890214 w 4367283"/>
              <a:gd name="connsiteY41" fmla="*/ 286603 h 2859206"/>
              <a:gd name="connsiteX42" fmla="*/ 1917510 w 4367283"/>
              <a:gd name="connsiteY42" fmla="*/ 327546 h 2859206"/>
              <a:gd name="connsiteX43" fmla="*/ 1978925 w 4367283"/>
              <a:gd name="connsiteY43" fmla="*/ 348018 h 2859206"/>
              <a:gd name="connsiteX44" fmla="*/ 1999397 w 4367283"/>
              <a:gd name="connsiteY44" fmla="*/ 354841 h 2859206"/>
              <a:gd name="connsiteX45" fmla="*/ 2060811 w 4367283"/>
              <a:gd name="connsiteY45" fmla="*/ 361665 h 2859206"/>
              <a:gd name="connsiteX46" fmla="*/ 2094931 w 4367283"/>
              <a:gd name="connsiteY46" fmla="*/ 334370 h 2859206"/>
              <a:gd name="connsiteX47" fmla="*/ 2081283 w 4367283"/>
              <a:gd name="connsiteY47" fmla="*/ 293426 h 2859206"/>
              <a:gd name="connsiteX48" fmla="*/ 2101755 w 4367283"/>
              <a:gd name="connsiteY48" fmla="*/ 245659 h 2859206"/>
              <a:gd name="connsiteX49" fmla="*/ 2163170 w 4367283"/>
              <a:gd name="connsiteY49" fmla="*/ 252483 h 2859206"/>
              <a:gd name="connsiteX50" fmla="*/ 2245056 w 4367283"/>
              <a:gd name="connsiteY50" fmla="*/ 272955 h 2859206"/>
              <a:gd name="connsiteX51" fmla="*/ 2326943 w 4367283"/>
              <a:gd name="connsiteY51" fmla="*/ 307074 h 2859206"/>
              <a:gd name="connsiteX52" fmla="*/ 2374710 w 4367283"/>
              <a:gd name="connsiteY52" fmla="*/ 320722 h 2859206"/>
              <a:gd name="connsiteX53" fmla="*/ 2429301 w 4367283"/>
              <a:gd name="connsiteY53" fmla="*/ 327546 h 2859206"/>
              <a:gd name="connsiteX54" fmla="*/ 2470244 w 4367283"/>
              <a:gd name="connsiteY54" fmla="*/ 341194 h 2859206"/>
              <a:gd name="connsiteX55" fmla="*/ 2490716 w 4367283"/>
              <a:gd name="connsiteY55" fmla="*/ 348018 h 2859206"/>
              <a:gd name="connsiteX56" fmla="*/ 2497540 w 4367283"/>
              <a:gd name="connsiteY56" fmla="*/ 450376 h 2859206"/>
              <a:gd name="connsiteX57" fmla="*/ 2429301 w 4367283"/>
              <a:gd name="connsiteY57" fmla="*/ 429904 h 2859206"/>
              <a:gd name="connsiteX58" fmla="*/ 2408829 w 4367283"/>
              <a:gd name="connsiteY58" fmla="*/ 423080 h 2859206"/>
              <a:gd name="connsiteX59" fmla="*/ 2367886 w 4367283"/>
              <a:gd name="connsiteY59" fmla="*/ 429904 h 2859206"/>
              <a:gd name="connsiteX60" fmla="*/ 2347414 w 4367283"/>
              <a:gd name="connsiteY60" fmla="*/ 436728 h 2859206"/>
              <a:gd name="connsiteX61" fmla="*/ 2340591 w 4367283"/>
              <a:gd name="connsiteY61" fmla="*/ 457200 h 2859206"/>
              <a:gd name="connsiteX62" fmla="*/ 2320119 w 4367283"/>
              <a:gd name="connsiteY62" fmla="*/ 470847 h 2859206"/>
              <a:gd name="connsiteX63" fmla="*/ 2306471 w 4367283"/>
              <a:gd name="connsiteY63" fmla="*/ 491319 h 2859206"/>
              <a:gd name="connsiteX64" fmla="*/ 2299647 w 4367283"/>
              <a:gd name="connsiteY64" fmla="*/ 511791 h 2859206"/>
              <a:gd name="connsiteX65" fmla="*/ 2272352 w 4367283"/>
              <a:gd name="connsiteY65" fmla="*/ 552734 h 2859206"/>
              <a:gd name="connsiteX66" fmla="*/ 2258704 w 4367283"/>
              <a:gd name="connsiteY66" fmla="*/ 593677 h 2859206"/>
              <a:gd name="connsiteX67" fmla="*/ 2245056 w 4367283"/>
              <a:gd name="connsiteY67" fmla="*/ 614149 h 2859206"/>
              <a:gd name="connsiteX68" fmla="*/ 2231408 w 4367283"/>
              <a:gd name="connsiteY68" fmla="*/ 655092 h 2859206"/>
              <a:gd name="connsiteX69" fmla="*/ 2224585 w 4367283"/>
              <a:gd name="connsiteY69" fmla="*/ 675564 h 2859206"/>
              <a:gd name="connsiteX70" fmla="*/ 2231408 w 4367283"/>
              <a:gd name="connsiteY70" fmla="*/ 716507 h 2859206"/>
              <a:gd name="connsiteX71" fmla="*/ 2265528 w 4367283"/>
              <a:gd name="connsiteY71" fmla="*/ 723331 h 2859206"/>
              <a:gd name="connsiteX72" fmla="*/ 2286000 w 4367283"/>
              <a:gd name="connsiteY72" fmla="*/ 730155 h 2859206"/>
              <a:gd name="connsiteX73" fmla="*/ 2313295 w 4367283"/>
              <a:gd name="connsiteY73" fmla="*/ 771098 h 2859206"/>
              <a:gd name="connsiteX74" fmla="*/ 2320119 w 4367283"/>
              <a:gd name="connsiteY74" fmla="*/ 791570 h 2859206"/>
              <a:gd name="connsiteX75" fmla="*/ 2340591 w 4367283"/>
              <a:gd name="connsiteY75" fmla="*/ 812041 h 2859206"/>
              <a:gd name="connsiteX76" fmla="*/ 2361062 w 4367283"/>
              <a:gd name="connsiteY76" fmla="*/ 852985 h 2859206"/>
              <a:gd name="connsiteX77" fmla="*/ 2374710 w 4367283"/>
              <a:gd name="connsiteY77" fmla="*/ 893928 h 2859206"/>
              <a:gd name="connsiteX78" fmla="*/ 2422477 w 4367283"/>
              <a:gd name="connsiteY78" fmla="*/ 948519 h 2859206"/>
              <a:gd name="connsiteX79" fmla="*/ 2470244 w 4367283"/>
              <a:gd name="connsiteY79" fmla="*/ 996286 h 2859206"/>
              <a:gd name="connsiteX80" fmla="*/ 2490716 w 4367283"/>
              <a:gd name="connsiteY80" fmla="*/ 1016758 h 2859206"/>
              <a:gd name="connsiteX81" fmla="*/ 2511188 w 4367283"/>
              <a:gd name="connsiteY81" fmla="*/ 1023582 h 2859206"/>
              <a:gd name="connsiteX82" fmla="*/ 2552131 w 4367283"/>
              <a:gd name="connsiteY82" fmla="*/ 1050877 h 2859206"/>
              <a:gd name="connsiteX83" fmla="*/ 2552131 w 4367283"/>
              <a:gd name="connsiteY83" fmla="*/ 1050877 h 2859206"/>
              <a:gd name="connsiteX84" fmla="*/ 2593074 w 4367283"/>
              <a:gd name="connsiteY84" fmla="*/ 1078173 h 2859206"/>
              <a:gd name="connsiteX85" fmla="*/ 2634017 w 4367283"/>
              <a:gd name="connsiteY85" fmla="*/ 1098644 h 2859206"/>
              <a:gd name="connsiteX86" fmla="*/ 2668137 w 4367283"/>
              <a:gd name="connsiteY86" fmla="*/ 1139588 h 2859206"/>
              <a:gd name="connsiteX87" fmla="*/ 2709080 w 4367283"/>
              <a:gd name="connsiteY87" fmla="*/ 1160059 h 2859206"/>
              <a:gd name="connsiteX88" fmla="*/ 2763671 w 4367283"/>
              <a:gd name="connsiteY88" fmla="*/ 1194179 h 2859206"/>
              <a:gd name="connsiteX89" fmla="*/ 2784143 w 4367283"/>
              <a:gd name="connsiteY89" fmla="*/ 1207826 h 2859206"/>
              <a:gd name="connsiteX90" fmla="*/ 2804614 w 4367283"/>
              <a:gd name="connsiteY90" fmla="*/ 1214650 h 2859206"/>
              <a:gd name="connsiteX91" fmla="*/ 2845558 w 4367283"/>
              <a:gd name="connsiteY91" fmla="*/ 1241946 h 2859206"/>
              <a:gd name="connsiteX92" fmla="*/ 2886501 w 4367283"/>
              <a:gd name="connsiteY92" fmla="*/ 1255594 h 2859206"/>
              <a:gd name="connsiteX93" fmla="*/ 2947916 w 4367283"/>
              <a:gd name="connsiteY93" fmla="*/ 1282889 h 2859206"/>
              <a:gd name="connsiteX94" fmla="*/ 2968388 w 4367283"/>
              <a:gd name="connsiteY94" fmla="*/ 1289713 h 2859206"/>
              <a:gd name="connsiteX95" fmla="*/ 3029803 w 4367283"/>
              <a:gd name="connsiteY95" fmla="*/ 1323832 h 2859206"/>
              <a:gd name="connsiteX96" fmla="*/ 3070746 w 4367283"/>
              <a:gd name="connsiteY96" fmla="*/ 1344304 h 2859206"/>
              <a:gd name="connsiteX97" fmla="*/ 3091217 w 4367283"/>
              <a:gd name="connsiteY97" fmla="*/ 1357952 h 2859206"/>
              <a:gd name="connsiteX98" fmla="*/ 3132161 w 4367283"/>
              <a:gd name="connsiteY98" fmla="*/ 1378423 h 2859206"/>
              <a:gd name="connsiteX99" fmla="*/ 3179928 w 4367283"/>
              <a:gd name="connsiteY99" fmla="*/ 1426191 h 2859206"/>
              <a:gd name="connsiteX100" fmla="*/ 3220871 w 4367283"/>
              <a:gd name="connsiteY100" fmla="*/ 1453486 h 2859206"/>
              <a:gd name="connsiteX101" fmla="*/ 3241343 w 4367283"/>
              <a:gd name="connsiteY101" fmla="*/ 1467134 h 2859206"/>
              <a:gd name="connsiteX102" fmla="*/ 3282286 w 4367283"/>
              <a:gd name="connsiteY102" fmla="*/ 1480782 h 2859206"/>
              <a:gd name="connsiteX103" fmla="*/ 3309582 w 4367283"/>
              <a:gd name="connsiteY103" fmla="*/ 1494429 h 2859206"/>
              <a:gd name="connsiteX104" fmla="*/ 3330053 w 4367283"/>
              <a:gd name="connsiteY104" fmla="*/ 1508077 h 2859206"/>
              <a:gd name="connsiteX105" fmla="*/ 3350525 w 4367283"/>
              <a:gd name="connsiteY105" fmla="*/ 1514901 h 2859206"/>
              <a:gd name="connsiteX106" fmla="*/ 3384644 w 4367283"/>
              <a:gd name="connsiteY106" fmla="*/ 1576316 h 2859206"/>
              <a:gd name="connsiteX107" fmla="*/ 3398292 w 4367283"/>
              <a:gd name="connsiteY107" fmla="*/ 1596788 h 2859206"/>
              <a:gd name="connsiteX108" fmla="*/ 3411940 w 4367283"/>
              <a:gd name="connsiteY108" fmla="*/ 1637731 h 2859206"/>
              <a:gd name="connsiteX109" fmla="*/ 3432411 w 4367283"/>
              <a:gd name="connsiteY109" fmla="*/ 1644555 h 2859206"/>
              <a:gd name="connsiteX110" fmla="*/ 3439235 w 4367283"/>
              <a:gd name="connsiteY110" fmla="*/ 1665026 h 2859206"/>
              <a:gd name="connsiteX111" fmla="*/ 3480179 w 4367283"/>
              <a:gd name="connsiteY111" fmla="*/ 1685498 h 2859206"/>
              <a:gd name="connsiteX112" fmla="*/ 3521122 w 4367283"/>
              <a:gd name="connsiteY112" fmla="*/ 1712794 h 2859206"/>
              <a:gd name="connsiteX113" fmla="*/ 3541594 w 4367283"/>
              <a:gd name="connsiteY113" fmla="*/ 1719618 h 2859206"/>
              <a:gd name="connsiteX114" fmla="*/ 3582537 w 4367283"/>
              <a:gd name="connsiteY114" fmla="*/ 1746913 h 2859206"/>
              <a:gd name="connsiteX115" fmla="*/ 3643952 w 4367283"/>
              <a:gd name="connsiteY115" fmla="*/ 1767385 h 2859206"/>
              <a:gd name="connsiteX116" fmla="*/ 3705367 w 4367283"/>
              <a:gd name="connsiteY116" fmla="*/ 1787856 h 2859206"/>
              <a:gd name="connsiteX117" fmla="*/ 3725838 w 4367283"/>
              <a:gd name="connsiteY117" fmla="*/ 1794680 h 2859206"/>
              <a:gd name="connsiteX118" fmla="*/ 3794077 w 4367283"/>
              <a:gd name="connsiteY118" fmla="*/ 1787856 h 2859206"/>
              <a:gd name="connsiteX119" fmla="*/ 3821373 w 4367283"/>
              <a:gd name="connsiteY119" fmla="*/ 1781032 h 2859206"/>
              <a:gd name="connsiteX120" fmla="*/ 3889611 w 4367283"/>
              <a:gd name="connsiteY120" fmla="*/ 1787856 h 2859206"/>
              <a:gd name="connsiteX121" fmla="*/ 3937379 w 4367283"/>
              <a:gd name="connsiteY121" fmla="*/ 1808328 h 2859206"/>
              <a:gd name="connsiteX122" fmla="*/ 3978322 w 4367283"/>
              <a:gd name="connsiteY122" fmla="*/ 1835623 h 2859206"/>
              <a:gd name="connsiteX123" fmla="*/ 3991970 w 4367283"/>
              <a:gd name="connsiteY123" fmla="*/ 1856095 h 2859206"/>
              <a:gd name="connsiteX124" fmla="*/ 4032913 w 4367283"/>
              <a:gd name="connsiteY124" fmla="*/ 1890215 h 2859206"/>
              <a:gd name="connsiteX125" fmla="*/ 4073856 w 4367283"/>
              <a:gd name="connsiteY125" fmla="*/ 1903862 h 2859206"/>
              <a:gd name="connsiteX126" fmla="*/ 4114800 w 4367283"/>
              <a:gd name="connsiteY126" fmla="*/ 1944806 h 2859206"/>
              <a:gd name="connsiteX127" fmla="*/ 4148919 w 4367283"/>
              <a:gd name="connsiteY127" fmla="*/ 1978925 h 2859206"/>
              <a:gd name="connsiteX128" fmla="*/ 4162567 w 4367283"/>
              <a:gd name="connsiteY128" fmla="*/ 1999397 h 2859206"/>
              <a:gd name="connsiteX129" fmla="*/ 4203510 w 4367283"/>
              <a:gd name="connsiteY129" fmla="*/ 2040340 h 2859206"/>
              <a:gd name="connsiteX130" fmla="*/ 4237629 w 4367283"/>
              <a:gd name="connsiteY130" fmla="*/ 2081283 h 2859206"/>
              <a:gd name="connsiteX131" fmla="*/ 4299044 w 4367283"/>
              <a:gd name="connsiteY131" fmla="*/ 2129050 h 2859206"/>
              <a:gd name="connsiteX132" fmla="*/ 4326340 w 4367283"/>
              <a:gd name="connsiteY132" fmla="*/ 2169994 h 2859206"/>
              <a:gd name="connsiteX133" fmla="*/ 4339988 w 4367283"/>
              <a:gd name="connsiteY133" fmla="*/ 2190465 h 2859206"/>
              <a:gd name="connsiteX134" fmla="*/ 4353635 w 4367283"/>
              <a:gd name="connsiteY134" fmla="*/ 2210937 h 2859206"/>
              <a:gd name="connsiteX135" fmla="*/ 4367283 w 4367283"/>
              <a:gd name="connsiteY135" fmla="*/ 2251880 h 2859206"/>
              <a:gd name="connsiteX136" fmla="*/ 4346811 w 4367283"/>
              <a:gd name="connsiteY136" fmla="*/ 2313295 h 2859206"/>
              <a:gd name="connsiteX137" fmla="*/ 4339988 w 4367283"/>
              <a:gd name="connsiteY137" fmla="*/ 2333767 h 2859206"/>
              <a:gd name="connsiteX138" fmla="*/ 4326340 w 4367283"/>
              <a:gd name="connsiteY138" fmla="*/ 2381534 h 2859206"/>
              <a:gd name="connsiteX139" fmla="*/ 4292220 w 4367283"/>
              <a:gd name="connsiteY139" fmla="*/ 2422477 h 2859206"/>
              <a:gd name="connsiteX140" fmla="*/ 4264925 w 4367283"/>
              <a:gd name="connsiteY140" fmla="*/ 2463421 h 2859206"/>
              <a:gd name="connsiteX141" fmla="*/ 4251277 w 4367283"/>
              <a:gd name="connsiteY141" fmla="*/ 2483892 h 2859206"/>
              <a:gd name="connsiteX142" fmla="*/ 4230806 w 4367283"/>
              <a:gd name="connsiteY142" fmla="*/ 2497540 h 2859206"/>
              <a:gd name="connsiteX143" fmla="*/ 4217158 w 4367283"/>
              <a:gd name="connsiteY143" fmla="*/ 2518012 h 2859206"/>
              <a:gd name="connsiteX144" fmla="*/ 4176214 w 4367283"/>
              <a:gd name="connsiteY144" fmla="*/ 2545307 h 2859206"/>
              <a:gd name="connsiteX145" fmla="*/ 4128447 w 4367283"/>
              <a:gd name="connsiteY145" fmla="*/ 2579426 h 2859206"/>
              <a:gd name="connsiteX146" fmla="*/ 4101152 w 4367283"/>
              <a:gd name="connsiteY146" fmla="*/ 2620370 h 2859206"/>
              <a:gd name="connsiteX147" fmla="*/ 4053385 w 4367283"/>
              <a:gd name="connsiteY147" fmla="*/ 2681785 h 2859206"/>
              <a:gd name="connsiteX148" fmla="*/ 4032913 w 4367283"/>
              <a:gd name="connsiteY148" fmla="*/ 2695432 h 2859206"/>
              <a:gd name="connsiteX149" fmla="*/ 3991970 w 4367283"/>
              <a:gd name="connsiteY149" fmla="*/ 2756847 h 2859206"/>
              <a:gd name="connsiteX150" fmla="*/ 3971498 w 4367283"/>
              <a:gd name="connsiteY150" fmla="*/ 2797791 h 2859206"/>
              <a:gd name="connsiteX151" fmla="*/ 3923731 w 4367283"/>
              <a:gd name="connsiteY151" fmla="*/ 2852382 h 2859206"/>
              <a:gd name="connsiteX152" fmla="*/ 3903259 w 4367283"/>
              <a:gd name="connsiteY152" fmla="*/ 2859206 h 2859206"/>
              <a:gd name="connsiteX0" fmla="*/ 0 w 4367283"/>
              <a:gd name="connsiteY0" fmla="*/ 102358 h 2859206"/>
              <a:gd name="connsiteX1" fmla="*/ 34119 w 4367283"/>
              <a:gd name="connsiteY1" fmla="*/ 116006 h 2859206"/>
              <a:gd name="connsiteX2" fmla="*/ 54591 w 4367283"/>
              <a:gd name="connsiteY2" fmla="*/ 122829 h 2859206"/>
              <a:gd name="connsiteX3" fmla="*/ 102358 w 4367283"/>
              <a:gd name="connsiteY3" fmla="*/ 143301 h 2859206"/>
              <a:gd name="connsiteX4" fmla="*/ 177420 w 4367283"/>
              <a:gd name="connsiteY4" fmla="*/ 129653 h 2859206"/>
              <a:gd name="connsiteX5" fmla="*/ 218364 w 4367283"/>
              <a:gd name="connsiteY5" fmla="*/ 102358 h 2859206"/>
              <a:gd name="connsiteX6" fmla="*/ 286603 w 4367283"/>
              <a:gd name="connsiteY6" fmla="*/ 95534 h 2859206"/>
              <a:gd name="connsiteX7" fmla="*/ 348017 w 4367283"/>
              <a:gd name="connsiteY7" fmla="*/ 75062 h 2859206"/>
              <a:gd name="connsiteX8" fmla="*/ 368489 w 4367283"/>
              <a:gd name="connsiteY8" fmla="*/ 68238 h 2859206"/>
              <a:gd name="connsiteX9" fmla="*/ 388961 w 4367283"/>
              <a:gd name="connsiteY9" fmla="*/ 61415 h 2859206"/>
              <a:gd name="connsiteX10" fmla="*/ 409432 w 4367283"/>
              <a:gd name="connsiteY10" fmla="*/ 47767 h 2859206"/>
              <a:gd name="connsiteX11" fmla="*/ 450376 w 4367283"/>
              <a:gd name="connsiteY11" fmla="*/ 34119 h 2859206"/>
              <a:gd name="connsiteX12" fmla="*/ 586853 w 4367283"/>
              <a:gd name="connsiteY12" fmla="*/ 34119 h 2859206"/>
              <a:gd name="connsiteX13" fmla="*/ 661916 w 4367283"/>
              <a:gd name="connsiteY13" fmla="*/ 13647 h 2859206"/>
              <a:gd name="connsiteX14" fmla="*/ 682388 w 4367283"/>
              <a:gd name="connsiteY14" fmla="*/ 6823 h 2859206"/>
              <a:gd name="connsiteX15" fmla="*/ 893928 w 4367283"/>
              <a:gd name="connsiteY15" fmla="*/ 0 h 2859206"/>
              <a:gd name="connsiteX16" fmla="*/ 955343 w 4367283"/>
              <a:gd name="connsiteY16" fmla="*/ 6823 h 2859206"/>
              <a:gd name="connsiteX17" fmla="*/ 962167 w 4367283"/>
              <a:gd name="connsiteY17" fmla="*/ 27295 h 2859206"/>
              <a:gd name="connsiteX18" fmla="*/ 975814 w 4367283"/>
              <a:gd name="connsiteY18" fmla="*/ 47767 h 2859206"/>
              <a:gd name="connsiteX19" fmla="*/ 982638 w 4367283"/>
              <a:gd name="connsiteY19" fmla="*/ 68238 h 2859206"/>
              <a:gd name="connsiteX20" fmla="*/ 1023582 w 4367283"/>
              <a:gd name="connsiteY20" fmla="*/ 95534 h 2859206"/>
              <a:gd name="connsiteX21" fmla="*/ 1044053 w 4367283"/>
              <a:gd name="connsiteY21" fmla="*/ 109182 h 2859206"/>
              <a:gd name="connsiteX22" fmla="*/ 1064525 w 4367283"/>
              <a:gd name="connsiteY22" fmla="*/ 122829 h 2859206"/>
              <a:gd name="connsiteX23" fmla="*/ 1105468 w 4367283"/>
              <a:gd name="connsiteY23" fmla="*/ 136477 h 2859206"/>
              <a:gd name="connsiteX24" fmla="*/ 1146411 w 4367283"/>
              <a:gd name="connsiteY24" fmla="*/ 163773 h 2859206"/>
              <a:gd name="connsiteX25" fmla="*/ 1153235 w 4367283"/>
              <a:gd name="connsiteY25" fmla="*/ 184244 h 2859206"/>
              <a:gd name="connsiteX26" fmla="*/ 1194179 w 4367283"/>
              <a:gd name="connsiteY26" fmla="*/ 218364 h 2859206"/>
              <a:gd name="connsiteX27" fmla="*/ 1207826 w 4367283"/>
              <a:gd name="connsiteY27" fmla="*/ 238835 h 2859206"/>
              <a:gd name="connsiteX28" fmla="*/ 1235122 w 4367283"/>
              <a:gd name="connsiteY28" fmla="*/ 245659 h 2859206"/>
              <a:gd name="connsiteX29" fmla="*/ 1337480 w 4367283"/>
              <a:gd name="connsiteY29" fmla="*/ 266131 h 2859206"/>
              <a:gd name="connsiteX30" fmla="*/ 1378423 w 4367283"/>
              <a:gd name="connsiteY30" fmla="*/ 259307 h 2859206"/>
              <a:gd name="connsiteX31" fmla="*/ 1398895 w 4367283"/>
              <a:gd name="connsiteY31" fmla="*/ 245659 h 2859206"/>
              <a:gd name="connsiteX32" fmla="*/ 1521725 w 4367283"/>
              <a:gd name="connsiteY32" fmla="*/ 232012 h 2859206"/>
              <a:gd name="connsiteX33" fmla="*/ 1610435 w 4367283"/>
              <a:gd name="connsiteY33" fmla="*/ 218364 h 2859206"/>
              <a:gd name="connsiteX34" fmla="*/ 1658203 w 4367283"/>
              <a:gd name="connsiteY34" fmla="*/ 225188 h 2859206"/>
              <a:gd name="connsiteX35" fmla="*/ 1699146 w 4367283"/>
              <a:gd name="connsiteY35" fmla="*/ 245659 h 2859206"/>
              <a:gd name="connsiteX36" fmla="*/ 1726441 w 4367283"/>
              <a:gd name="connsiteY36" fmla="*/ 307074 h 2859206"/>
              <a:gd name="connsiteX37" fmla="*/ 1746913 w 4367283"/>
              <a:gd name="connsiteY37" fmla="*/ 313898 h 2859206"/>
              <a:gd name="connsiteX38" fmla="*/ 1808328 w 4367283"/>
              <a:gd name="connsiteY38" fmla="*/ 293426 h 2859206"/>
              <a:gd name="connsiteX39" fmla="*/ 1828800 w 4367283"/>
              <a:gd name="connsiteY39" fmla="*/ 286603 h 2859206"/>
              <a:gd name="connsiteX40" fmla="*/ 1842447 w 4367283"/>
              <a:gd name="connsiteY40" fmla="*/ 266131 h 2859206"/>
              <a:gd name="connsiteX41" fmla="*/ 1890214 w 4367283"/>
              <a:gd name="connsiteY41" fmla="*/ 286603 h 2859206"/>
              <a:gd name="connsiteX42" fmla="*/ 1917510 w 4367283"/>
              <a:gd name="connsiteY42" fmla="*/ 327546 h 2859206"/>
              <a:gd name="connsiteX43" fmla="*/ 1978925 w 4367283"/>
              <a:gd name="connsiteY43" fmla="*/ 348018 h 2859206"/>
              <a:gd name="connsiteX44" fmla="*/ 1999397 w 4367283"/>
              <a:gd name="connsiteY44" fmla="*/ 354841 h 2859206"/>
              <a:gd name="connsiteX45" fmla="*/ 2060811 w 4367283"/>
              <a:gd name="connsiteY45" fmla="*/ 361665 h 2859206"/>
              <a:gd name="connsiteX46" fmla="*/ 2094931 w 4367283"/>
              <a:gd name="connsiteY46" fmla="*/ 334370 h 2859206"/>
              <a:gd name="connsiteX47" fmla="*/ 2081283 w 4367283"/>
              <a:gd name="connsiteY47" fmla="*/ 293426 h 2859206"/>
              <a:gd name="connsiteX48" fmla="*/ 2101755 w 4367283"/>
              <a:gd name="connsiteY48" fmla="*/ 245659 h 2859206"/>
              <a:gd name="connsiteX49" fmla="*/ 2163170 w 4367283"/>
              <a:gd name="connsiteY49" fmla="*/ 252483 h 2859206"/>
              <a:gd name="connsiteX50" fmla="*/ 2245056 w 4367283"/>
              <a:gd name="connsiteY50" fmla="*/ 272955 h 2859206"/>
              <a:gd name="connsiteX51" fmla="*/ 2326943 w 4367283"/>
              <a:gd name="connsiteY51" fmla="*/ 307074 h 2859206"/>
              <a:gd name="connsiteX52" fmla="*/ 2374710 w 4367283"/>
              <a:gd name="connsiteY52" fmla="*/ 320722 h 2859206"/>
              <a:gd name="connsiteX53" fmla="*/ 2429301 w 4367283"/>
              <a:gd name="connsiteY53" fmla="*/ 327546 h 2859206"/>
              <a:gd name="connsiteX54" fmla="*/ 2470244 w 4367283"/>
              <a:gd name="connsiteY54" fmla="*/ 341194 h 2859206"/>
              <a:gd name="connsiteX55" fmla="*/ 2490716 w 4367283"/>
              <a:gd name="connsiteY55" fmla="*/ 348018 h 2859206"/>
              <a:gd name="connsiteX56" fmla="*/ 2497540 w 4367283"/>
              <a:gd name="connsiteY56" fmla="*/ 450376 h 2859206"/>
              <a:gd name="connsiteX57" fmla="*/ 2429301 w 4367283"/>
              <a:gd name="connsiteY57" fmla="*/ 429904 h 2859206"/>
              <a:gd name="connsiteX58" fmla="*/ 2408829 w 4367283"/>
              <a:gd name="connsiteY58" fmla="*/ 423080 h 2859206"/>
              <a:gd name="connsiteX59" fmla="*/ 2367886 w 4367283"/>
              <a:gd name="connsiteY59" fmla="*/ 429904 h 2859206"/>
              <a:gd name="connsiteX60" fmla="*/ 2347414 w 4367283"/>
              <a:gd name="connsiteY60" fmla="*/ 436728 h 2859206"/>
              <a:gd name="connsiteX61" fmla="*/ 2340591 w 4367283"/>
              <a:gd name="connsiteY61" fmla="*/ 457200 h 2859206"/>
              <a:gd name="connsiteX62" fmla="*/ 2320119 w 4367283"/>
              <a:gd name="connsiteY62" fmla="*/ 470847 h 2859206"/>
              <a:gd name="connsiteX63" fmla="*/ 2306471 w 4367283"/>
              <a:gd name="connsiteY63" fmla="*/ 491319 h 2859206"/>
              <a:gd name="connsiteX64" fmla="*/ 2299647 w 4367283"/>
              <a:gd name="connsiteY64" fmla="*/ 511791 h 2859206"/>
              <a:gd name="connsiteX65" fmla="*/ 2272352 w 4367283"/>
              <a:gd name="connsiteY65" fmla="*/ 552734 h 2859206"/>
              <a:gd name="connsiteX66" fmla="*/ 2258704 w 4367283"/>
              <a:gd name="connsiteY66" fmla="*/ 593677 h 2859206"/>
              <a:gd name="connsiteX67" fmla="*/ 2245056 w 4367283"/>
              <a:gd name="connsiteY67" fmla="*/ 614149 h 2859206"/>
              <a:gd name="connsiteX68" fmla="*/ 2231408 w 4367283"/>
              <a:gd name="connsiteY68" fmla="*/ 655092 h 2859206"/>
              <a:gd name="connsiteX69" fmla="*/ 2224585 w 4367283"/>
              <a:gd name="connsiteY69" fmla="*/ 675564 h 2859206"/>
              <a:gd name="connsiteX70" fmla="*/ 2231408 w 4367283"/>
              <a:gd name="connsiteY70" fmla="*/ 716507 h 2859206"/>
              <a:gd name="connsiteX71" fmla="*/ 2265528 w 4367283"/>
              <a:gd name="connsiteY71" fmla="*/ 723331 h 2859206"/>
              <a:gd name="connsiteX72" fmla="*/ 2286000 w 4367283"/>
              <a:gd name="connsiteY72" fmla="*/ 730155 h 2859206"/>
              <a:gd name="connsiteX73" fmla="*/ 2313295 w 4367283"/>
              <a:gd name="connsiteY73" fmla="*/ 771098 h 2859206"/>
              <a:gd name="connsiteX74" fmla="*/ 2320119 w 4367283"/>
              <a:gd name="connsiteY74" fmla="*/ 791570 h 2859206"/>
              <a:gd name="connsiteX75" fmla="*/ 2340591 w 4367283"/>
              <a:gd name="connsiteY75" fmla="*/ 812041 h 2859206"/>
              <a:gd name="connsiteX76" fmla="*/ 2361062 w 4367283"/>
              <a:gd name="connsiteY76" fmla="*/ 852985 h 2859206"/>
              <a:gd name="connsiteX77" fmla="*/ 2374710 w 4367283"/>
              <a:gd name="connsiteY77" fmla="*/ 893928 h 2859206"/>
              <a:gd name="connsiteX78" fmla="*/ 2422477 w 4367283"/>
              <a:gd name="connsiteY78" fmla="*/ 948519 h 2859206"/>
              <a:gd name="connsiteX79" fmla="*/ 2470244 w 4367283"/>
              <a:gd name="connsiteY79" fmla="*/ 996286 h 2859206"/>
              <a:gd name="connsiteX80" fmla="*/ 2490716 w 4367283"/>
              <a:gd name="connsiteY80" fmla="*/ 1016758 h 2859206"/>
              <a:gd name="connsiteX81" fmla="*/ 2511188 w 4367283"/>
              <a:gd name="connsiteY81" fmla="*/ 1023582 h 2859206"/>
              <a:gd name="connsiteX82" fmla="*/ 2552131 w 4367283"/>
              <a:gd name="connsiteY82" fmla="*/ 1050877 h 2859206"/>
              <a:gd name="connsiteX83" fmla="*/ 2552131 w 4367283"/>
              <a:gd name="connsiteY83" fmla="*/ 1050877 h 2859206"/>
              <a:gd name="connsiteX84" fmla="*/ 2593074 w 4367283"/>
              <a:gd name="connsiteY84" fmla="*/ 1078173 h 2859206"/>
              <a:gd name="connsiteX85" fmla="*/ 2634017 w 4367283"/>
              <a:gd name="connsiteY85" fmla="*/ 1098644 h 2859206"/>
              <a:gd name="connsiteX86" fmla="*/ 2668137 w 4367283"/>
              <a:gd name="connsiteY86" fmla="*/ 1139588 h 2859206"/>
              <a:gd name="connsiteX87" fmla="*/ 2709080 w 4367283"/>
              <a:gd name="connsiteY87" fmla="*/ 1160059 h 2859206"/>
              <a:gd name="connsiteX88" fmla="*/ 2763671 w 4367283"/>
              <a:gd name="connsiteY88" fmla="*/ 1194179 h 2859206"/>
              <a:gd name="connsiteX89" fmla="*/ 2784143 w 4367283"/>
              <a:gd name="connsiteY89" fmla="*/ 1207826 h 2859206"/>
              <a:gd name="connsiteX90" fmla="*/ 2804614 w 4367283"/>
              <a:gd name="connsiteY90" fmla="*/ 1214650 h 2859206"/>
              <a:gd name="connsiteX91" fmla="*/ 2845558 w 4367283"/>
              <a:gd name="connsiteY91" fmla="*/ 1241946 h 2859206"/>
              <a:gd name="connsiteX92" fmla="*/ 2886501 w 4367283"/>
              <a:gd name="connsiteY92" fmla="*/ 1255594 h 2859206"/>
              <a:gd name="connsiteX93" fmla="*/ 2947916 w 4367283"/>
              <a:gd name="connsiteY93" fmla="*/ 1282889 h 2859206"/>
              <a:gd name="connsiteX94" fmla="*/ 2968388 w 4367283"/>
              <a:gd name="connsiteY94" fmla="*/ 1289713 h 2859206"/>
              <a:gd name="connsiteX95" fmla="*/ 3029803 w 4367283"/>
              <a:gd name="connsiteY95" fmla="*/ 1323832 h 2859206"/>
              <a:gd name="connsiteX96" fmla="*/ 3070746 w 4367283"/>
              <a:gd name="connsiteY96" fmla="*/ 1344304 h 2859206"/>
              <a:gd name="connsiteX97" fmla="*/ 3091217 w 4367283"/>
              <a:gd name="connsiteY97" fmla="*/ 1357952 h 2859206"/>
              <a:gd name="connsiteX98" fmla="*/ 3132161 w 4367283"/>
              <a:gd name="connsiteY98" fmla="*/ 1378423 h 2859206"/>
              <a:gd name="connsiteX99" fmla="*/ 3179928 w 4367283"/>
              <a:gd name="connsiteY99" fmla="*/ 1426191 h 2859206"/>
              <a:gd name="connsiteX100" fmla="*/ 3220871 w 4367283"/>
              <a:gd name="connsiteY100" fmla="*/ 1453486 h 2859206"/>
              <a:gd name="connsiteX101" fmla="*/ 3241343 w 4367283"/>
              <a:gd name="connsiteY101" fmla="*/ 1467134 h 2859206"/>
              <a:gd name="connsiteX102" fmla="*/ 3282286 w 4367283"/>
              <a:gd name="connsiteY102" fmla="*/ 1480782 h 2859206"/>
              <a:gd name="connsiteX103" fmla="*/ 3309582 w 4367283"/>
              <a:gd name="connsiteY103" fmla="*/ 1494429 h 2859206"/>
              <a:gd name="connsiteX104" fmla="*/ 3330053 w 4367283"/>
              <a:gd name="connsiteY104" fmla="*/ 1508077 h 2859206"/>
              <a:gd name="connsiteX105" fmla="*/ 3350525 w 4367283"/>
              <a:gd name="connsiteY105" fmla="*/ 1514901 h 2859206"/>
              <a:gd name="connsiteX106" fmla="*/ 3384644 w 4367283"/>
              <a:gd name="connsiteY106" fmla="*/ 1576316 h 2859206"/>
              <a:gd name="connsiteX107" fmla="*/ 3398292 w 4367283"/>
              <a:gd name="connsiteY107" fmla="*/ 1596788 h 2859206"/>
              <a:gd name="connsiteX108" fmla="*/ 3411940 w 4367283"/>
              <a:gd name="connsiteY108" fmla="*/ 1637731 h 2859206"/>
              <a:gd name="connsiteX109" fmla="*/ 3432411 w 4367283"/>
              <a:gd name="connsiteY109" fmla="*/ 1644555 h 2859206"/>
              <a:gd name="connsiteX110" fmla="*/ 3439235 w 4367283"/>
              <a:gd name="connsiteY110" fmla="*/ 1665026 h 2859206"/>
              <a:gd name="connsiteX111" fmla="*/ 3480179 w 4367283"/>
              <a:gd name="connsiteY111" fmla="*/ 1685498 h 2859206"/>
              <a:gd name="connsiteX112" fmla="*/ 3521122 w 4367283"/>
              <a:gd name="connsiteY112" fmla="*/ 1712794 h 2859206"/>
              <a:gd name="connsiteX113" fmla="*/ 3541594 w 4367283"/>
              <a:gd name="connsiteY113" fmla="*/ 1719618 h 2859206"/>
              <a:gd name="connsiteX114" fmla="*/ 3582537 w 4367283"/>
              <a:gd name="connsiteY114" fmla="*/ 1746913 h 2859206"/>
              <a:gd name="connsiteX115" fmla="*/ 3643952 w 4367283"/>
              <a:gd name="connsiteY115" fmla="*/ 1767385 h 2859206"/>
              <a:gd name="connsiteX116" fmla="*/ 3705367 w 4367283"/>
              <a:gd name="connsiteY116" fmla="*/ 1787856 h 2859206"/>
              <a:gd name="connsiteX117" fmla="*/ 3725838 w 4367283"/>
              <a:gd name="connsiteY117" fmla="*/ 1794680 h 2859206"/>
              <a:gd name="connsiteX118" fmla="*/ 3794077 w 4367283"/>
              <a:gd name="connsiteY118" fmla="*/ 1787856 h 2859206"/>
              <a:gd name="connsiteX119" fmla="*/ 3821373 w 4367283"/>
              <a:gd name="connsiteY119" fmla="*/ 1781032 h 2859206"/>
              <a:gd name="connsiteX120" fmla="*/ 3889611 w 4367283"/>
              <a:gd name="connsiteY120" fmla="*/ 1787856 h 2859206"/>
              <a:gd name="connsiteX121" fmla="*/ 3937379 w 4367283"/>
              <a:gd name="connsiteY121" fmla="*/ 1808328 h 2859206"/>
              <a:gd name="connsiteX122" fmla="*/ 3978322 w 4367283"/>
              <a:gd name="connsiteY122" fmla="*/ 1835623 h 2859206"/>
              <a:gd name="connsiteX123" fmla="*/ 3991970 w 4367283"/>
              <a:gd name="connsiteY123" fmla="*/ 1856095 h 2859206"/>
              <a:gd name="connsiteX124" fmla="*/ 4032913 w 4367283"/>
              <a:gd name="connsiteY124" fmla="*/ 1890215 h 2859206"/>
              <a:gd name="connsiteX125" fmla="*/ 4073856 w 4367283"/>
              <a:gd name="connsiteY125" fmla="*/ 1903862 h 2859206"/>
              <a:gd name="connsiteX126" fmla="*/ 4114800 w 4367283"/>
              <a:gd name="connsiteY126" fmla="*/ 1944806 h 2859206"/>
              <a:gd name="connsiteX127" fmla="*/ 4148919 w 4367283"/>
              <a:gd name="connsiteY127" fmla="*/ 1978925 h 2859206"/>
              <a:gd name="connsiteX128" fmla="*/ 4162567 w 4367283"/>
              <a:gd name="connsiteY128" fmla="*/ 1999397 h 2859206"/>
              <a:gd name="connsiteX129" fmla="*/ 4203510 w 4367283"/>
              <a:gd name="connsiteY129" fmla="*/ 2040340 h 2859206"/>
              <a:gd name="connsiteX130" fmla="*/ 4237629 w 4367283"/>
              <a:gd name="connsiteY130" fmla="*/ 2081283 h 2859206"/>
              <a:gd name="connsiteX131" fmla="*/ 4299044 w 4367283"/>
              <a:gd name="connsiteY131" fmla="*/ 2129050 h 2859206"/>
              <a:gd name="connsiteX132" fmla="*/ 4326340 w 4367283"/>
              <a:gd name="connsiteY132" fmla="*/ 2169994 h 2859206"/>
              <a:gd name="connsiteX133" fmla="*/ 4339988 w 4367283"/>
              <a:gd name="connsiteY133" fmla="*/ 2190465 h 2859206"/>
              <a:gd name="connsiteX134" fmla="*/ 4353635 w 4367283"/>
              <a:gd name="connsiteY134" fmla="*/ 2210937 h 2859206"/>
              <a:gd name="connsiteX135" fmla="*/ 4367283 w 4367283"/>
              <a:gd name="connsiteY135" fmla="*/ 2251880 h 2859206"/>
              <a:gd name="connsiteX136" fmla="*/ 4346811 w 4367283"/>
              <a:gd name="connsiteY136" fmla="*/ 2313295 h 2859206"/>
              <a:gd name="connsiteX137" fmla="*/ 4339988 w 4367283"/>
              <a:gd name="connsiteY137" fmla="*/ 2333767 h 2859206"/>
              <a:gd name="connsiteX138" fmla="*/ 4326340 w 4367283"/>
              <a:gd name="connsiteY138" fmla="*/ 2381534 h 2859206"/>
              <a:gd name="connsiteX139" fmla="*/ 4292220 w 4367283"/>
              <a:gd name="connsiteY139" fmla="*/ 2422477 h 2859206"/>
              <a:gd name="connsiteX140" fmla="*/ 4264925 w 4367283"/>
              <a:gd name="connsiteY140" fmla="*/ 2463421 h 2859206"/>
              <a:gd name="connsiteX141" fmla="*/ 4251277 w 4367283"/>
              <a:gd name="connsiteY141" fmla="*/ 2483892 h 2859206"/>
              <a:gd name="connsiteX142" fmla="*/ 4230806 w 4367283"/>
              <a:gd name="connsiteY142" fmla="*/ 2497540 h 2859206"/>
              <a:gd name="connsiteX143" fmla="*/ 4217158 w 4367283"/>
              <a:gd name="connsiteY143" fmla="*/ 2518012 h 2859206"/>
              <a:gd name="connsiteX144" fmla="*/ 4176214 w 4367283"/>
              <a:gd name="connsiteY144" fmla="*/ 2545307 h 2859206"/>
              <a:gd name="connsiteX145" fmla="*/ 4128447 w 4367283"/>
              <a:gd name="connsiteY145" fmla="*/ 2579426 h 2859206"/>
              <a:gd name="connsiteX146" fmla="*/ 4101152 w 4367283"/>
              <a:gd name="connsiteY146" fmla="*/ 2620370 h 2859206"/>
              <a:gd name="connsiteX147" fmla="*/ 4053385 w 4367283"/>
              <a:gd name="connsiteY147" fmla="*/ 2681785 h 2859206"/>
              <a:gd name="connsiteX148" fmla="*/ 4032913 w 4367283"/>
              <a:gd name="connsiteY148" fmla="*/ 2695432 h 2859206"/>
              <a:gd name="connsiteX149" fmla="*/ 3971498 w 4367283"/>
              <a:gd name="connsiteY149" fmla="*/ 2797791 h 2859206"/>
              <a:gd name="connsiteX150" fmla="*/ 3923731 w 4367283"/>
              <a:gd name="connsiteY150" fmla="*/ 2852382 h 2859206"/>
              <a:gd name="connsiteX151" fmla="*/ 3903259 w 4367283"/>
              <a:gd name="connsiteY151" fmla="*/ 2859206 h 2859206"/>
              <a:gd name="connsiteX0" fmla="*/ 0 w 4367283"/>
              <a:gd name="connsiteY0" fmla="*/ 102358 h 2859206"/>
              <a:gd name="connsiteX1" fmla="*/ 34119 w 4367283"/>
              <a:gd name="connsiteY1" fmla="*/ 116006 h 2859206"/>
              <a:gd name="connsiteX2" fmla="*/ 54591 w 4367283"/>
              <a:gd name="connsiteY2" fmla="*/ 122829 h 2859206"/>
              <a:gd name="connsiteX3" fmla="*/ 102358 w 4367283"/>
              <a:gd name="connsiteY3" fmla="*/ 143301 h 2859206"/>
              <a:gd name="connsiteX4" fmla="*/ 177420 w 4367283"/>
              <a:gd name="connsiteY4" fmla="*/ 129653 h 2859206"/>
              <a:gd name="connsiteX5" fmla="*/ 218364 w 4367283"/>
              <a:gd name="connsiteY5" fmla="*/ 102358 h 2859206"/>
              <a:gd name="connsiteX6" fmla="*/ 286603 w 4367283"/>
              <a:gd name="connsiteY6" fmla="*/ 95534 h 2859206"/>
              <a:gd name="connsiteX7" fmla="*/ 348017 w 4367283"/>
              <a:gd name="connsiteY7" fmla="*/ 75062 h 2859206"/>
              <a:gd name="connsiteX8" fmla="*/ 368489 w 4367283"/>
              <a:gd name="connsiteY8" fmla="*/ 68238 h 2859206"/>
              <a:gd name="connsiteX9" fmla="*/ 388961 w 4367283"/>
              <a:gd name="connsiteY9" fmla="*/ 61415 h 2859206"/>
              <a:gd name="connsiteX10" fmla="*/ 409432 w 4367283"/>
              <a:gd name="connsiteY10" fmla="*/ 47767 h 2859206"/>
              <a:gd name="connsiteX11" fmla="*/ 450376 w 4367283"/>
              <a:gd name="connsiteY11" fmla="*/ 34119 h 2859206"/>
              <a:gd name="connsiteX12" fmla="*/ 586853 w 4367283"/>
              <a:gd name="connsiteY12" fmla="*/ 34119 h 2859206"/>
              <a:gd name="connsiteX13" fmla="*/ 661916 w 4367283"/>
              <a:gd name="connsiteY13" fmla="*/ 13647 h 2859206"/>
              <a:gd name="connsiteX14" fmla="*/ 682388 w 4367283"/>
              <a:gd name="connsiteY14" fmla="*/ 6823 h 2859206"/>
              <a:gd name="connsiteX15" fmla="*/ 893928 w 4367283"/>
              <a:gd name="connsiteY15" fmla="*/ 0 h 2859206"/>
              <a:gd name="connsiteX16" fmla="*/ 955343 w 4367283"/>
              <a:gd name="connsiteY16" fmla="*/ 6823 h 2859206"/>
              <a:gd name="connsiteX17" fmla="*/ 962167 w 4367283"/>
              <a:gd name="connsiteY17" fmla="*/ 27295 h 2859206"/>
              <a:gd name="connsiteX18" fmla="*/ 975814 w 4367283"/>
              <a:gd name="connsiteY18" fmla="*/ 47767 h 2859206"/>
              <a:gd name="connsiteX19" fmla="*/ 982638 w 4367283"/>
              <a:gd name="connsiteY19" fmla="*/ 68238 h 2859206"/>
              <a:gd name="connsiteX20" fmla="*/ 1023582 w 4367283"/>
              <a:gd name="connsiteY20" fmla="*/ 95534 h 2859206"/>
              <a:gd name="connsiteX21" fmla="*/ 1044053 w 4367283"/>
              <a:gd name="connsiteY21" fmla="*/ 109182 h 2859206"/>
              <a:gd name="connsiteX22" fmla="*/ 1064525 w 4367283"/>
              <a:gd name="connsiteY22" fmla="*/ 122829 h 2859206"/>
              <a:gd name="connsiteX23" fmla="*/ 1105468 w 4367283"/>
              <a:gd name="connsiteY23" fmla="*/ 136477 h 2859206"/>
              <a:gd name="connsiteX24" fmla="*/ 1146411 w 4367283"/>
              <a:gd name="connsiteY24" fmla="*/ 163773 h 2859206"/>
              <a:gd name="connsiteX25" fmla="*/ 1153235 w 4367283"/>
              <a:gd name="connsiteY25" fmla="*/ 184244 h 2859206"/>
              <a:gd name="connsiteX26" fmla="*/ 1194179 w 4367283"/>
              <a:gd name="connsiteY26" fmla="*/ 218364 h 2859206"/>
              <a:gd name="connsiteX27" fmla="*/ 1207826 w 4367283"/>
              <a:gd name="connsiteY27" fmla="*/ 238835 h 2859206"/>
              <a:gd name="connsiteX28" fmla="*/ 1235122 w 4367283"/>
              <a:gd name="connsiteY28" fmla="*/ 245659 h 2859206"/>
              <a:gd name="connsiteX29" fmla="*/ 1337480 w 4367283"/>
              <a:gd name="connsiteY29" fmla="*/ 266131 h 2859206"/>
              <a:gd name="connsiteX30" fmla="*/ 1378423 w 4367283"/>
              <a:gd name="connsiteY30" fmla="*/ 259307 h 2859206"/>
              <a:gd name="connsiteX31" fmla="*/ 1398895 w 4367283"/>
              <a:gd name="connsiteY31" fmla="*/ 245659 h 2859206"/>
              <a:gd name="connsiteX32" fmla="*/ 1521725 w 4367283"/>
              <a:gd name="connsiteY32" fmla="*/ 232012 h 2859206"/>
              <a:gd name="connsiteX33" fmla="*/ 1610435 w 4367283"/>
              <a:gd name="connsiteY33" fmla="*/ 218364 h 2859206"/>
              <a:gd name="connsiteX34" fmla="*/ 1658203 w 4367283"/>
              <a:gd name="connsiteY34" fmla="*/ 225188 h 2859206"/>
              <a:gd name="connsiteX35" fmla="*/ 1699146 w 4367283"/>
              <a:gd name="connsiteY35" fmla="*/ 245659 h 2859206"/>
              <a:gd name="connsiteX36" fmla="*/ 1726441 w 4367283"/>
              <a:gd name="connsiteY36" fmla="*/ 307074 h 2859206"/>
              <a:gd name="connsiteX37" fmla="*/ 1746913 w 4367283"/>
              <a:gd name="connsiteY37" fmla="*/ 313898 h 2859206"/>
              <a:gd name="connsiteX38" fmla="*/ 1808328 w 4367283"/>
              <a:gd name="connsiteY38" fmla="*/ 293426 h 2859206"/>
              <a:gd name="connsiteX39" fmla="*/ 1828800 w 4367283"/>
              <a:gd name="connsiteY39" fmla="*/ 286603 h 2859206"/>
              <a:gd name="connsiteX40" fmla="*/ 1842447 w 4367283"/>
              <a:gd name="connsiteY40" fmla="*/ 266131 h 2859206"/>
              <a:gd name="connsiteX41" fmla="*/ 1890214 w 4367283"/>
              <a:gd name="connsiteY41" fmla="*/ 286603 h 2859206"/>
              <a:gd name="connsiteX42" fmla="*/ 1917510 w 4367283"/>
              <a:gd name="connsiteY42" fmla="*/ 327546 h 2859206"/>
              <a:gd name="connsiteX43" fmla="*/ 1978925 w 4367283"/>
              <a:gd name="connsiteY43" fmla="*/ 348018 h 2859206"/>
              <a:gd name="connsiteX44" fmla="*/ 1999397 w 4367283"/>
              <a:gd name="connsiteY44" fmla="*/ 354841 h 2859206"/>
              <a:gd name="connsiteX45" fmla="*/ 2060811 w 4367283"/>
              <a:gd name="connsiteY45" fmla="*/ 361665 h 2859206"/>
              <a:gd name="connsiteX46" fmla="*/ 2094931 w 4367283"/>
              <a:gd name="connsiteY46" fmla="*/ 334370 h 2859206"/>
              <a:gd name="connsiteX47" fmla="*/ 2081283 w 4367283"/>
              <a:gd name="connsiteY47" fmla="*/ 293426 h 2859206"/>
              <a:gd name="connsiteX48" fmla="*/ 2101755 w 4367283"/>
              <a:gd name="connsiteY48" fmla="*/ 245659 h 2859206"/>
              <a:gd name="connsiteX49" fmla="*/ 2163170 w 4367283"/>
              <a:gd name="connsiteY49" fmla="*/ 252483 h 2859206"/>
              <a:gd name="connsiteX50" fmla="*/ 2245056 w 4367283"/>
              <a:gd name="connsiteY50" fmla="*/ 272955 h 2859206"/>
              <a:gd name="connsiteX51" fmla="*/ 2326943 w 4367283"/>
              <a:gd name="connsiteY51" fmla="*/ 307074 h 2859206"/>
              <a:gd name="connsiteX52" fmla="*/ 2374710 w 4367283"/>
              <a:gd name="connsiteY52" fmla="*/ 320722 h 2859206"/>
              <a:gd name="connsiteX53" fmla="*/ 2429301 w 4367283"/>
              <a:gd name="connsiteY53" fmla="*/ 327546 h 2859206"/>
              <a:gd name="connsiteX54" fmla="*/ 2470244 w 4367283"/>
              <a:gd name="connsiteY54" fmla="*/ 341194 h 2859206"/>
              <a:gd name="connsiteX55" fmla="*/ 2490716 w 4367283"/>
              <a:gd name="connsiteY55" fmla="*/ 348018 h 2859206"/>
              <a:gd name="connsiteX56" fmla="*/ 2497540 w 4367283"/>
              <a:gd name="connsiteY56" fmla="*/ 450376 h 2859206"/>
              <a:gd name="connsiteX57" fmla="*/ 2429301 w 4367283"/>
              <a:gd name="connsiteY57" fmla="*/ 429904 h 2859206"/>
              <a:gd name="connsiteX58" fmla="*/ 2408829 w 4367283"/>
              <a:gd name="connsiteY58" fmla="*/ 423080 h 2859206"/>
              <a:gd name="connsiteX59" fmla="*/ 2367886 w 4367283"/>
              <a:gd name="connsiteY59" fmla="*/ 429904 h 2859206"/>
              <a:gd name="connsiteX60" fmla="*/ 2347414 w 4367283"/>
              <a:gd name="connsiteY60" fmla="*/ 436728 h 2859206"/>
              <a:gd name="connsiteX61" fmla="*/ 2340591 w 4367283"/>
              <a:gd name="connsiteY61" fmla="*/ 457200 h 2859206"/>
              <a:gd name="connsiteX62" fmla="*/ 2320119 w 4367283"/>
              <a:gd name="connsiteY62" fmla="*/ 470847 h 2859206"/>
              <a:gd name="connsiteX63" fmla="*/ 2306471 w 4367283"/>
              <a:gd name="connsiteY63" fmla="*/ 491319 h 2859206"/>
              <a:gd name="connsiteX64" fmla="*/ 2299647 w 4367283"/>
              <a:gd name="connsiteY64" fmla="*/ 511791 h 2859206"/>
              <a:gd name="connsiteX65" fmla="*/ 2272352 w 4367283"/>
              <a:gd name="connsiteY65" fmla="*/ 552734 h 2859206"/>
              <a:gd name="connsiteX66" fmla="*/ 2258704 w 4367283"/>
              <a:gd name="connsiteY66" fmla="*/ 593677 h 2859206"/>
              <a:gd name="connsiteX67" fmla="*/ 2245056 w 4367283"/>
              <a:gd name="connsiteY67" fmla="*/ 614149 h 2859206"/>
              <a:gd name="connsiteX68" fmla="*/ 2231408 w 4367283"/>
              <a:gd name="connsiteY68" fmla="*/ 655092 h 2859206"/>
              <a:gd name="connsiteX69" fmla="*/ 2224585 w 4367283"/>
              <a:gd name="connsiteY69" fmla="*/ 675564 h 2859206"/>
              <a:gd name="connsiteX70" fmla="*/ 2231408 w 4367283"/>
              <a:gd name="connsiteY70" fmla="*/ 716507 h 2859206"/>
              <a:gd name="connsiteX71" fmla="*/ 2265528 w 4367283"/>
              <a:gd name="connsiteY71" fmla="*/ 723331 h 2859206"/>
              <a:gd name="connsiteX72" fmla="*/ 2286000 w 4367283"/>
              <a:gd name="connsiteY72" fmla="*/ 730155 h 2859206"/>
              <a:gd name="connsiteX73" fmla="*/ 2313295 w 4367283"/>
              <a:gd name="connsiteY73" fmla="*/ 771098 h 2859206"/>
              <a:gd name="connsiteX74" fmla="*/ 2320119 w 4367283"/>
              <a:gd name="connsiteY74" fmla="*/ 791570 h 2859206"/>
              <a:gd name="connsiteX75" fmla="*/ 2340591 w 4367283"/>
              <a:gd name="connsiteY75" fmla="*/ 812041 h 2859206"/>
              <a:gd name="connsiteX76" fmla="*/ 2361062 w 4367283"/>
              <a:gd name="connsiteY76" fmla="*/ 852985 h 2859206"/>
              <a:gd name="connsiteX77" fmla="*/ 2374710 w 4367283"/>
              <a:gd name="connsiteY77" fmla="*/ 893928 h 2859206"/>
              <a:gd name="connsiteX78" fmla="*/ 2422477 w 4367283"/>
              <a:gd name="connsiteY78" fmla="*/ 948519 h 2859206"/>
              <a:gd name="connsiteX79" fmla="*/ 2470244 w 4367283"/>
              <a:gd name="connsiteY79" fmla="*/ 996286 h 2859206"/>
              <a:gd name="connsiteX80" fmla="*/ 2490716 w 4367283"/>
              <a:gd name="connsiteY80" fmla="*/ 1016758 h 2859206"/>
              <a:gd name="connsiteX81" fmla="*/ 2511188 w 4367283"/>
              <a:gd name="connsiteY81" fmla="*/ 1023582 h 2859206"/>
              <a:gd name="connsiteX82" fmla="*/ 2552131 w 4367283"/>
              <a:gd name="connsiteY82" fmla="*/ 1050877 h 2859206"/>
              <a:gd name="connsiteX83" fmla="*/ 2552131 w 4367283"/>
              <a:gd name="connsiteY83" fmla="*/ 1050877 h 2859206"/>
              <a:gd name="connsiteX84" fmla="*/ 2593074 w 4367283"/>
              <a:gd name="connsiteY84" fmla="*/ 1078173 h 2859206"/>
              <a:gd name="connsiteX85" fmla="*/ 2634017 w 4367283"/>
              <a:gd name="connsiteY85" fmla="*/ 1098644 h 2859206"/>
              <a:gd name="connsiteX86" fmla="*/ 2668137 w 4367283"/>
              <a:gd name="connsiteY86" fmla="*/ 1139588 h 2859206"/>
              <a:gd name="connsiteX87" fmla="*/ 2709080 w 4367283"/>
              <a:gd name="connsiteY87" fmla="*/ 1160059 h 2859206"/>
              <a:gd name="connsiteX88" fmla="*/ 2763671 w 4367283"/>
              <a:gd name="connsiteY88" fmla="*/ 1194179 h 2859206"/>
              <a:gd name="connsiteX89" fmla="*/ 2784143 w 4367283"/>
              <a:gd name="connsiteY89" fmla="*/ 1207826 h 2859206"/>
              <a:gd name="connsiteX90" fmla="*/ 2804614 w 4367283"/>
              <a:gd name="connsiteY90" fmla="*/ 1214650 h 2859206"/>
              <a:gd name="connsiteX91" fmla="*/ 2845558 w 4367283"/>
              <a:gd name="connsiteY91" fmla="*/ 1241946 h 2859206"/>
              <a:gd name="connsiteX92" fmla="*/ 2886501 w 4367283"/>
              <a:gd name="connsiteY92" fmla="*/ 1255594 h 2859206"/>
              <a:gd name="connsiteX93" fmla="*/ 2947916 w 4367283"/>
              <a:gd name="connsiteY93" fmla="*/ 1282889 h 2859206"/>
              <a:gd name="connsiteX94" fmla="*/ 2968388 w 4367283"/>
              <a:gd name="connsiteY94" fmla="*/ 1289713 h 2859206"/>
              <a:gd name="connsiteX95" fmla="*/ 3029803 w 4367283"/>
              <a:gd name="connsiteY95" fmla="*/ 1323832 h 2859206"/>
              <a:gd name="connsiteX96" fmla="*/ 3070746 w 4367283"/>
              <a:gd name="connsiteY96" fmla="*/ 1344304 h 2859206"/>
              <a:gd name="connsiteX97" fmla="*/ 3091217 w 4367283"/>
              <a:gd name="connsiteY97" fmla="*/ 1357952 h 2859206"/>
              <a:gd name="connsiteX98" fmla="*/ 3132161 w 4367283"/>
              <a:gd name="connsiteY98" fmla="*/ 1378423 h 2859206"/>
              <a:gd name="connsiteX99" fmla="*/ 3179928 w 4367283"/>
              <a:gd name="connsiteY99" fmla="*/ 1426191 h 2859206"/>
              <a:gd name="connsiteX100" fmla="*/ 3220871 w 4367283"/>
              <a:gd name="connsiteY100" fmla="*/ 1453486 h 2859206"/>
              <a:gd name="connsiteX101" fmla="*/ 3241343 w 4367283"/>
              <a:gd name="connsiteY101" fmla="*/ 1467134 h 2859206"/>
              <a:gd name="connsiteX102" fmla="*/ 3282286 w 4367283"/>
              <a:gd name="connsiteY102" fmla="*/ 1480782 h 2859206"/>
              <a:gd name="connsiteX103" fmla="*/ 3309582 w 4367283"/>
              <a:gd name="connsiteY103" fmla="*/ 1494429 h 2859206"/>
              <a:gd name="connsiteX104" fmla="*/ 3330053 w 4367283"/>
              <a:gd name="connsiteY104" fmla="*/ 1508077 h 2859206"/>
              <a:gd name="connsiteX105" fmla="*/ 3350525 w 4367283"/>
              <a:gd name="connsiteY105" fmla="*/ 1514901 h 2859206"/>
              <a:gd name="connsiteX106" fmla="*/ 3384644 w 4367283"/>
              <a:gd name="connsiteY106" fmla="*/ 1576316 h 2859206"/>
              <a:gd name="connsiteX107" fmla="*/ 3398292 w 4367283"/>
              <a:gd name="connsiteY107" fmla="*/ 1596788 h 2859206"/>
              <a:gd name="connsiteX108" fmla="*/ 3411940 w 4367283"/>
              <a:gd name="connsiteY108" fmla="*/ 1637731 h 2859206"/>
              <a:gd name="connsiteX109" fmla="*/ 3432411 w 4367283"/>
              <a:gd name="connsiteY109" fmla="*/ 1644555 h 2859206"/>
              <a:gd name="connsiteX110" fmla="*/ 3439235 w 4367283"/>
              <a:gd name="connsiteY110" fmla="*/ 1665026 h 2859206"/>
              <a:gd name="connsiteX111" fmla="*/ 3480179 w 4367283"/>
              <a:gd name="connsiteY111" fmla="*/ 1685498 h 2859206"/>
              <a:gd name="connsiteX112" fmla="*/ 3521122 w 4367283"/>
              <a:gd name="connsiteY112" fmla="*/ 1712794 h 2859206"/>
              <a:gd name="connsiteX113" fmla="*/ 3541594 w 4367283"/>
              <a:gd name="connsiteY113" fmla="*/ 1719618 h 2859206"/>
              <a:gd name="connsiteX114" fmla="*/ 3582537 w 4367283"/>
              <a:gd name="connsiteY114" fmla="*/ 1746913 h 2859206"/>
              <a:gd name="connsiteX115" fmla="*/ 3643952 w 4367283"/>
              <a:gd name="connsiteY115" fmla="*/ 1767385 h 2859206"/>
              <a:gd name="connsiteX116" fmla="*/ 3705367 w 4367283"/>
              <a:gd name="connsiteY116" fmla="*/ 1787856 h 2859206"/>
              <a:gd name="connsiteX117" fmla="*/ 3725838 w 4367283"/>
              <a:gd name="connsiteY117" fmla="*/ 1794680 h 2859206"/>
              <a:gd name="connsiteX118" fmla="*/ 3794077 w 4367283"/>
              <a:gd name="connsiteY118" fmla="*/ 1787856 h 2859206"/>
              <a:gd name="connsiteX119" fmla="*/ 3821373 w 4367283"/>
              <a:gd name="connsiteY119" fmla="*/ 1781032 h 2859206"/>
              <a:gd name="connsiteX120" fmla="*/ 3889611 w 4367283"/>
              <a:gd name="connsiteY120" fmla="*/ 1787856 h 2859206"/>
              <a:gd name="connsiteX121" fmla="*/ 3937379 w 4367283"/>
              <a:gd name="connsiteY121" fmla="*/ 1808328 h 2859206"/>
              <a:gd name="connsiteX122" fmla="*/ 3978322 w 4367283"/>
              <a:gd name="connsiteY122" fmla="*/ 1835623 h 2859206"/>
              <a:gd name="connsiteX123" fmla="*/ 3991970 w 4367283"/>
              <a:gd name="connsiteY123" fmla="*/ 1856095 h 2859206"/>
              <a:gd name="connsiteX124" fmla="*/ 4032913 w 4367283"/>
              <a:gd name="connsiteY124" fmla="*/ 1890215 h 2859206"/>
              <a:gd name="connsiteX125" fmla="*/ 4073856 w 4367283"/>
              <a:gd name="connsiteY125" fmla="*/ 1903862 h 2859206"/>
              <a:gd name="connsiteX126" fmla="*/ 4114800 w 4367283"/>
              <a:gd name="connsiteY126" fmla="*/ 1944806 h 2859206"/>
              <a:gd name="connsiteX127" fmla="*/ 4148919 w 4367283"/>
              <a:gd name="connsiteY127" fmla="*/ 1978925 h 2859206"/>
              <a:gd name="connsiteX128" fmla="*/ 4162567 w 4367283"/>
              <a:gd name="connsiteY128" fmla="*/ 1999397 h 2859206"/>
              <a:gd name="connsiteX129" fmla="*/ 4203510 w 4367283"/>
              <a:gd name="connsiteY129" fmla="*/ 2040340 h 2859206"/>
              <a:gd name="connsiteX130" fmla="*/ 4237629 w 4367283"/>
              <a:gd name="connsiteY130" fmla="*/ 2081283 h 2859206"/>
              <a:gd name="connsiteX131" fmla="*/ 4299044 w 4367283"/>
              <a:gd name="connsiteY131" fmla="*/ 2129050 h 2859206"/>
              <a:gd name="connsiteX132" fmla="*/ 4326340 w 4367283"/>
              <a:gd name="connsiteY132" fmla="*/ 2169994 h 2859206"/>
              <a:gd name="connsiteX133" fmla="*/ 4339988 w 4367283"/>
              <a:gd name="connsiteY133" fmla="*/ 2190465 h 2859206"/>
              <a:gd name="connsiteX134" fmla="*/ 4353635 w 4367283"/>
              <a:gd name="connsiteY134" fmla="*/ 2210937 h 2859206"/>
              <a:gd name="connsiteX135" fmla="*/ 4367283 w 4367283"/>
              <a:gd name="connsiteY135" fmla="*/ 2251880 h 2859206"/>
              <a:gd name="connsiteX136" fmla="*/ 4346811 w 4367283"/>
              <a:gd name="connsiteY136" fmla="*/ 2313295 h 2859206"/>
              <a:gd name="connsiteX137" fmla="*/ 4339988 w 4367283"/>
              <a:gd name="connsiteY137" fmla="*/ 2333767 h 2859206"/>
              <a:gd name="connsiteX138" fmla="*/ 4326340 w 4367283"/>
              <a:gd name="connsiteY138" fmla="*/ 2381534 h 2859206"/>
              <a:gd name="connsiteX139" fmla="*/ 4292220 w 4367283"/>
              <a:gd name="connsiteY139" fmla="*/ 2422477 h 2859206"/>
              <a:gd name="connsiteX140" fmla="*/ 4264925 w 4367283"/>
              <a:gd name="connsiteY140" fmla="*/ 2463421 h 2859206"/>
              <a:gd name="connsiteX141" fmla="*/ 4251277 w 4367283"/>
              <a:gd name="connsiteY141" fmla="*/ 2483892 h 2859206"/>
              <a:gd name="connsiteX142" fmla="*/ 4230806 w 4367283"/>
              <a:gd name="connsiteY142" fmla="*/ 2497540 h 2859206"/>
              <a:gd name="connsiteX143" fmla="*/ 4217158 w 4367283"/>
              <a:gd name="connsiteY143" fmla="*/ 2518012 h 2859206"/>
              <a:gd name="connsiteX144" fmla="*/ 4176214 w 4367283"/>
              <a:gd name="connsiteY144" fmla="*/ 2545307 h 2859206"/>
              <a:gd name="connsiteX145" fmla="*/ 4128447 w 4367283"/>
              <a:gd name="connsiteY145" fmla="*/ 2579426 h 2859206"/>
              <a:gd name="connsiteX146" fmla="*/ 4101152 w 4367283"/>
              <a:gd name="connsiteY146" fmla="*/ 2620370 h 2859206"/>
              <a:gd name="connsiteX147" fmla="*/ 4053385 w 4367283"/>
              <a:gd name="connsiteY147" fmla="*/ 2681785 h 2859206"/>
              <a:gd name="connsiteX148" fmla="*/ 3971498 w 4367283"/>
              <a:gd name="connsiteY148" fmla="*/ 2797791 h 2859206"/>
              <a:gd name="connsiteX149" fmla="*/ 3923731 w 4367283"/>
              <a:gd name="connsiteY149" fmla="*/ 2852382 h 2859206"/>
              <a:gd name="connsiteX150" fmla="*/ 3903259 w 4367283"/>
              <a:gd name="connsiteY150" fmla="*/ 2859206 h 2859206"/>
              <a:gd name="connsiteX0" fmla="*/ 0 w 4367283"/>
              <a:gd name="connsiteY0" fmla="*/ 102358 h 2859206"/>
              <a:gd name="connsiteX1" fmla="*/ 34119 w 4367283"/>
              <a:gd name="connsiteY1" fmla="*/ 116006 h 2859206"/>
              <a:gd name="connsiteX2" fmla="*/ 54591 w 4367283"/>
              <a:gd name="connsiteY2" fmla="*/ 122829 h 2859206"/>
              <a:gd name="connsiteX3" fmla="*/ 102358 w 4367283"/>
              <a:gd name="connsiteY3" fmla="*/ 143301 h 2859206"/>
              <a:gd name="connsiteX4" fmla="*/ 177420 w 4367283"/>
              <a:gd name="connsiteY4" fmla="*/ 129653 h 2859206"/>
              <a:gd name="connsiteX5" fmla="*/ 218364 w 4367283"/>
              <a:gd name="connsiteY5" fmla="*/ 102358 h 2859206"/>
              <a:gd name="connsiteX6" fmla="*/ 286603 w 4367283"/>
              <a:gd name="connsiteY6" fmla="*/ 95534 h 2859206"/>
              <a:gd name="connsiteX7" fmla="*/ 348017 w 4367283"/>
              <a:gd name="connsiteY7" fmla="*/ 75062 h 2859206"/>
              <a:gd name="connsiteX8" fmla="*/ 368489 w 4367283"/>
              <a:gd name="connsiteY8" fmla="*/ 68238 h 2859206"/>
              <a:gd name="connsiteX9" fmla="*/ 388961 w 4367283"/>
              <a:gd name="connsiteY9" fmla="*/ 61415 h 2859206"/>
              <a:gd name="connsiteX10" fmla="*/ 409432 w 4367283"/>
              <a:gd name="connsiteY10" fmla="*/ 47767 h 2859206"/>
              <a:gd name="connsiteX11" fmla="*/ 450376 w 4367283"/>
              <a:gd name="connsiteY11" fmla="*/ 34119 h 2859206"/>
              <a:gd name="connsiteX12" fmla="*/ 586853 w 4367283"/>
              <a:gd name="connsiteY12" fmla="*/ 34119 h 2859206"/>
              <a:gd name="connsiteX13" fmla="*/ 661916 w 4367283"/>
              <a:gd name="connsiteY13" fmla="*/ 13647 h 2859206"/>
              <a:gd name="connsiteX14" fmla="*/ 682388 w 4367283"/>
              <a:gd name="connsiteY14" fmla="*/ 6823 h 2859206"/>
              <a:gd name="connsiteX15" fmla="*/ 893928 w 4367283"/>
              <a:gd name="connsiteY15" fmla="*/ 0 h 2859206"/>
              <a:gd name="connsiteX16" fmla="*/ 955343 w 4367283"/>
              <a:gd name="connsiteY16" fmla="*/ 6823 h 2859206"/>
              <a:gd name="connsiteX17" fmla="*/ 962167 w 4367283"/>
              <a:gd name="connsiteY17" fmla="*/ 27295 h 2859206"/>
              <a:gd name="connsiteX18" fmla="*/ 975814 w 4367283"/>
              <a:gd name="connsiteY18" fmla="*/ 47767 h 2859206"/>
              <a:gd name="connsiteX19" fmla="*/ 982638 w 4367283"/>
              <a:gd name="connsiteY19" fmla="*/ 68238 h 2859206"/>
              <a:gd name="connsiteX20" fmla="*/ 1023582 w 4367283"/>
              <a:gd name="connsiteY20" fmla="*/ 95534 h 2859206"/>
              <a:gd name="connsiteX21" fmla="*/ 1044053 w 4367283"/>
              <a:gd name="connsiteY21" fmla="*/ 109182 h 2859206"/>
              <a:gd name="connsiteX22" fmla="*/ 1064525 w 4367283"/>
              <a:gd name="connsiteY22" fmla="*/ 122829 h 2859206"/>
              <a:gd name="connsiteX23" fmla="*/ 1105468 w 4367283"/>
              <a:gd name="connsiteY23" fmla="*/ 136477 h 2859206"/>
              <a:gd name="connsiteX24" fmla="*/ 1146411 w 4367283"/>
              <a:gd name="connsiteY24" fmla="*/ 163773 h 2859206"/>
              <a:gd name="connsiteX25" fmla="*/ 1153235 w 4367283"/>
              <a:gd name="connsiteY25" fmla="*/ 184244 h 2859206"/>
              <a:gd name="connsiteX26" fmla="*/ 1194179 w 4367283"/>
              <a:gd name="connsiteY26" fmla="*/ 218364 h 2859206"/>
              <a:gd name="connsiteX27" fmla="*/ 1207826 w 4367283"/>
              <a:gd name="connsiteY27" fmla="*/ 238835 h 2859206"/>
              <a:gd name="connsiteX28" fmla="*/ 1235122 w 4367283"/>
              <a:gd name="connsiteY28" fmla="*/ 245659 h 2859206"/>
              <a:gd name="connsiteX29" fmla="*/ 1337480 w 4367283"/>
              <a:gd name="connsiteY29" fmla="*/ 266131 h 2859206"/>
              <a:gd name="connsiteX30" fmla="*/ 1378423 w 4367283"/>
              <a:gd name="connsiteY30" fmla="*/ 259307 h 2859206"/>
              <a:gd name="connsiteX31" fmla="*/ 1398895 w 4367283"/>
              <a:gd name="connsiteY31" fmla="*/ 245659 h 2859206"/>
              <a:gd name="connsiteX32" fmla="*/ 1521725 w 4367283"/>
              <a:gd name="connsiteY32" fmla="*/ 232012 h 2859206"/>
              <a:gd name="connsiteX33" fmla="*/ 1610435 w 4367283"/>
              <a:gd name="connsiteY33" fmla="*/ 218364 h 2859206"/>
              <a:gd name="connsiteX34" fmla="*/ 1658203 w 4367283"/>
              <a:gd name="connsiteY34" fmla="*/ 225188 h 2859206"/>
              <a:gd name="connsiteX35" fmla="*/ 1699146 w 4367283"/>
              <a:gd name="connsiteY35" fmla="*/ 245659 h 2859206"/>
              <a:gd name="connsiteX36" fmla="*/ 1726441 w 4367283"/>
              <a:gd name="connsiteY36" fmla="*/ 307074 h 2859206"/>
              <a:gd name="connsiteX37" fmla="*/ 1746913 w 4367283"/>
              <a:gd name="connsiteY37" fmla="*/ 313898 h 2859206"/>
              <a:gd name="connsiteX38" fmla="*/ 1808328 w 4367283"/>
              <a:gd name="connsiteY38" fmla="*/ 293426 h 2859206"/>
              <a:gd name="connsiteX39" fmla="*/ 1828800 w 4367283"/>
              <a:gd name="connsiteY39" fmla="*/ 286603 h 2859206"/>
              <a:gd name="connsiteX40" fmla="*/ 1842447 w 4367283"/>
              <a:gd name="connsiteY40" fmla="*/ 266131 h 2859206"/>
              <a:gd name="connsiteX41" fmla="*/ 1890214 w 4367283"/>
              <a:gd name="connsiteY41" fmla="*/ 286603 h 2859206"/>
              <a:gd name="connsiteX42" fmla="*/ 1917510 w 4367283"/>
              <a:gd name="connsiteY42" fmla="*/ 327546 h 2859206"/>
              <a:gd name="connsiteX43" fmla="*/ 1978925 w 4367283"/>
              <a:gd name="connsiteY43" fmla="*/ 348018 h 2859206"/>
              <a:gd name="connsiteX44" fmla="*/ 1999397 w 4367283"/>
              <a:gd name="connsiteY44" fmla="*/ 354841 h 2859206"/>
              <a:gd name="connsiteX45" fmla="*/ 2060811 w 4367283"/>
              <a:gd name="connsiteY45" fmla="*/ 361665 h 2859206"/>
              <a:gd name="connsiteX46" fmla="*/ 2094931 w 4367283"/>
              <a:gd name="connsiteY46" fmla="*/ 334370 h 2859206"/>
              <a:gd name="connsiteX47" fmla="*/ 2081283 w 4367283"/>
              <a:gd name="connsiteY47" fmla="*/ 293426 h 2859206"/>
              <a:gd name="connsiteX48" fmla="*/ 2101755 w 4367283"/>
              <a:gd name="connsiteY48" fmla="*/ 245659 h 2859206"/>
              <a:gd name="connsiteX49" fmla="*/ 2163170 w 4367283"/>
              <a:gd name="connsiteY49" fmla="*/ 252483 h 2859206"/>
              <a:gd name="connsiteX50" fmla="*/ 2245056 w 4367283"/>
              <a:gd name="connsiteY50" fmla="*/ 272955 h 2859206"/>
              <a:gd name="connsiteX51" fmla="*/ 2326943 w 4367283"/>
              <a:gd name="connsiteY51" fmla="*/ 307074 h 2859206"/>
              <a:gd name="connsiteX52" fmla="*/ 2374710 w 4367283"/>
              <a:gd name="connsiteY52" fmla="*/ 320722 h 2859206"/>
              <a:gd name="connsiteX53" fmla="*/ 2429301 w 4367283"/>
              <a:gd name="connsiteY53" fmla="*/ 327546 h 2859206"/>
              <a:gd name="connsiteX54" fmla="*/ 2470244 w 4367283"/>
              <a:gd name="connsiteY54" fmla="*/ 341194 h 2859206"/>
              <a:gd name="connsiteX55" fmla="*/ 2490716 w 4367283"/>
              <a:gd name="connsiteY55" fmla="*/ 348018 h 2859206"/>
              <a:gd name="connsiteX56" fmla="*/ 2497540 w 4367283"/>
              <a:gd name="connsiteY56" fmla="*/ 450376 h 2859206"/>
              <a:gd name="connsiteX57" fmla="*/ 2429301 w 4367283"/>
              <a:gd name="connsiteY57" fmla="*/ 429904 h 2859206"/>
              <a:gd name="connsiteX58" fmla="*/ 2408829 w 4367283"/>
              <a:gd name="connsiteY58" fmla="*/ 423080 h 2859206"/>
              <a:gd name="connsiteX59" fmla="*/ 2367886 w 4367283"/>
              <a:gd name="connsiteY59" fmla="*/ 429904 h 2859206"/>
              <a:gd name="connsiteX60" fmla="*/ 2347414 w 4367283"/>
              <a:gd name="connsiteY60" fmla="*/ 436728 h 2859206"/>
              <a:gd name="connsiteX61" fmla="*/ 2340591 w 4367283"/>
              <a:gd name="connsiteY61" fmla="*/ 457200 h 2859206"/>
              <a:gd name="connsiteX62" fmla="*/ 2320119 w 4367283"/>
              <a:gd name="connsiteY62" fmla="*/ 470847 h 2859206"/>
              <a:gd name="connsiteX63" fmla="*/ 2306471 w 4367283"/>
              <a:gd name="connsiteY63" fmla="*/ 491319 h 2859206"/>
              <a:gd name="connsiteX64" fmla="*/ 2299647 w 4367283"/>
              <a:gd name="connsiteY64" fmla="*/ 511791 h 2859206"/>
              <a:gd name="connsiteX65" fmla="*/ 2272352 w 4367283"/>
              <a:gd name="connsiteY65" fmla="*/ 552734 h 2859206"/>
              <a:gd name="connsiteX66" fmla="*/ 2258704 w 4367283"/>
              <a:gd name="connsiteY66" fmla="*/ 593677 h 2859206"/>
              <a:gd name="connsiteX67" fmla="*/ 2245056 w 4367283"/>
              <a:gd name="connsiteY67" fmla="*/ 614149 h 2859206"/>
              <a:gd name="connsiteX68" fmla="*/ 2231408 w 4367283"/>
              <a:gd name="connsiteY68" fmla="*/ 655092 h 2859206"/>
              <a:gd name="connsiteX69" fmla="*/ 2224585 w 4367283"/>
              <a:gd name="connsiteY69" fmla="*/ 675564 h 2859206"/>
              <a:gd name="connsiteX70" fmla="*/ 2231408 w 4367283"/>
              <a:gd name="connsiteY70" fmla="*/ 716507 h 2859206"/>
              <a:gd name="connsiteX71" fmla="*/ 2265528 w 4367283"/>
              <a:gd name="connsiteY71" fmla="*/ 723331 h 2859206"/>
              <a:gd name="connsiteX72" fmla="*/ 2286000 w 4367283"/>
              <a:gd name="connsiteY72" fmla="*/ 730155 h 2859206"/>
              <a:gd name="connsiteX73" fmla="*/ 2313295 w 4367283"/>
              <a:gd name="connsiteY73" fmla="*/ 771098 h 2859206"/>
              <a:gd name="connsiteX74" fmla="*/ 2320119 w 4367283"/>
              <a:gd name="connsiteY74" fmla="*/ 791570 h 2859206"/>
              <a:gd name="connsiteX75" fmla="*/ 2340591 w 4367283"/>
              <a:gd name="connsiteY75" fmla="*/ 812041 h 2859206"/>
              <a:gd name="connsiteX76" fmla="*/ 2361062 w 4367283"/>
              <a:gd name="connsiteY76" fmla="*/ 852985 h 2859206"/>
              <a:gd name="connsiteX77" fmla="*/ 2374710 w 4367283"/>
              <a:gd name="connsiteY77" fmla="*/ 893928 h 2859206"/>
              <a:gd name="connsiteX78" fmla="*/ 2422477 w 4367283"/>
              <a:gd name="connsiteY78" fmla="*/ 948519 h 2859206"/>
              <a:gd name="connsiteX79" fmla="*/ 2470244 w 4367283"/>
              <a:gd name="connsiteY79" fmla="*/ 996286 h 2859206"/>
              <a:gd name="connsiteX80" fmla="*/ 2490716 w 4367283"/>
              <a:gd name="connsiteY80" fmla="*/ 1016758 h 2859206"/>
              <a:gd name="connsiteX81" fmla="*/ 2511188 w 4367283"/>
              <a:gd name="connsiteY81" fmla="*/ 1023582 h 2859206"/>
              <a:gd name="connsiteX82" fmla="*/ 2552131 w 4367283"/>
              <a:gd name="connsiteY82" fmla="*/ 1050877 h 2859206"/>
              <a:gd name="connsiteX83" fmla="*/ 2552131 w 4367283"/>
              <a:gd name="connsiteY83" fmla="*/ 1050877 h 2859206"/>
              <a:gd name="connsiteX84" fmla="*/ 2593074 w 4367283"/>
              <a:gd name="connsiteY84" fmla="*/ 1078173 h 2859206"/>
              <a:gd name="connsiteX85" fmla="*/ 2634017 w 4367283"/>
              <a:gd name="connsiteY85" fmla="*/ 1098644 h 2859206"/>
              <a:gd name="connsiteX86" fmla="*/ 2668137 w 4367283"/>
              <a:gd name="connsiteY86" fmla="*/ 1139588 h 2859206"/>
              <a:gd name="connsiteX87" fmla="*/ 2709080 w 4367283"/>
              <a:gd name="connsiteY87" fmla="*/ 1160059 h 2859206"/>
              <a:gd name="connsiteX88" fmla="*/ 2763671 w 4367283"/>
              <a:gd name="connsiteY88" fmla="*/ 1194179 h 2859206"/>
              <a:gd name="connsiteX89" fmla="*/ 2784143 w 4367283"/>
              <a:gd name="connsiteY89" fmla="*/ 1207826 h 2859206"/>
              <a:gd name="connsiteX90" fmla="*/ 2804614 w 4367283"/>
              <a:gd name="connsiteY90" fmla="*/ 1214650 h 2859206"/>
              <a:gd name="connsiteX91" fmla="*/ 2845558 w 4367283"/>
              <a:gd name="connsiteY91" fmla="*/ 1241946 h 2859206"/>
              <a:gd name="connsiteX92" fmla="*/ 2886501 w 4367283"/>
              <a:gd name="connsiteY92" fmla="*/ 1255594 h 2859206"/>
              <a:gd name="connsiteX93" fmla="*/ 2947916 w 4367283"/>
              <a:gd name="connsiteY93" fmla="*/ 1282889 h 2859206"/>
              <a:gd name="connsiteX94" fmla="*/ 2968388 w 4367283"/>
              <a:gd name="connsiteY94" fmla="*/ 1289713 h 2859206"/>
              <a:gd name="connsiteX95" fmla="*/ 3029803 w 4367283"/>
              <a:gd name="connsiteY95" fmla="*/ 1323832 h 2859206"/>
              <a:gd name="connsiteX96" fmla="*/ 3070746 w 4367283"/>
              <a:gd name="connsiteY96" fmla="*/ 1344304 h 2859206"/>
              <a:gd name="connsiteX97" fmla="*/ 3091217 w 4367283"/>
              <a:gd name="connsiteY97" fmla="*/ 1357952 h 2859206"/>
              <a:gd name="connsiteX98" fmla="*/ 3132161 w 4367283"/>
              <a:gd name="connsiteY98" fmla="*/ 1378423 h 2859206"/>
              <a:gd name="connsiteX99" fmla="*/ 3179928 w 4367283"/>
              <a:gd name="connsiteY99" fmla="*/ 1426191 h 2859206"/>
              <a:gd name="connsiteX100" fmla="*/ 3220871 w 4367283"/>
              <a:gd name="connsiteY100" fmla="*/ 1453486 h 2859206"/>
              <a:gd name="connsiteX101" fmla="*/ 3241343 w 4367283"/>
              <a:gd name="connsiteY101" fmla="*/ 1467134 h 2859206"/>
              <a:gd name="connsiteX102" fmla="*/ 3282286 w 4367283"/>
              <a:gd name="connsiteY102" fmla="*/ 1480782 h 2859206"/>
              <a:gd name="connsiteX103" fmla="*/ 3309582 w 4367283"/>
              <a:gd name="connsiteY103" fmla="*/ 1494429 h 2859206"/>
              <a:gd name="connsiteX104" fmla="*/ 3330053 w 4367283"/>
              <a:gd name="connsiteY104" fmla="*/ 1508077 h 2859206"/>
              <a:gd name="connsiteX105" fmla="*/ 3350525 w 4367283"/>
              <a:gd name="connsiteY105" fmla="*/ 1514901 h 2859206"/>
              <a:gd name="connsiteX106" fmla="*/ 3384644 w 4367283"/>
              <a:gd name="connsiteY106" fmla="*/ 1576316 h 2859206"/>
              <a:gd name="connsiteX107" fmla="*/ 3398292 w 4367283"/>
              <a:gd name="connsiteY107" fmla="*/ 1596788 h 2859206"/>
              <a:gd name="connsiteX108" fmla="*/ 3411940 w 4367283"/>
              <a:gd name="connsiteY108" fmla="*/ 1637731 h 2859206"/>
              <a:gd name="connsiteX109" fmla="*/ 3432411 w 4367283"/>
              <a:gd name="connsiteY109" fmla="*/ 1644555 h 2859206"/>
              <a:gd name="connsiteX110" fmla="*/ 3439235 w 4367283"/>
              <a:gd name="connsiteY110" fmla="*/ 1665026 h 2859206"/>
              <a:gd name="connsiteX111" fmla="*/ 3480179 w 4367283"/>
              <a:gd name="connsiteY111" fmla="*/ 1685498 h 2859206"/>
              <a:gd name="connsiteX112" fmla="*/ 3521122 w 4367283"/>
              <a:gd name="connsiteY112" fmla="*/ 1712794 h 2859206"/>
              <a:gd name="connsiteX113" fmla="*/ 3541594 w 4367283"/>
              <a:gd name="connsiteY113" fmla="*/ 1719618 h 2859206"/>
              <a:gd name="connsiteX114" fmla="*/ 3582537 w 4367283"/>
              <a:gd name="connsiteY114" fmla="*/ 1746913 h 2859206"/>
              <a:gd name="connsiteX115" fmla="*/ 3643952 w 4367283"/>
              <a:gd name="connsiteY115" fmla="*/ 1767385 h 2859206"/>
              <a:gd name="connsiteX116" fmla="*/ 3705367 w 4367283"/>
              <a:gd name="connsiteY116" fmla="*/ 1787856 h 2859206"/>
              <a:gd name="connsiteX117" fmla="*/ 3725838 w 4367283"/>
              <a:gd name="connsiteY117" fmla="*/ 1794680 h 2859206"/>
              <a:gd name="connsiteX118" fmla="*/ 3794077 w 4367283"/>
              <a:gd name="connsiteY118" fmla="*/ 1787856 h 2859206"/>
              <a:gd name="connsiteX119" fmla="*/ 3821373 w 4367283"/>
              <a:gd name="connsiteY119" fmla="*/ 1781032 h 2859206"/>
              <a:gd name="connsiteX120" fmla="*/ 3889611 w 4367283"/>
              <a:gd name="connsiteY120" fmla="*/ 1787856 h 2859206"/>
              <a:gd name="connsiteX121" fmla="*/ 3937379 w 4367283"/>
              <a:gd name="connsiteY121" fmla="*/ 1808328 h 2859206"/>
              <a:gd name="connsiteX122" fmla="*/ 3978322 w 4367283"/>
              <a:gd name="connsiteY122" fmla="*/ 1835623 h 2859206"/>
              <a:gd name="connsiteX123" fmla="*/ 3991970 w 4367283"/>
              <a:gd name="connsiteY123" fmla="*/ 1856095 h 2859206"/>
              <a:gd name="connsiteX124" fmla="*/ 4032913 w 4367283"/>
              <a:gd name="connsiteY124" fmla="*/ 1890215 h 2859206"/>
              <a:gd name="connsiteX125" fmla="*/ 4073856 w 4367283"/>
              <a:gd name="connsiteY125" fmla="*/ 1903862 h 2859206"/>
              <a:gd name="connsiteX126" fmla="*/ 4114800 w 4367283"/>
              <a:gd name="connsiteY126" fmla="*/ 1944806 h 2859206"/>
              <a:gd name="connsiteX127" fmla="*/ 4148919 w 4367283"/>
              <a:gd name="connsiteY127" fmla="*/ 1978925 h 2859206"/>
              <a:gd name="connsiteX128" fmla="*/ 4162567 w 4367283"/>
              <a:gd name="connsiteY128" fmla="*/ 1999397 h 2859206"/>
              <a:gd name="connsiteX129" fmla="*/ 4203510 w 4367283"/>
              <a:gd name="connsiteY129" fmla="*/ 2040340 h 2859206"/>
              <a:gd name="connsiteX130" fmla="*/ 4237629 w 4367283"/>
              <a:gd name="connsiteY130" fmla="*/ 2081283 h 2859206"/>
              <a:gd name="connsiteX131" fmla="*/ 4299044 w 4367283"/>
              <a:gd name="connsiteY131" fmla="*/ 2129050 h 2859206"/>
              <a:gd name="connsiteX132" fmla="*/ 4326340 w 4367283"/>
              <a:gd name="connsiteY132" fmla="*/ 2169994 h 2859206"/>
              <a:gd name="connsiteX133" fmla="*/ 4339988 w 4367283"/>
              <a:gd name="connsiteY133" fmla="*/ 2190465 h 2859206"/>
              <a:gd name="connsiteX134" fmla="*/ 4353635 w 4367283"/>
              <a:gd name="connsiteY134" fmla="*/ 2210937 h 2859206"/>
              <a:gd name="connsiteX135" fmla="*/ 4367283 w 4367283"/>
              <a:gd name="connsiteY135" fmla="*/ 2251880 h 2859206"/>
              <a:gd name="connsiteX136" fmla="*/ 4346811 w 4367283"/>
              <a:gd name="connsiteY136" fmla="*/ 2313295 h 2859206"/>
              <a:gd name="connsiteX137" fmla="*/ 4339988 w 4367283"/>
              <a:gd name="connsiteY137" fmla="*/ 2333767 h 2859206"/>
              <a:gd name="connsiteX138" fmla="*/ 4326340 w 4367283"/>
              <a:gd name="connsiteY138" fmla="*/ 2381534 h 2859206"/>
              <a:gd name="connsiteX139" fmla="*/ 4292220 w 4367283"/>
              <a:gd name="connsiteY139" fmla="*/ 2422477 h 2859206"/>
              <a:gd name="connsiteX140" fmla="*/ 4264925 w 4367283"/>
              <a:gd name="connsiteY140" fmla="*/ 2463421 h 2859206"/>
              <a:gd name="connsiteX141" fmla="*/ 4251277 w 4367283"/>
              <a:gd name="connsiteY141" fmla="*/ 2483892 h 2859206"/>
              <a:gd name="connsiteX142" fmla="*/ 4230806 w 4367283"/>
              <a:gd name="connsiteY142" fmla="*/ 2497540 h 2859206"/>
              <a:gd name="connsiteX143" fmla="*/ 4217158 w 4367283"/>
              <a:gd name="connsiteY143" fmla="*/ 2518012 h 2859206"/>
              <a:gd name="connsiteX144" fmla="*/ 4176214 w 4367283"/>
              <a:gd name="connsiteY144" fmla="*/ 2545307 h 2859206"/>
              <a:gd name="connsiteX145" fmla="*/ 4128447 w 4367283"/>
              <a:gd name="connsiteY145" fmla="*/ 2579426 h 2859206"/>
              <a:gd name="connsiteX146" fmla="*/ 4053385 w 4367283"/>
              <a:gd name="connsiteY146" fmla="*/ 2681785 h 2859206"/>
              <a:gd name="connsiteX147" fmla="*/ 3971498 w 4367283"/>
              <a:gd name="connsiteY147" fmla="*/ 2797791 h 2859206"/>
              <a:gd name="connsiteX148" fmla="*/ 3923731 w 4367283"/>
              <a:gd name="connsiteY148" fmla="*/ 2852382 h 2859206"/>
              <a:gd name="connsiteX149" fmla="*/ 3903259 w 4367283"/>
              <a:gd name="connsiteY149" fmla="*/ 2859206 h 2859206"/>
              <a:gd name="connsiteX0" fmla="*/ 0 w 4367283"/>
              <a:gd name="connsiteY0" fmla="*/ 102358 h 2859206"/>
              <a:gd name="connsiteX1" fmla="*/ 34119 w 4367283"/>
              <a:gd name="connsiteY1" fmla="*/ 116006 h 2859206"/>
              <a:gd name="connsiteX2" fmla="*/ 54591 w 4367283"/>
              <a:gd name="connsiteY2" fmla="*/ 122829 h 2859206"/>
              <a:gd name="connsiteX3" fmla="*/ 102358 w 4367283"/>
              <a:gd name="connsiteY3" fmla="*/ 143301 h 2859206"/>
              <a:gd name="connsiteX4" fmla="*/ 177420 w 4367283"/>
              <a:gd name="connsiteY4" fmla="*/ 129653 h 2859206"/>
              <a:gd name="connsiteX5" fmla="*/ 218364 w 4367283"/>
              <a:gd name="connsiteY5" fmla="*/ 102358 h 2859206"/>
              <a:gd name="connsiteX6" fmla="*/ 286603 w 4367283"/>
              <a:gd name="connsiteY6" fmla="*/ 95534 h 2859206"/>
              <a:gd name="connsiteX7" fmla="*/ 348017 w 4367283"/>
              <a:gd name="connsiteY7" fmla="*/ 75062 h 2859206"/>
              <a:gd name="connsiteX8" fmla="*/ 368489 w 4367283"/>
              <a:gd name="connsiteY8" fmla="*/ 68238 h 2859206"/>
              <a:gd name="connsiteX9" fmla="*/ 388961 w 4367283"/>
              <a:gd name="connsiteY9" fmla="*/ 61415 h 2859206"/>
              <a:gd name="connsiteX10" fmla="*/ 409432 w 4367283"/>
              <a:gd name="connsiteY10" fmla="*/ 47767 h 2859206"/>
              <a:gd name="connsiteX11" fmla="*/ 450376 w 4367283"/>
              <a:gd name="connsiteY11" fmla="*/ 34119 h 2859206"/>
              <a:gd name="connsiteX12" fmla="*/ 586853 w 4367283"/>
              <a:gd name="connsiteY12" fmla="*/ 34119 h 2859206"/>
              <a:gd name="connsiteX13" fmla="*/ 661916 w 4367283"/>
              <a:gd name="connsiteY13" fmla="*/ 13647 h 2859206"/>
              <a:gd name="connsiteX14" fmla="*/ 682388 w 4367283"/>
              <a:gd name="connsiteY14" fmla="*/ 6823 h 2859206"/>
              <a:gd name="connsiteX15" fmla="*/ 893928 w 4367283"/>
              <a:gd name="connsiteY15" fmla="*/ 0 h 2859206"/>
              <a:gd name="connsiteX16" fmla="*/ 955343 w 4367283"/>
              <a:gd name="connsiteY16" fmla="*/ 6823 h 2859206"/>
              <a:gd name="connsiteX17" fmla="*/ 962167 w 4367283"/>
              <a:gd name="connsiteY17" fmla="*/ 27295 h 2859206"/>
              <a:gd name="connsiteX18" fmla="*/ 975814 w 4367283"/>
              <a:gd name="connsiteY18" fmla="*/ 47767 h 2859206"/>
              <a:gd name="connsiteX19" fmla="*/ 982638 w 4367283"/>
              <a:gd name="connsiteY19" fmla="*/ 68238 h 2859206"/>
              <a:gd name="connsiteX20" fmla="*/ 1023582 w 4367283"/>
              <a:gd name="connsiteY20" fmla="*/ 95534 h 2859206"/>
              <a:gd name="connsiteX21" fmla="*/ 1044053 w 4367283"/>
              <a:gd name="connsiteY21" fmla="*/ 109182 h 2859206"/>
              <a:gd name="connsiteX22" fmla="*/ 1064525 w 4367283"/>
              <a:gd name="connsiteY22" fmla="*/ 122829 h 2859206"/>
              <a:gd name="connsiteX23" fmla="*/ 1105468 w 4367283"/>
              <a:gd name="connsiteY23" fmla="*/ 136477 h 2859206"/>
              <a:gd name="connsiteX24" fmla="*/ 1146411 w 4367283"/>
              <a:gd name="connsiteY24" fmla="*/ 163773 h 2859206"/>
              <a:gd name="connsiteX25" fmla="*/ 1153235 w 4367283"/>
              <a:gd name="connsiteY25" fmla="*/ 184244 h 2859206"/>
              <a:gd name="connsiteX26" fmla="*/ 1194179 w 4367283"/>
              <a:gd name="connsiteY26" fmla="*/ 218364 h 2859206"/>
              <a:gd name="connsiteX27" fmla="*/ 1207826 w 4367283"/>
              <a:gd name="connsiteY27" fmla="*/ 238835 h 2859206"/>
              <a:gd name="connsiteX28" fmla="*/ 1235122 w 4367283"/>
              <a:gd name="connsiteY28" fmla="*/ 245659 h 2859206"/>
              <a:gd name="connsiteX29" fmla="*/ 1337480 w 4367283"/>
              <a:gd name="connsiteY29" fmla="*/ 266131 h 2859206"/>
              <a:gd name="connsiteX30" fmla="*/ 1378423 w 4367283"/>
              <a:gd name="connsiteY30" fmla="*/ 259307 h 2859206"/>
              <a:gd name="connsiteX31" fmla="*/ 1398895 w 4367283"/>
              <a:gd name="connsiteY31" fmla="*/ 245659 h 2859206"/>
              <a:gd name="connsiteX32" fmla="*/ 1521725 w 4367283"/>
              <a:gd name="connsiteY32" fmla="*/ 232012 h 2859206"/>
              <a:gd name="connsiteX33" fmla="*/ 1610435 w 4367283"/>
              <a:gd name="connsiteY33" fmla="*/ 218364 h 2859206"/>
              <a:gd name="connsiteX34" fmla="*/ 1658203 w 4367283"/>
              <a:gd name="connsiteY34" fmla="*/ 225188 h 2859206"/>
              <a:gd name="connsiteX35" fmla="*/ 1699146 w 4367283"/>
              <a:gd name="connsiteY35" fmla="*/ 245659 h 2859206"/>
              <a:gd name="connsiteX36" fmla="*/ 1726441 w 4367283"/>
              <a:gd name="connsiteY36" fmla="*/ 307074 h 2859206"/>
              <a:gd name="connsiteX37" fmla="*/ 1746913 w 4367283"/>
              <a:gd name="connsiteY37" fmla="*/ 313898 h 2859206"/>
              <a:gd name="connsiteX38" fmla="*/ 1808328 w 4367283"/>
              <a:gd name="connsiteY38" fmla="*/ 293426 h 2859206"/>
              <a:gd name="connsiteX39" fmla="*/ 1828800 w 4367283"/>
              <a:gd name="connsiteY39" fmla="*/ 286603 h 2859206"/>
              <a:gd name="connsiteX40" fmla="*/ 1842447 w 4367283"/>
              <a:gd name="connsiteY40" fmla="*/ 266131 h 2859206"/>
              <a:gd name="connsiteX41" fmla="*/ 1890214 w 4367283"/>
              <a:gd name="connsiteY41" fmla="*/ 286603 h 2859206"/>
              <a:gd name="connsiteX42" fmla="*/ 1917510 w 4367283"/>
              <a:gd name="connsiteY42" fmla="*/ 327546 h 2859206"/>
              <a:gd name="connsiteX43" fmla="*/ 1978925 w 4367283"/>
              <a:gd name="connsiteY43" fmla="*/ 348018 h 2859206"/>
              <a:gd name="connsiteX44" fmla="*/ 1999397 w 4367283"/>
              <a:gd name="connsiteY44" fmla="*/ 354841 h 2859206"/>
              <a:gd name="connsiteX45" fmla="*/ 2060811 w 4367283"/>
              <a:gd name="connsiteY45" fmla="*/ 361665 h 2859206"/>
              <a:gd name="connsiteX46" fmla="*/ 2094931 w 4367283"/>
              <a:gd name="connsiteY46" fmla="*/ 334370 h 2859206"/>
              <a:gd name="connsiteX47" fmla="*/ 2081283 w 4367283"/>
              <a:gd name="connsiteY47" fmla="*/ 293426 h 2859206"/>
              <a:gd name="connsiteX48" fmla="*/ 2101755 w 4367283"/>
              <a:gd name="connsiteY48" fmla="*/ 245659 h 2859206"/>
              <a:gd name="connsiteX49" fmla="*/ 2163170 w 4367283"/>
              <a:gd name="connsiteY49" fmla="*/ 252483 h 2859206"/>
              <a:gd name="connsiteX50" fmla="*/ 2245056 w 4367283"/>
              <a:gd name="connsiteY50" fmla="*/ 272955 h 2859206"/>
              <a:gd name="connsiteX51" fmla="*/ 2326943 w 4367283"/>
              <a:gd name="connsiteY51" fmla="*/ 307074 h 2859206"/>
              <a:gd name="connsiteX52" fmla="*/ 2374710 w 4367283"/>
              <a:gd name="connsiteY52" fmla="*/ 320722 h 2859206"/>
              <a:gd name="connsiteX53" fmla="*/ 2429301 w 4367283"/>
              <a:gd name="connsiteY53" fmla="*/ 327546 h 2859206"/>
              <a:gd name="connsiteX54" fmla="*/ 2470244 w 4367283"/>
              <a:gd name="connsiteY54" fmla="*/ 341194 h 2859206"/>
              <a:gd name="connsiteX55" fmla="*/ 2490716 w 4367283"/>
              <a:gd name="connsiteY55" fmla="*/ 348018 h 2859206"/>
              <a:gd name="connsiteX56" fmla="*/ 2497540 w 4367283"/>
              <a:gd name="connsiteY56" fmla="*/ 450376 h 2859206"/>
              <a:gd name="connsiteX57" fmla="*/ 2429301 w 4367283"/>
              <a:gd name="connsiteY57" fmla="*/ 429904 h 2859206"/>
              <a:gd name="connsiteX58" fmla="*/ 2408829 w 4367283"/>
              <a:gd name="connsiteY58" fmla="*/ 423080 h 2859206"/>
              <a:gd name="connsiteX59" fmla="*/ 2367886 w 4367283"/>
              <a:gd name="connsiteY59" fmla="*/ 429904 h 2859206"/>
              <a:gd name="connsiteX60" fmla="*/ 2347414 w 4367283"/>
              <a:gd name="connsiteY60" fmla="*/ 436728 h 2859206"/>
              <a:gd name="connsiteX61" fmla="*/ 2340591 w 4367283"/>
              <a:gd name="connsiteY61" fmla="*/ 457200 h 2859206"/>
              <a:gd name="connsiteX62" fmla="*/ 2320119 w 4367283"/>
              <a:gd name="connsiteY62" fmla="*/ 470847 h 2859206"/>
              <a:gd name="connsiteX63" fmla="*/ 2306471 w 4367283"/>
              <a:gd name="connsiteY63" fmla="*/ 491319 h 2859206"/>
              <a:gd name="connsiteX64" fmla="*/ 2299647 w 4367283"/>
              <a:gd name="connsiteY64" fmla="*/ 511791 h 2859206"/>
              <a:gd name="connsiteX65" fmla="*/ 2272352 w 4367283"/>
              <a:gd name="connsiteY65" fmla="*/ 552734 h 2859206"/>
              <a:gd name="connsiteX66" fmla="*/ 2258704 w 4367283"/>
              <a:gd name="connsiteY66" fmla="*/ 593677 h 2859206"/>
              <a:gd name="connsiteX67" fmla="*/ 2245056 w 4367283"/>
              <a:gd name="connsiteY67" fmla="*/ 614149 h 2859206"/>
              <a:gd name="connsiteX68" fmla="*/ 2231408 w 4367283"/>
              <a:gd name="connsiteY68" fmla="*/ 655092 h 2859206"/>
              <a:gd name="connsiteX69" fmla="*/ 2224585 w 4367283"/>
              <a:gd name="connsiteY69" fmla="*/ 675564 h 2859206"/>
              <a:gd name="connsiteX70" fmla="*/ 2231408 w 4367283"/>
              <a:gd name="connsiteY70" fmla="*/ 716507 h 2859206"/>
              <a:gd name="connsiteX71" fmla="*/ 2265528 w 4367283"/>
              <a:gd name="connsiteY71" fmla="*/ 723331 h 2859206"/>
              <a:gd name="connsiteX72" fmla="*/ 2286000 w 4367283"/>
              <a:gd name="connsiteY72" fmla="*/ 730155 h 2859206"/>
              <a:gd name="connsiteX73" fmla="*/ 2313295 w 4367283"/>
              <a:gd name="connsiteY73" fmla="*/ 771098 h 2859206"/>
              <a:gd name="connsiteX74" fmla="*/ 2320119 w 4367283"/>
              <a:gd name="connsiteY74" fmla="*/ 791570 h 2859206"/>
              <a:gd name="connsiteX75" fmla="*/ 2340591 w 4367283"/>
              <a:gd name="connsiteY75" fmla="*/ 812041 h 2859206"/>
              <a:gd name="connsiteX76" fmla="*/ 2361062 w 4367283"/>
              <a:gd name="connsiteY76" fmla="*/ 852985 h 2859206"/>
              <a:gd name="connsiteX77" fmla="*/ 2374710 w 4367283"/>
              <a:gd name="connsiteY77" fmla="*/ 893928 h 2859206"/>
              <a:gd name="connsiteX78" fmla="*/ 2422477 w 4367283"/>
              <a:gd name="connsiteY78" fmla="*/ 948519 h 2859206"/>
              <a:gd name="connsiteX79" fmla="*/ 2470244 w 4367283"/>
              <a:gd name="connsiteY79" fmla="*/ 996286 h 2859206"/>
              <a:gd name="connsiteX80" fmla="*/ 2490716 w 4367283"/>
              <a:gd name="connsiteY80" fmla="*/ 1016758 h 2859206"/>
              <a:gd name="connsiteX81" fmla="*/ 2511188 w 4367283"/>
              <a:gd name="connsiteY81" fmla="*/ 1023582 h 2859206"/>
              <a:gd name="connsiteX82" fmla="*/ 2552131 w 4367283"/>
              <a:gd name="connsiteY82" fmla="*/ 1050877 h 2859206"/>
              <a:gd name="connsiteX83" fmla="*/ 2552131 w 4367283"/>
              <a:gd name="connsiteY83" fmla="*/ 1050877 h 2859206"/>
              <a:gd name="connsiteX84" fmla="*/ 2593074 w 4367283"/>
              <a:gd name="connsiteY84" fmla="*/ 1078173 h 2859206"/>
              <a:gd name="connsiteX85" fmla="*/ 2634017 w 4367283"/>
              <a:gd name="connsiteY85" fmla="*/ 1098644 h 2859206"/>
              <a:gd name="connsiteX86" fmla="*/ 2668137 w 4367283"/>
              <a:gd name="connsiteY86" fmla="*/ 1139588 h 2859206"/>
              <a:gd name="connsiteX87" fmla="*/ 2709080 w 4367283"/>
              <a:gd name="connsiteY87" fmla="*/ 1160059 h 2859206"/>
              <a:gd name="connsiteX88" fmla="*/ 2763671 w 4367283"/>
              <a:gd name="connsiteY88" fmla="*/ 1194179 h 2859206"/>
              <a:gd name="connsiteX89" fmla="*/ 2784143 w 4367283"/>
              <a:gd name="connsiteY89" fmla="*/ 1207826 h 2859206"/>
              <a:gd name="connsiteX90" fmla="*/ 2804614 w 4367283"/>
              <a:gd name="connsiteY90" fmla="*/ 1214650 h 2859206"/>
              <a:gd name="connsiteX91" fmla="*/ 2845558 w 4367283"/>
              <a:gd name="connsiteY91" fmla="*/ 1241946 h 2859206"/>
              <a:gd name="connsiteX92" fmla="*/ 2886501 w 4367283"/>
              <a:gd name="connsiteY92" fmla="*/ 1255594 h 2859206"/>
              <a:gd name="connsiteX93" fmla="*/ 2947916 w 4367283"/>
              <a:gd name="connsiteY93" fmla="*/ 1282889 h 2859206"/>
              <a:gd name="connsiteX94" fmla="*/ 2968388 w 4367283"/>
              <a:gd name="connsiteY94" fmla="*/ 1289713 h 2859206"/>
              <a:gd name="connsiteX95" fmla="*/ 3029803 w 4367283"/>
              <a:gd name="connsiteY95" fmla="*/ 1323832 h 2859206"/>
              <a:gd name="connsiteX96" fmla="*/ 3070746 w 4367283"/>
              <a:gd name="connsiteY96" fmla="*/ 1344304 h 2859206"/>
              <a:gd name="connsiteX97" fmla="*/ 3091217 w 4367283"/>
              <a:gd name="connsiteY97" fmla="*/ 1357952 h 2859206"/>
              <a:gd name="connsiteX98" fmla="*/ 3132161 w 4367283"/>
              <a:gd name="connsiteY98" fmla="*/ 1378423 h 2859206"/>
              <a:gd name="connsiteX99" fmla="*/ 3179928 w 4367283"/>
              <a:gd name="connsiteY99" fmla="*/ 1426191 h 2859206"/>
              <a:gd name="connsiteX100" fmla="*/ 3220871 w 4367283"/>
              <a:gd name="connsiteY100" fmla="*/ 1453486 h 2859206"/>
              <a:gd name="connsiteX101" fmla="*/ 3241343 w 4367283"/>
              <a:gd name="connsiteY101" fmla="*/ 1467134 h 2859206"/>
              <a:gd name="connsiteX102" fmla="*/ 3282286 w 4367283"/>
              <a:gd name="connsiteY102" fmla="*/ 1480782 h 2859206"/>
              <a:gd name="connsiteX103" fmla="*/ 3309582 w 4367283"/>
              <a:gd name="connsiteY103" fmla="*/ 1494429 h 2859206"/>
              <a:gd name="connsiteX104" fmla="*/ 3330053 w 4367283"/>
              <a:gd name="connsiteY104" fmla="*/ 1508077 h 2859206"/>
              <a:gd name="connsiteX105" fmla="*/ 3350525 w 4367283"/>
              <a:gd name="connsiteY105" fmla="*/ 1514901 h 2859206"/>
              <a:gd name="connsiteX106" fmla="*/ 3384644 w 4367283"/>
              <a:gd name="connsiteY106" fmla="*/ 1576316 h 2859206"/>
              <a:gd name="connsiteX107" fmla="*/ 3398292 w 4367283"/>
              <a:gd name="connsiteY107" fmla="*/ 1596788 h 2859206"/>
              <a:gd name="connsiteX108" fmla="*/ 3411940 w 4367283"/>
              <a:gd name="connsiteY108" fmla="*/ 1637731 h 2859206"/>
              <a:gd name="connsiteX109" fmla="*/ 3432411 w 4367283"/>
              <a:gd name="connsiteY109" fmla="*/ 1644555 h 2859206"/>
              <a:gd name="connsiteX110" fmla="*/ 3439235 w 4367283"/>
              <a:gd name="connsiteY110" fmla="*/ 1665026 h 2859206"/>
              <a:gd name="connsiteX111" fmla="*/ 3480179 w 4367283"/>
              <a:gd name="connsiteY111" fmla="*/ 1685498 h 2859206"/>
              <a:gd name="connsiteX112" fmla="*/ 3521122 w 4367283"/>
              <a:gd name="connsiteY112" fmla="*/ 1712794 h 2859206"/>
              <a:gd name="connsiteX113" fmla="*/ 3541594 w 4367283"/>
              <a:gd name="connsiteY113" fmla="*/ 1719618 h 2859206"/>
              <a:gd name="connsiteX114" fmla="*/ 3582537 w 4367283"/>
              <a:gd name="connsiteY114" fmla="*/ 1746913 h 2859206"/>
              <a:gd name="connsiteX115" fmla="*/ 3643952 w 4367283"/>
              <a:gd name="connsiteY115" fmla="*/ 1767385 h 2859206"/>
              <a:gd name="connsiteX116" fmla="*/ 3705367 w 4367283"/>
              <a:gd name="connsiteY116" fmla="*/ 1787856 h 2859206"/>
              <a:gd name="connsiteX117" fmla="*/ 3725838 w 4367283"/>
              <a:gd name="connsiteY117" fmla="*/ 1794680 h 2859206"/>
              <a:gd name="connsiteX118" fmla="*/ 3794077 w 4367283"/>
              <a:gd name="connsiteY118" fmla="*/ 1787856 h 2859206"/>
              <a:gd name="connsiteX119" fmla="*/ 3821373 w 4367283"/>
              <a:gd name="connsiteY119" fmla="*/ 1781032 h 2859206"/>
              <a:gd name="connsiteX120" fmla="*/ 3889611 w 4367283"/>
              <a:gd name="connsiteY120" fmla="*/ 1787856 h 2859206"/>
              <a:gd name="connsiteX121" fmla="*/ 3937379 w 4367283"/>
              <a:gd name="connsiteY121" fmla="*/ 1808328 h 2859206"/>
              <a:gd name="connsiteX122" fmla="*/ 3978322 w 4367283"/>
              <a:gd name="connsiteY122" fmla="*/ 1835623 h 2859206"/>
              <a:gd name="connsiteX123" fmla="*/ 3991970 w 4367283"/>
              <a:gd name="connsiteY123" fmla="*/ 1856095 h 2859206"/>
              <a:gd name="connsiteX124" fmla="*/ 4032913 w 4367283"/>
              <a:gd name="connsiteY124" fmla="*/ 1890215 h 2859206"/>
              <a:gd name="connsiteX125" fmla="*/ 4073856 w 4367283"/>
              <a:gd name="connsiteY125" fmla="*/ 1903862 h 2859206"/>
              <a:gd name="connsiteX126" fmla="*/ 4114800 w 4367283"/>
              <a:gd name="connsiteY126" fmla="*/ 1944806 h 2859206"/>
              <a:gd name="connsiteX127" fmla="*/ 4148919 w 4367283"/>
              <a:gd name="connsiteY127" fmla="*/ 1978925 h 2859206"/>
              <a:gd name="connsiteX128" fmla="*/ 4162567 w 4367283"/>
              <a:gd name="connsiteY128" fmla="*/ 1999397 h 2859206"/>
              <a:gd name="connsiteX129" fmla="*/ 4203510 w 4367283"/>
              <a:gd name="connsiteY129" fmla="*/ 2040340 h 2859206"/>
              <a:gd name="connsiteX130" fmla="*/ 4237629 w 4367283"/>
              <a:gd name="connsiteY130" fmla="*/ 2081283 h 2859206"/>
              <a:gd name="connsiteX131" fmla="*/ 4299044 w 4367283"/>
              <a:gd name="connsiteY131" fmla="*/ 2129050 h 2859206"/>
              <a:gd name="connsiteX132" fmla="*/ 4326340 w 4367283"/>
              <a:gd name="connsiteY132" fmla="*/ 2169994 h 2859206"/>
              <a:gd name="connsiteX133" fmla="*/ 4339988 w 4367283"/>
              <a:gd name="connsiteY133" fmla="*/ 2190465 h 2859206"/>
              <a:gd name="connsiteX134" fmla="*/ 4353635 w 4367283"/>
              <a:gd name="connsiteY134" fmla="*/ 2210937 h 2859206"/>
              <a:gd name="connsiteX135" fmla="*/ 4367283 w 4367283"/>
              <a:gd name="connsiteY135" fmla="*/ 2251880 h 2859206"/>
              <a:gd name="connsiteX136" fmla="*/ 4346811 w 4367283"/>
              <a:gd name="connsiteY136" fmla="*/ 2313295 h 2859206"/>
              <a:gd name="connsiteX137" fmla="*/ 4339988 w 4367283"/>
              <a:gd name="connsiteY137" fmla="*/ 2333767 h 2859206"/>
              <a:gd name="connsiteX138" fmla="*/ 4326340 w 4367283"/>
              <a:gd name="connsiteY138" fmla="*/ 2381534 h 2859206"/>
              <a:gd name="connsiteX139" fmla="*/ 4292220 w 4367283"/>
              <a:gd name="connsiteY139" fmla="*/ 2422477 h 2859206"/>
              <a:gd name="connsiteX140" fmla="*/ 4264925 w 4367283"/>
              <a:gd name="connsiteY140" fmla="*/ 2463421 h 2859206"/>
              <a:gd name="connsiteX141" fmla="*/ 4251277 w 4367283"/>
              <a:gd name="connsiteY141" fmla="*/ 2483892 h 2859206"/>
              <a:gd name="connsiteX142" fmla="*/ 4230806 w 4367283"/>
              <a:gd name="connsiteY142" fmla="*/ 2497540 h 2859206"/>
              <a:gd name="connsiteX143" fmla="*/ 4217158 w 4367283"/>
              <a:gd name="connsiteY143" fmla="*/ 2518012 h 2859206"/>
              <a:gd name="connsiteX144" fmla="*/ 4176214 w 4367283"/>
              <a:gd name="connsiteY144" fmla="*/ 2545307 h 2859206"/>
              <a:gd name="connsiteX145" fmla="*/ 4128447 w 4367283"/>
              <a:gd name="connsiteY145" fmla="*/ 2579426 h 2859206"/>
              <a:gd name="connsiteX146" fmla="*/ 3971498 w 4367283"/>
              <a:gd name="connsiteY146" fmla="*/ 2797791 h 2859206"/>
              <a:gd name="connsiteX147" fmla="*/ 3923731 w 4367283"/>
              <a:gd name="connsiteY147" fmla="*/ 2852382 h 2859206"/>
              <a:gd name="connsiteX148" fmla="*/ 3903259 w 4367283"/>
              <a:gd name="connsiteY148" fmla="*/ 2859206 h 2859206"/>
              <a:gd name="connsiteX0" fmla="*/ 0 w 4367283"/>
              <a:gd name="connsiteY0" fmla="*/ 102358 h 2874534"/>
              <a:gd name="connsiteX1" fmla="*/ 34119 w 4367283"/>
              <a:gd name="connsiteY1" fmla="*/ 116006 h 2874534"/>
              <a:gd name="connsiteX2" fmla="*/ 54591 w 4367283"/>
              <a:gd name="connsiteY2" fmla="*/ 122829 h 2874534"/>
              <a:gd name="connsiteX3" fmla="*/ 102358 w 4367283"/>
              <a:gd name="connsiteY3" fmla="*/ 143301 h 2874534"/>
              <a:gd name="connsiteX4" fmla="*/ 177420 w 4367283"/>
              <a:gd name="connsiteY4" fmla="*/ 129653 h 2874534"/>
              <a:gd name="connsiteX5" fmla="*/ 218364 w 4367283"/>
              <a:gd name="connsiteY5" fmla="*/ 102358 h 2874534"/>
              <a:gd name="connsiteX6" fmla="*/ 286603 w 4367283"/>
              <a:gd name="connsiteY6" fmla="*/ 95534 h 2874534"/>
              <a:gd name="connsiteX7" fmla="*/ 348017 w 4367283"/>
              <a:gd name="connsiteY7" fmla="*/ 75062 h 2874534"/>
              <a:gd name="connsiteX8" fmla="*/ 368489 w 4367283"/>
              <a:gd name="connsiteY8" fmla="*/ 68238 h 2874534"/>
              <a:gd name="connsiteX9" fmla="*/ 388961 w 4367283"/>
              <a:gd name="connsiteY9" fmla="*/ 61415 h 2874534"/>
              <a:gd name="connsiteX10" fmla="*/ 409432 w 4367283"/>
              <a:gd name="connsiteY10" fmla="*/ 47767 h 2874534"/>
              <a:gd name="connsiteX11" fmla="*/ 450376 w 4367283"/>
              <a:gd name="connsiteY11" fmla="*/ 34119 h 2874534"/>
              <a:gd name="connsiteX12" fmla="*/ 586853 w 4367283"/>
              <a:gd name="connsiteY12" fmla="*/ 34119 h 2874534"/>
              <a:gd name="connsiteX13" fmla="*/ 661916 w 4367283"/>
              <a:gd name="connsiteY13" fmla="*/ 13647 h 2874534"/>
              <a:gd name="connsiteX14" fmla="*/ 682388 w 4367283"/>
              <a:gd name="connsiteY14" fmla="*/ 6823 h 2874534"/>
              <a:gd name="connsiteX15" fmla="*/ 893928 w 4367283"/>
              <a:gd name="connsiteY15" fmla="*/ 0 h 2874534"/>
              <a:gd name="connsiteX16" fmla="*/ 955343 w 4367283"/>
              <a:gd name="connsiteY16" fmla="*/ 6823 h 2874534"/>
              <a:gd name="connsiteX17" fmla="*/ 962167 w 4367283"/>
              <a:gd name="connsiteY17" fmla="*/ 27295 h 2874534"/>
              <a:gd name="connsiteX18" fmla="*/ 975814 w 4367283"/>
              <a:gd name="connsiteY18" fmla="*/ 47767 h 2874534"/>
              <a:gd name="connsiteX19" fmla="*/ 982638 w 4367283"/>
              <a:gd name="connsiteY19" fmla="*/ 68238 h 2874534"/>
              <a:gd name="connsiteX20" fmla="*/ 1023582 w 4367283"/>
              <a:gd name="connsiteY20" fmla="*/ 95534 h 2874534"/>
              <a:gd name="connsiteX21" fmla="*/ 1044053 w 4367283"/>
              <a:gd name="connsiteY21" fmla="*/ 109182 h 2874534"/>
              <a:gd name="connsiteX22" fmla="*/ 1064525 w 4367283"/>
              <a:gd name="connsiteY22" fmla="*/ 122829 h 2874534"/>
              <a:gd name="connsiteX23" fmla="*/ 1105468 w 4367283"/>
              <a:gd name="connsiteY23" fmla="*/ 136477 h 2874534"/>
              <a:gd name="connsiteX24" fmla="*/ 1146411 w 4367283"/>
              <a:gd name="connsiteY24" fmla="*/ 163773 h 2874534"/>
              <a:gd name="connsiteX25" fmla="*/ 1153235 w 4367283"/>
              <a:gd name="connsiteY25" fmla="*/ 184244 h 2874534"/>
              <a:gd name="connsiteX26" fmla="*/ 1194179 w 4367283"/>
              <a:gd name="connsiteY26" fmla="*/ 218364 h 2874534"/>
              <a:gd name="connsiteX27" fmla="*/ 1207826 w 4367283"/>
              <a:gd name="connsiteY27" fmla="*/ 238835 h 2874534"/>
              <a:gd name="connsiteX28" fmla="*/ 1235122 w 4367283"/>
              <a:gd name="connsiteY28" fmla="*/ 245659 h 2874534"/>
              <a:gd name="connsiteX29" fmla="*/ 1337480 w 4367283"/>
              <a:gd name="connsiteY29" fmla="*/ 266131 h 2874534"/>
              <a:gd name="connsiteX30" fmla="*/ 1378423 w 4367283"/>
              <a:gd name="connsiteY30" fmla="*/ 259307 h 2874534"/>
              <a:gd name="connsiteX31" fmla="*/ 1398895 w 4367283"/>
              <a:gd name="connsiteY31" fmla="*/ 245659 h 2874534"/>
              <a:gd name="connsiteX32" fmla="*/ 1521725 w 4367283"/>
              <a:gd name="connsiteY32" fmla="*/ 232012 h 2874534"/>
              <a:gd name="connsiteX33" fmla="*/ 1610435 w 4367283"/>
              <a:gd name="connsiteY33" fmla="*/ 218364 h 2874534"/>
              <a:gd name="connsiteX34" fmla="*/ 1658203 w 4367283"/>
              <a:gd name="connsiteY34" fmla="*/ 225188 h 2874534"/>
              <a:gd name="connsiteX35" fmla="*/ 1699146 w 4367283"/>
              <a:gd name="connsiteY35" fmla="*/ 245659 h 2874534"/>
              <a:gd name="connsiteX36" fmla="*/ 1726441 w 4367283"/>
              <a:gd name="connsiteY36" fmla="*/ 307074 h 2874534"/>
              <a:gd name="connsiteX37" fmla="*/ 1746913 w 4367283"/>
              <a:gd name="connsiteY37" fmla="*/ 313898 h 2874534"/>
              <a:gd name="connsiteX38" fmla="*/ 1808328 w 4367283"/>
              <a:gd name="connsiteY38" fmla="*/ 293426 h 2874534"/>
              <a:gd name="connsiteX39" fmla="*/ 1828800 w 4367283"/>
              <a:gd name="connsiteY39" fmla="*/ 286603 h 2874534"/>
              <a:gd name="connsiteX40" fmla="*/ 1842447 w 4367283"/>
              <a:gd name="connsiteY40" fmla="*/ 266131 h 2874534"/>
              <a:gd name="connsiteX41" fmla="*/ 1890214 w 4367283"/>
              <a:gd name="connsiteY41" fmla="*/ 286603 h 2874534"/>
              <a:gd name="connsiteX42" fmla="*/ 1917510 w 4367283"/>
              <a:gd name="connsiteY42" fmla="*/ 327546 h 2874534"/>
              <a:gd name="connsiteX43" fmla="*/ 1978925 w 4367283"/>
              <a:gd name="connsiteY43" fmla="*/ 348018 h 2874534"/>
              <a:gd name="connsiteX44" fmla="*/ 1999397 w 4367283"/>
              <a:gd name="connsiteY44" fmla="*/ 354841 h 2874534"/>
              <a:gd name="connsiteX45" fmla="*/ 2060811 w 4367283"/>
              <a:gd name="connsiteY45" fmla="*/ 361665 h 2874534"/>
              <a:gd name="connsiteX46" fmla="*/ 2094931 w 4367283"/>
              <a:gd name="connsiteY46" fmla="*/ 334370 h 2874534"/>
              <a:gd name="connsiteX47" fmla="*/ 2081283 w 4367283"/>
              <a:gd name="connsiteY47" fmla="*/ 293426 h 2874534"/>
              <a:gd name="connsiteX48" fmla="*/ 2101755 w 4367283"/>
              <a:gd name="connsiteY48" fmla="*/ 245659 h 2874534"/>
              <a:gd name="connsiteX49" fmla="*/ 2163170 w 4367283"/>
              <a:gd name="connsiteY49" fmla="*/ 252483 h 2874534"/>
              <a:gd name="connsiteX50" fmla="*/ 2245056 w 4367283"/>
              <a:gd name="connsiteY50" fmla="*/ 272955 h 2874534"/>
              <a:gd name="connsiteX51" fmla="*/ 2326943 w 4367283"/>
              <a:gd name="connsiteY51" fmla="*/ 307074 h 2874534"/>
              <a:gd name="connsiteX52" fmla="*/ 2374710 w 4367283"/>
              <a:gd name="connsiteY52" fmla="*/ 320722 h 2874534"/>
              <a:gd name="connsiteX53" fmla="*/ 2429301 w 4367283"/>
              <a:gd name="connsiteY53" fmla="*/ 327546 h 2874534"/>
              <a:gd name="connsiteX54" fmla="*/ 2470244 w 4367283"/>
              <a:gd name="connsiteY54" fmla="*/ 341194 h 2874534"/>
              <a:gd name="connsiteX55" fmla="*/ 2490716 w 4367283"/>
              <a:gd name="connsiteY55" fmla="*/ 348018 h 2874534"/>
              <a:gd name="connsiteX56" fmla="*/ 2497540 w 4367283"/>
              <a:gd name="connsiteY56" fmla="*/ 450376 h 2874534"/>
              <a:gd name="connsiteX57" fmla="*/ 2429301 w 4367283"/>
              <a:gd name="connsiteY57" fmla="*/ 429904 h 2874534"/>
              <a:gd name="connsiteX58" fmla="*/ 2408829 w 4367283"/>
              <a:gd name="connsiteY58" fmla="*/ 423080 h 2874534"/>
              <a:gd name="connsiteX59" fmla="*/ 2367886 w 4367283"/>
              <a:gd name="connsiteY59" fmla="*/ 429904 h 2874534"/>
              <a:gd name="connsiteX60" fmla="*/ 2347414 w 4367283"/>
              <a:gd name="connsiteY60" fmla="*/ 436728 h 2874534"/>
              <a:gd name="connsiteX61" fmla="*/ 2340591 w 4367283"/>
              <a:gd name="connsiteY61" fmla="*/ 457200 h 2874534"/>
              <a:gd name="connsiteX62" fmla="*/ 2320119 w 4367283"/>
              <a:gd name="connsiteY62" fmla="*/ 470847 h 2874534"/>
              <a:gd name="connsiteX63" fmla="*/ 2306471 w 4367283"/>
              <a:gd name="connsiteY63" fmla="*/ 491319 h 2874534"/>
              <a:gd name="connsiteX64" fmla="*/ 2299647 w 4367283"/>
              <a:gd name="connsiteY64" fmla="*/ 511791 h 2874534"/>
              <a:gd name="connsiteX65" fmla="*/ 2272352 w 4367283"/>
              <a:gd name="connsiteY65" fmla="*/ 552734 h 2874534"/>
              <a:gd name="connsiteX66" fmla="*/ 2258704 w 4367283"/>
              <a:gd name="connsiteY66" fmla="*/ 593677 h 2874534"/>
              <a:gd name="connsiteX67" fmla="*/ 2245056 w 4367283"/>
              <a:gd name="connsiteY67" fmla="*/ 614149 h 2874534"/>
              <a:gd name="connsiteX68" fmla="*/ 2231408 w 4367283"/>
              <a:gd name="connsiteY68" fmla="*/ 655092 h 2874534"/>
              <a:gd name="connsiteX69" fmla="*/ 2224585 w 4367283"/>
              <a:gd name="connsiteY69" fmla="*/ 675564 h 2874534"/>
              <a:gd name="connsiteX70" fmla="*/ 2231408 w 4367283"/>
              <a:gd name="connsiteY70" fmla="*/ 716507 h 2874534"/>
              <a:gd name="connsiteX71" fmla="*/ 2265528 w 4367283"/>
              <a:gd name="connsiteY71" fmla="*/ 723331 h 2874534"/>
              <a:gd name="connsiteX72" fmla="*/ 2286000 w 4367283"/>
              <a:gd name="connsiteY72" fmla="*/ 730155 h 2874534"/>
              <a:gd name="connsiteX73" fmla="*/ 2313295 w 4367283"/>
              <a:gd name="connsiteY73" fmla="*/ 771098 h 2874534"/>
              <a:gd name="connsiteX74" fmla="*/ 2320119 w 4367283"/>
              <a:gd name="connsiteY74" fmla="*/ 791570 h 2874534"/>
              <a:gd name="connsiteX75" fmla="*/ 2340591 w 4367283"/>
              <a:gd name="connsiteY75" fmla="*/ 812041 h 2874534"/>
              <a:gd name="connsiteX76" fmla="*/ 2361062 w 4367283"/>
              <a:gd name="connsiteY76" fmla="*/ 852985 h 2874534"/>
              <a:gd name="connsiteX77" fmla="*/ 2374710 w 4367283"/>
              <a:gd name="connsiteY77" fmla="*/ 893928 h 2874534"/>
              <a:gd name="connsiteX78" fmla="*/ 2422477 w 4367283"/>
              <a:gd name="connsiteY78" fmla="*/ 948519 h 2874534"/>
              <a:gd name="connsiteX79" fmla="*/ 2470244 w 4367283"/>
              <a:gd name="connsiteY79" fmla="*/ 996286 h 2874534"/>
              <a:gd name="connsiteX80" fmla="*/ 2490716 w 4367283"/>
              <a:gd name="connsiteY80" fmla="*/ 1016758 h 2874534"/>
              <a:gd name="connsiteX81" fmla="*/ 2511188 w 4367283"/>
              <a:gd name="connsiteY81" fmla="*/ 1023582 h 2874534"/>
              <a:gd name="connsiteX82" fmla="*/ 2552131 w 4367283"/>
              <a:gd name="connsiteY82" fmla="*/ 1050877 h 2874534"/>
              <a:gd name="connsiteX83" fmla="*/ 2552131 w 4367283"/>
              <a:gd name="connsiteY83" fmla="*/ 1050877 h 2874534"/>
              <a:gd name="connsiteX84" fmla="*/ 2593074 w 4367283"/>
              <a:gd name="connsiteY84" fmla="*/ 1078173 h 2874534"/>
              <a:gd name="connsiteX85" fmla="*/ 2634017 w 4367283"/>
              <a:gd name="connsiteY85" fmla="*/ 1098644 h 2874534"/>
              <a:gd name="connsiteX86" fmla="*/ 2668137 w 4367283"/>
              <a:gd name="connsiteY86" fmla="*/ 1139588 h 2874534"/>
              <a:gd name="connsiteX87" fmla="*/ 2709080 w 4367283"/>
              <a:gd name="connsiteY87" fmla="*/ 1160059 h 2874534"/>
              <a:gd name="connsiteX88" fmla="*/ 2763671 w 4367283"/>
              <a:gd name="connsiteY88" fmla="*/ 1194179 h 2874534"/>
              <a:gd name="connsiteX89" fmla="*/ 2784143 w 4367283"/>
              <a:gd name="connsiteY89" fmla="*/ 1207826 h 2874534"/>
              <a:gd name="connsiteX90" fmla="*/ 2804614 w 4367283"/>
              <a:gd name="connsiteY90" fmla="*/ 1214650 h 2874534"/>
              <a:gd name="connsiteX91" fmla="*/ 2845558 w 4367283"/>
              <a:gd name="connsiteY91" fmla="*/ 1241946 h 2874534"/>
              <a:gd name="connsiteX92" fmla="*/ 2886501 w 4367283"/>
              <a:gd name="connsiteY92" fmla="*/ 1255594 h 2874534"/>
              <a:gd name="connsiteX93" fmla="*/ 2947916 w 4367283"/>
              <a:gd name="connsiteY93" fmla="*/ 1282889 h 2874534"/>
              <a:gd name="connsiteX94" fmla="*/ 2968388 w 4367283"/>
              <a:gd name="connsiteY94" fmla="*/ 1289713 h 2874534"/>
              <a:gd name="connsiteX95" fmla="*/ 3029803 w 4367283"/>
              <a:gd name="connsiteY95" fmla="*/ 1323832 h 2874534"/>
              <a:gd name="connsiteX96" fmla="*/ 3070746 w 4367283"/>
              <a:gd name="connsiteY96" fmla="*/ 1344304 h 2874534"/>
              <a:gd name="connsiteX97" fmla="*/ 3091217 w 4367283"/>
              <a:gd name="connsiteY97" fmla="*/ 1357952 h 2874534"/>
              <a:gd name="connsiteX98" fmla="*/ 3132161 w 4367283"/>
              <a:gd name="connsiteY98" fmla="*/ 1378423 h 2874534"/>
              <a:gd name="connsiteX99" fmla="*/ 3179928 w 4367283"/>
              <a:gd name="connsiteY99" fmla="*/ 1426191 h 2874534"/>
              <a:gd name="connsiteX100" fmla="*/ 3220871 w 4367283"/>
              <a:gd name="connsiteY100" fmla="*/ 1453486 h 2874534"/>
              <a:gd name="connsiteX101" fmla="*/ 3241343 w 4367283"/>
              <a:gd name="connsiteY101" fmla="*/ 1467134 h 2874534"/>
              <a:gd name="connsiteX102" fmla="*/ 3282286 w 4367283"/>
              <a:gd name="connsiteY102" fmla="*/ 1480782 h 2874534"/>
              <a:gd name="connsiteX103" fmla="*/ 3309582 w 4367283"/>
              <a:gd name="connsiteY103" fmla="*/ 1494429 h 2874534"/>
              <a:gd name="connsiteX104" fmla="*/ 3330053 w 4367283"/>
              <a:gd name="connsiteY104" fmla="*/ 1508077 h 2874534"/>
              <a:gd name="connsiteX105" fmla="*/ 3350525 w 4367283"/>
              <a:gd name="connsiteY105" fmla="*/ 1514901 h 2874534"/>
              <a:gd name="connsiteX106" fmla="*/ 3384644 w 4367283"/>
              <a:gd name="connsiteY106" fmla="*/ 1576316 h 2874534"/>
              <a:gd name="connsiteX107" fmla="*/ 3398292 w 4367283"/>
              <a:gd name="connsiteY107" fmla="*/ 1596788 h 2874534"/>
              <a:gd name="connsiteX108" fmla="*/ 3411940 w 4367283"/>
              <a:gd name="connsiteY108" fmla="*/ 1637731 h 2874534"/>
              <a:gd name="connsiteX109" fmla="*/ 3432411 w 4367283"/>
              <a:gd name="connsiteY109" fmla="*/ 1644555 h 2874534"/>
              <a:gd name="connsiteX110" fmla="*/ 3439235 w 4367283"/>
              <a:gd name="connsiteY110" fmla="*/ 1665026 h 2874534"/>
              <a:gd name="connsiteX111" fmla="*/ 3480179 w 4367283"/>
              <a:gd name="connsiteY111" fmla="*/ 1685498 h 2874534"/>
              <a:gd name="connsiteX112" fmla="*/ 3521122 w 4367283"/>
              <a:gd name="connsiteY112" fmla="*/ 1712794 h 2874534"/>
              <a:gd name="connsiteX113" fmla="*/ 3541594 w 4367283"/>
              <a:gd name="connsiteY113" fmla="*/ 1719618 h 2874534"/>
              <a:gd name="connsiteX114" fmla="*/ 3582537 w 4367283"/>
              <a:gd name="connsiteY114" fmla="*/ 1746913 h 2874534"/>
              <a:gd name="connsiteX115" fmla="*/ 3643952 w 4367283"/>
              <a:gd name="connsiteY115" fmla="*/ 1767385 h 2874534"/>
              <a:gd name="connsiteX116" fmla="*/ 3705367 w 4367283"/>
              <a:gd name="connsiteY116" fmla="*/ 1787856 h 2874534"/>
              <a:gd name="connsiteX117" fmla="*/ 3725838 w 4367283"/>
              <a:gd name="connsiteY117" fmla="*/ 1794680 h 2874534"/>
              <a:gd name="connsiteX118" fmla="*/ 3794077 w 4367283"/>
              <a:gd name="connsiteY118" fmla="*/ 1787856 h 2874534"/>
              <a:gd name="connsiteX119" fmla="*/ 3821373 w 4367283"/>
              <a:gd name="connsiteY119" fmla="*/ 1781032 h 2874534"/>
              <a:gd name="connsiteX120" fmla="*/ 3889611 w 4367283"/>
              <a:gd name="connsiteY120" fmla="*/ 1787856 h 2874534"/>
              <a:gd name="connsiteX121" fmla="*/ 3937379 w 4367283"/>
              <a:gd name="connsiteY121" fmla="*/ 1808328 h 2874534"/>
              <a:gd name="connsiteX122" fmla="*/ 3978322 w 4367283"/>
              <a:gd name="connsiteY122" fmla="*/ 1835623 h 2874534"/>
              <a:gd name="connsiteX123" fmla="*/ 3991970 w 4367283"/>
              <a:gd name="connsiteY123" fmla="*/ 1856095 h 2874534"/>
              <a:gd name="connsiteX124" fmla="*/ 4032913 w 4367283"/>
              <a:gd name="connsiteY124" fmla="*/ 1890215 h 2874534"/>
              <a:gd name="connsiteX125" fmla="*/ 4073856 w 4367283"/>
              <a:gd name="connsiteY125" fmla="*/ 1903862 h 2874534"/>
              <a:gd name="connsiteX126" fmla="*/ 4114800 w 4367283"/>
              <a:gd name="connsiteY126" fmla="*/ 1944806 h 2874534"/>
              <a:gd name="connsiteX127" fmla="*/ 4148919 w 4367283"/>
              <a:gd name="connsiteY127" fmla="*/ 1978925 h 2874534"/>
              <a:gd name="connsiteX128" fmla="*/ 4162567 w 4367283"/>
              <a:gd name="connsiteY128" fmla="*/ 1999397 h 2874534"/>
              <a:gd name="connsiteX129" fmla="*/ 4203510 w 4367283"/>
              <a:gd name="connsiteY129" fmla="*/ 2040340 h 2874534"/>
              <a:gd name="connsiteX130" fmla="*/ 4237629 w 4367283"/>
              <a:gd name="connsiteY130" fmla="*/ 2081283 h 2874534"/>
              <a:gd name="connsiteX131" fmla="*/ 4299044 w 4367283"/>
              <a:gd name="connsiteY131" fmla="*/ 2129050 h 2874534"/>
              <a:gd name="connsiteX132" fmla="*/ 4326340 w 4367283"/>
              <a:gd name="connsiteY132" fmla="*/ 2169994 h 2874534"/>
              <a:gd name="connsiteX133" fmla="*/ 4339988 w 4367283"/>
              <a:gd name="connsiteY133" fmla="*/ 2190465 h 2874534"/>
              <a:gd name="connsiteX134" fmla="*/ 4353635 w 4367283"/>
              <a:gd name="connsiteY134" fmla="*/ 2210937 h 2874534"/>
              <a:gd name="connsiteX135" fmla="*/ 4367283 w 4367283"/>
              <a:gd name="connsiteY135" fmla="*/ 2251880 h 2874534"/>
              <a:gd name="connsiteX136" fmla="*/ 4346811 w 4367283"/>
              <a:gd name="connsiteY136" fmla="*/ 2313295 h 2874534"/>
              <a:gd name="connsiteX137" fmla="*/ 4339988 w 4367283"/>
              <a:gd name="connsiteY137" fmla="*/ 2333767 h 2874534"/>
              <a:gd name="connsiteX138" fmla="*/ 4326340 w 4367283"/>
              <a:gd name="connsiteY138" fmla="*/ 2381534 h 2874534"/>
              <a:gd name="connsiteX139" fmla="*/ 4292220 w 4367283"/>
              <a:gd name="connsiteY139" fmla="*/ 2422477 h 2874534"/>
              <a:gd name="connsiteX140" fmla="*/ 4264925 w 4367283"/>
              <a:gd name="connsiteY140" fmla="*/ 2463421 h 2874534"/>
              <a:gd name="connsiteX141" fmla="*/ 4251277 w 4367283"/>
              <a:gd name="connsiteY141" fmla="*/ 2483892 h 2874534"/>
              <a:gd name="connsiteX142" fmla="*/ 4230806 w 4367283"/>
              <a:gd name="connsiteY142" fmla="*/ 2497540 h 2874534"/>
              <a:gd name="connsiteX143" fmla="*/ 4217158 w 4367283"/>
              <a:gd name="connsiteY143" fmla="*/ 2518012 h 2874534"/>
              <a:gd name="connsiteX144" fmla="*/ 4176214 w 4367283"/>
              <a:gd name="connsiteY144" fmla="*/ 2545307 h 2874534"/>
              <a:gd name="connsiteX145" fmla="*/ 4128447 w 4367283"/>
              <a:gd name="connsiteY145" fmla="*/ 2579426 h 2874534"/>
              <a:gd name="connsiteX146" fmla="*/ 3923731 w 4367283"/>
              <a:gd name="connsiteY146" fmla="*/ 2852382 h 2874534"/>
              <a:gd name="connsiteX147" fmla="*/ 3903259 w 4367283"/>
              <a:gd name="connsiteY147" fmla="*/ 2859206 h 2874534"/>
              <a:gd name="connsiteX0" fmla="*/ 0 w 4367283"/>
              <a:gd name="connsiteY0" fmla="*/ 102358 h 2859206"/>
              <a:gd name="connsiteX1" fmla="*/ 34119 w 4367283"/>
              <a:gd name="connsiteY1" fmla="*/ 116006 h 2859206"/>
              <a:gd name="connsiteX2" fmla="*/ 54591 w 4367283"/>
              <a:gd name="connsiteY2" fmla="*/ 122829 h 2859206"/>
              <a:gd name="connsiteX3" fmla="*/ 102358 w 4367283"/>
              <a:gd name="connsiteY3" fmla="*/ 143301 h 2859206"/>
              <a:gd name="connsiteX4" fmla="*/ 177420 w 4367283"/>
              <a:gd name="connsiteY4" fmla="*/ 129653 h 2859206"/>
              <a:gd name="connsiteX5" fmla="*/ 218364 w 4367283"/>
              <a:gd name="connsiteY5" fmla="*/ 102358 h 2859206"/>
              <a:gd name="connsiteX6" fmla="*/ 286603 w 4367283"/>
              <a:gd name="connsiteY6" fmla="*/ 95534 h 2859206"/>
              <a:gd name="connsiteX7" fmla="*/ 348017 w 4367283"/>
              <a:gd name="connsiteY7" fmla="*/ 75062 h 2859206"/>
              <a:gd name="connsiteX8" fmla="*/ 368489 w 4367283"/>
              <a:gd name="connsiteY8" fmla="*/ 68238 h 2859206"/>
              <a:gd name="connsiteX9" fmla="*/ 388961 w 4367283"/>
              <a:gd name="connsiteY9" fmla="*/ 61415 h 2859206"/>
              <a:gd name="connsiteX10" fmla="*/ 409432 w 4367283"/>
              <a:gd name="connsiteY10" fmla="*/ 47767 h 2859206"/>
              <a:gd name="connsiteX11" fmla="*/ 450376 w 4367283"/>
              <a:gd name="connsiteY11" fmla="*/ 34119 h 2859206"/>
              <a:gd name="connsiteX12" fmla="*/ 586853 w 4367283"/>
              <a:gd name="connsiteY12" fmla="*/ 34119 h 2859206"/>
              <a:gd name="connsiteX13" fmla="*/ 661916 w 4367283"/>
              <a:gd name="connsiteY13" fmla="*/ 13647 h 2859206"/>
              <a:gd name="connsiteX14" fmla="*/ 682388 w 4367283"/>
              <a:gd name="connsiteY14" fmla="*/ 6823 h 2859206"/>
              <a:gd name="connsiteX15" fmla="*/ 893928 w 4367283"/>
              <a:gd name="connsiteY15" fmla="*/ 0 h 2859206"/>
              <a:gd name="connsiteX16" fmla="*/ 955343 w 4367283"/>
              <a:gd name="connsiteY16" fmla="*/ 6823 h 2859206"/>
              <a:gd name="connsiteX17" fmla="*/ 962167 w 4367283"/>
              <a:gd name="connsiteY17" fmla="*/ 27295 h 2859206"/>
              <a:gd name="connsiteX18" fmla="*/ 975814 w 4367283"/>
              <a:gd name="connsiteY18" fmla="*/ 47767 h 2859206"/>
              <a:gd name="connsiteX19" fmla="*/ 982638 w 4367283"/>
              <a:gd name="connsiteY19" fmla="*/ 68238 h 2859206"/>
              <a:gd name="connsiteX20" fmla="*/ 1023582 w 4367283"/>
              <a:gd name="connsiteY20" fmla="*/ 95534 h 2859206"/>
              <a:gd name="connsiteX21" fmla="*/ 1044053 w 4367283"/>
              <a:gd name="connsiteY21" fmla="*/ 109182 h 2859206"/>
              <a:gd name="connsiteX22" fmla="*/ 1064525 w 4367283"/>
              <a:gd name="connsiteY22" fmla="*/ 122829 h 2859206"/>
              <a:gd name="connsiteX23" fmla="*/ 1105468 w 4367283"/>
              <a:gd name="connsiteY23" fmla="*/ 136477 h 2859206"/>
              <a:gd name="connsiteX24" fmla="*/ 1146411 w 4367283"/>
              <a:gd name="connsiteY24" fmla="*/ 163773 h 2859206"/>
              <a:gd name="connsiteX25" fmla="*/ 1153235 w 4367283"/>
              <a:gd name="connsiteY25" fmla="*/ 184244 h 2859206"/>
              <a:gd name="connsiteX26" fmla="*/ 1194179 w 4367283"/>
              <a:gd name="connsiteY26" fmla="*/ 218364 h 2859206"/>
              <a:gd name="connsiteX27" fmla="*/ 1207826 w 4367283"/>
              <a:gd name="connsiteY27" fmla="*/ 238835 h 2859206"/>
              <a:gd name="connsiteX28" fmla="*/ 1235122 w 4367283"/>
              <a:gd name="connsiteY28" fmla="*/ 245659 h 2859206"/>
              <a:gd name="connsiteX29" fmla="*/ 1337480 w 4367283"/>
              <a:gd name="connsiteY29" fmla="*/ 266131 h 2859206"/>
              <a:gd name="connsiteX30" fmla="*/ 1378423 w 4367283"/>
              <a:gd name="connsiteY30" fmla="*/ 259307 h 2859206"/>
              <a:gd name="connsiteX31" fmla="*/ 1398895 w 4367283"/>
              <a:gd name="connsiteY31" fmla="*/ 245659 h 2859206"/>
              <a:gd name="connsiteX32" fmla="*/ 1521725 w 4367283"/>
              <a:gd name="connsiteY32" fmla="*/ 232012 h 2859206"/>
              <a:gd name="connsiteX33" fmla="*/ 1610435 w 4367283"/>
              <a:gd name="connsiteY33" fmla="*/ 218364 h 2859206"/>
              <a:gd name="connsiteX34" fmla="*/ 1658203 w 4367283"/>
              <a:gd name="connsiteY34" fmla="*/ 225188 h 2859206"/>
              <a:gd name="connsiteX35" fmla="*/ 1699146 w 4367283"/>
              <a:gd name="connsiteY35" fmla="*/ 245659 h 2859206"/>
              <a:gd name="connsiteX36" fmla="*/ 1726441 w 4367283"/>
              <a:gd name="connsiteY36" fmla="*/ 307074 h 2859206"/>
              <a:gd name="connsiteX37" fmla="*/ 1746913 w 4367283"/>
              <a:gd name="connsiteY37" fmla="*/ 313898 h 2859206"/>
              <a:gd name="connsiteX38" fmla="*/ 1808328 w 4367283"/>
              <a:gd name="connsiteY38" fmla="*/ 293426 h 2859206"/>
              <a:gd name="connsiteX39" fmla="*/ 1828800 w 4367283"/>
              <a:gd name="connsiteY39" fmla="*/ 286603 h 2859206"/>
              <a:gd name="connsiteX40" fmla="*/ 1842447 w 4367283"/>
              <a:gd name="connsiteY40" fmla="*/ 266131 h 2859206"/>
              <a:gd name="connsiteX41" fmla="*/ 1890214 w 4367283"/>
              <a:gd name="connsiteY41" fmla="*/ 286603 h 2859206"/>
              <a:gd name="connsiteX42" fmla="*/ 1917510 w 4367283"/>
              <a:gd name="connsiteY42" fmla="*/ 327546 h 2859206"/>
              <a:gd name="connsiteX43" fmla="*/ 1978925 w 4367283"/>
              <a:gd name="connsiteY43" fmla="*/ 348018 h 2859206"/>
              <a:gd name="connsiteX44" fmla="*/ 1999397 w 4367283"/>
              <a:gd name="connsiteY44" fmla="*/ 354841 h 2859206"/>
              <a:gd name="connsiteX45" fmla="*/ 2060811 w 4367283"/>
              <a:gd name="connsiteY45" fmla="*/ 361665 h 2859206"/>
              <a:gd name="connsiteX46" fmla="*/ 2094931 w 4367283"/>
              <a:gd name="connsiteY46" fmla="*/ 334370 h 2859206"/>
              <a:gd name="connsiteX47" fmla="*/ 2081283 w 4367283"/>
              <a:gd name="connsiteY47" fmla="*/ 293426 h 2859206"/>
              <a:gd name="connsiteX48" fmla="*/ 2101755 w 4367283"/>
              <a:gd name="connsiteY48" fmla="*/ 245659 h 2859206"/>
              <a:gd name="connsiteX49" fmla="*/ 2163170 w 4367283"/>
              <a:gd name="connsiteY49" fmla="*/ 252483 h 2859206"/>
              <a:gd name="connsiteX50" fmla="*/ 2245056 w 4367283"/>
              <a:gd name="connsiteY50" fmla="*/ 272955 h 2859206"/>
              <a:gd name="connsiteX51" fmla="*/ 2326943 w 4367283"/>
              <a:gd name="connsiteY51" fmla="*/ 307074 h 2859206"/>
              <a:gd name="connsiteX52" fmla="*/ 2374710 w 4367283"/>
              <a:gd name="connsiteY52" fmla="*/ 320722 h 2859206"/>
              <a:gd name="connsiteX53" fmla="*/ 2429301 w 4367283"/>
              <a:gd name="connsiteY53" fmla="*/ 327546 h 2859206"/>
              <a:gd name="connsiteX54" fmla="*/ 2470244 w 4367283"/>
              <a:gd name="connsiteY54" fmla="*/ 341194 h 2859206"/>
              <a:gd name="connsiteX55" fmla="*/ 2490716 w 4367283"/>
              <a:gd name="connsiteY55" fmla="*/ 348018 h 2859206"/>
              <a:gd name="connsiteX56" fmla="*/ 2497540 w 4367283"/>
              <a:gd name="connsiteY56" fmla="*/ 450376 h 2859206"/>
              <a:gd name="connsiteX57" fmla="*/ 2429301 w 4367283"/>
              <a:gd name="connsiteY57" fmla="*/ 429904 h 2859206"/>
              <a:gd name="connsiteX58" fmla="*/ 2408829 w 4367283"/>
              <a:gd name="connsiteY58" fmla="*/ 423080 h 2859206"/>
              <a:gd name="connsiteX59" fmla="*/ 2367886 w 4367283"/>
              <a:gd name="connsiteY59" fmla="*/ 429904 h 2859206"/>
              <a:gd name="connsiteX60" fmla="*/ 2347414 w 4367283"/>
              <a:gd name="connsiteY60" fmla="*/ 436728 h 2859206"/>
              <a:gd name="connsiteX61" fmla="*/ 2340591 w 4367283"/>
              <a:gd name="connsiteY61" fmla="*/ 457200 h 2859206"/>
              <a:gd name="connsiteX62" fmla="*/ 2320119 w 4367283"/>
              <a:gd name="connsiteY62" fmla="*/ 470847 h 2859206"/>
              <a:gd name="connsiteX63" fmla="*/ 2306471 w 4367283"/>
              <a:gd name="connsiteY63" fmla="*/ 491319 h 2859206"/>
              <a:gd name="connsiteX64" fmla="*/ 2299647 w 4367283"/>
              <a:gd name="connsiteY64" fmla="*/ 511791 h 2859206"/>
              <a:gd name="connsiteX65" fmla="*/ 2272352 w 4367283"/>
              <a:gd name="connsiteY65" fmla="*/ 552734 h 2859206"/>
              <a:gd name="connsiteX66" fmla="*/ 2258704 w 4367283"/>
              <a:gd name="connsiteY66" fmla="*/ 593677 h 2859206"/>
              <a:gd name="connsiteX67" fmla="*/ 2245056 w 4367283"/>
              <a:gd name="connsiteY67" fmla="*/ 614149 h 2859206"/>
              <a:gd name="connsiteX68" fmla="*/ 2231408 w 4367283"/>
              <a:gd name="connsiteY68" fmla="*/ 655092 h 2859206"/>
              <a:gd name="connsiteX69" fmla="*/ 2224585 w 4367283"/>
              <a:gd name="connsiteY69" fmla="*/ 675564 h 2859206"/>
              <a:gd name="connsiteX70" fmla="*/ 2231408 w 4367283"/>
              <a:gd name="connsiteY70" fmla="*/ 716507 h 2859206"/>
              <a:gd name="connsiteX71" fmla="*/ 2265528 w 4367283"/>
              <a:gd name="connsiteY71" fmla="*/ 723331 h 2859206"/>
              <a:gd name="connsiteX72" fmla="*/ 2286000 w 4367283"/>
              <a:gd name="connsiteY72" fmla="*/ 730155 h 2859206"/>
              <a:gd name="connsiteX73" fmla="*/ 2313295 w 4367283"/>
              <a:gd name="connsiteY73" fmla="*/ 771098 h 2859206"/>
              <a:gd name="connsiteX74" fmla="*/ 2320119 w 4367283"/>
              <a:gd name="connsiteY74" fmla="*/ 791570 h 2859206"/>
              <a:gd name="connsiteX75" fmla="*/ 2340591 w 4367283"/>
              <a:gd name="connsiteY75" fmla="*/ 812041 h 2859206"/>
              <a:gd name="connsiteX76" fmla="*/ 2361062 w 4367283"/>
              <a:gd name="connsiteY76" fmla="*/ 852985 h 2859206"/>
              <a:gd name="connsiteX77" fmla="*/ 2374710 w 4367283"/>
              <a:gd name="connsiteY77" fmla="*/ 893928 h 2859206"/>
              <a:gd name="connsiteX78" fmla="*/ 2422477 w 4367283"/>
              <a:gd name="connsiteY78" fmla="*/ 948519 h 2859206"/>
              <a:gd name="connsiteX79" fmla="*/ 2470244 w 4367283"/>
              <a:gd name="connsiteY79" fmla="*/ 996286 h 2859206"/>
              <a:gd name="connsiteX80" fmla="*/ 2490716 w 4367283"/>
              <a:gd name="connsiteY80" fmla="*/ 1016758 h 2859206"/>
              <a:gd name="connsiteX81" fmla="*/ 2511188 w 4367283"/>
              <a:gd name="connsiteY81" fmla="*/ 1023582 h 2859206"/>
              <a:gd name="connsiteX82" fmla="*/ 2552131 w 4367283"/>
              <a:gd name="connsiteY82" fmla="*/ 1050877 h 2859206"/>
              <a:gd name="connsiteX83" fmla="*/ 2552131 w 4367283"/>
              <a:gd name="connsiteY83" fmla="*/ 1050877 h 2859206"/>
              <a:gd name="connsiteX84" fmla="*/ 2593074 w 4367283"/>
              <a:gd name="connsiteY84" fmla="*/ 1078173 h 2859206"/>
              <a:gd name="connsiteX85" fmla="*/ 2634017 w 4367283"/>
              <a:gd name="connsiteY85" fmla="*/ 1098644 h 2859206"/>
              <a:gd name="connsiteX86" fmla="*/ 2668137 w 4367283"/>
              <a:gd name="connsiteY86" fmla="*/ 1139588 h 2859206"/>
              <a:gd name="connsiteX87" fmla="*/ 2709080 w 4367283"/>
              <a:gd name="connsiteY87" fmla="*/ 1160059 h 2859206"/>
              <a:gd name="connsiteX88" fmla="*/ 2763671 w 4367283"/>
              <a:gd name="connsiteY88" fmla="*/ 1194179 h 2859206"/>
              <a:gd name="connsiteX89" fmla="*/ 2784143 w 4367283"/>
              <a:gd name="connsiteY89" fmla="*/ 1207826 h 2859206"/>
              <a:gd name="connsiteX90" fmla="*/ 2804614 w 4367283"/>
              <a:gd name="connsiteY90" fmla="*/ 1214650 h 2859206"/>
              <a:gd name="connsiteX91" fmla="*/ 2845558 w 4367283"/>
              <a:gd name="connsiteY91" fmla="*/ 1241946 h 2859206"/>
              <a:gd name="connsiteX92" fmla="*/ 2886501 w 4367283"/>
              <a:gd name="connsiteY92" fmla="*/ 1255594 h 2859206"/>
              <a:gd name="connsiteX93" fmla="*/ 2947916 w 4367283"/>
              <a:gd name="connsiteY93" fmla="*/ 1282889 h 2859206"/>
              <a:gd name="connsiteX94" fmla="*/ 2968388 w 4367283"/>
              <a:gd name="connsiteY94" fmla="*/ 1289713 h 2859206"/>
              <a:gd name="connsiteX95" fmla="*/ 3029803 w 4367283"/>
              <a:gd name="connsiteY95" fmla="*/ 1323832 h 2859206"/>
              <a:gd name="connsiteX96" fmla="*/ 3070746 w 4367283"/>
              <a:gd name="connsiteY96" fmla="*/ 1344304 h 2859206"/>
              <a:gd name="connsiteX97" fmla="*/ 3091217 w 4367283"/>
              <a:gd name="connsiteY97" fmla="*/ 1357952 h 2859206"/>
              <a:gd name="connsiteX98" fmla="*/ 3132161 w 4367283"/>
              <a:gd name="connsiteY98" fmla="*/ 1378423 h 2859206"/>
              <a:gd name="connsiteX99" fmla="*/ 3179928 w 4367283"/>
              <a:gd name="connsiteY99" fmla="*/ 1426191 h 2859206"/>
              <a:gd name="connsiteX100" fmla="*/ 3220871 w 4367283"/>
              <a:gd name="connsiteY100" fmla="*/ 1453486 h 2859206"/>
              <a:gd name="connsiteX101" fmla="*/ 3241343 w 4367283"/>
              <a:gd name="connsiteY101" fmla="*/ 1467134 h 2859206"/>
              <a:gd name="connsiteX102" fmla="*/ 3282286 w 4367283"/>
              <a:gd name="connsiteY102" fmla="*/ 1480782 h 2859206"/>
              <a:gd name="connsiteX103" fmla="*/ 3309582 w 4367283"/>
              <a:gd name="connsiteY103" fmla="*/ 1494429 h 2859206"/>
              <a:gd name="connsiteX104" fmla="*/ 3330053 w 4367283"/>
              <a:gd name="connsiteY104" fmla="*/ 1508077 h 2859206"/>
              <a:gd name="connsiteX105" fmla="*/ 3350525 w 4367283"/>
              <a:gd name="connsiteY105" fmla="*/ 1514901 h 2859206"/>
              <a:gd name="connsiteX106" fmla="*/ 3384644 w 4367283"/>
              <a:gd name="connsiteY106" fmla="*/ 1576316 h 2859206"/>
              <a:gd name="connsiteX107" fmla="*/ 3398292 w 4367283"/>
              <a:gd name="connsiteY107" fmla="*/ 1596788 h 2859206"/>
              <a:gd name="connsiteX108" fmla="*/ 3411940 w 4367283"/>
              <a:gd name="connsiteY108" fmla="*/ 1637731 h 2859206"/>
              <a:gd name="connsiteX109" fmla="*/ 3432411 w 4367283"/>
              <a:gd name="connsiteY109" fmla="*/ 1644555 h 2859206"/>
              <a:gd name="connsiteX110" fmla="*/ 3439235 w 4367283"/>
              <a:gd name="connsiteY110" fmla="*/ 1665026 h 2859206"/>
              <a:gd name="connsiteX111" fmla="*/ 3480179 w 4367283"/>
              <a:gd name="connsiteY111" fmla="*/ 1685498 h 2859206"/>
              <a:gd name="connsiteX112" fmla="*/ 3521122 w 4367283"/>
              <a:gd name="connsiteY112" fmla="*/ 1712794 h 2859206"/>
              <a:gd name="connsiteX113" fmla="*/ 3541594 w 4367283"/>
              <a:gd name="connsiteY113" fmla="*/ 1719618 h 2859206"/>
              <a:gd name="connsiteX114" fmla="*/ 3582537 w 4367283"/>
              <a:gd name="connsiteY114" fmla="*/ 1746913 h 2859206"/>
              <a:gd name="connsiteX115" fmla="*/ 3643952 w 4367283"/>
              <a:gd name="connsiteY115" fmla="*/ 1767385 h 2859206"/>
              <a:gd name="connsiteX116" fmla="*/ 3705367 w 4367283"/>
              <a:gd name="connsiteY116" fmla="*/ 1787856 h 2859206"/>
              <a:gd name="connsiteX117" fmla="*/ 3725838 w 4367283"/>
              <a:gd name="connsiteY117" fmla="*/ 1794680 h 2859206"/>
              <a:gd name="connsiteX118" fmla="*/ 3794077 w 4367283"/>
              <a:gd name="connsiteY118" fmla="*/ 1787856 h 2859206"/>
              <a:gd name="connsiteX119" fmla="*/ 3821373 w 4367283"/>
              <a:gd name="connsiteY119" fmla="*/ 1781032 h 2859206"/>
              <a:gd name="connsiteX120" fmla="*/ 3889611 w 4367283"/>
              <a:gd name="connsiteY120" fmla="*/ 1787856 h 2859206"/>
              <a:gd name="connsiteX121" fmla="*/ 3937379 w 4367283"/>
              <a:gd name="connsiteY121" fmla="*/ 1808328 h 2859206"/>
              <a:gd name="connsiteX122" fmla="*/ 3978322 w 4367283"/>
              <a:gd name="connsiteY122" fmla="*/ 1835623 h 2859206"/>
              <a:gd name="connsiteX123" fmla="*/ 3991970 w 4367283"/>
              <a:gd name="connsiteY123" fmla="*/ 1856095 h 2859206"/>
              <a:gd name="connsiteX124" fmla="*/ 4032913 w 4367283"/>
              <a:gd name="connsiteY124" fmla="*/ 1890215 h 2859206"/>
              <a:gd name="connsiteX125" fmla="*/ 4073856 w 4367283"/>
              <a:gd name="connsiteY125" fmla="*/ 1903862 h 2859206"/>
              <a:gd name="connsiteX126" fmla="*/ 4114800 w 4367283"/>
              <a:gd name="connsiteY126" fmla="*/ 1944806 h 2859206"/>
              <a:gd name="connsiteX127" fmla="*/ 4148919 w 4367283"/>
              <a:gd name="connsiteY127" fmla="*/ 1978925 h 2859206"/>
              <a:gd name="connsiteX128" fmla="*/ 4162567 w 4367283"/>
              <a:gd name="connsiteY128" fmla="*/ 1999397 h 2859206"/>
              <a:gd name="connsiteX129" fmla="*/ 4203510 w 4367283"/>
              <a:gd name="connsiteY129" fmla="*/ 2040340 h 2859206"/>
              <a:gd name="connsiteX130" fmla="*/ 4237629 w 4367283"/>
              <a:gd name="connsiteY130" fmla="*/ 2081283 h 2859206"/>
              <a:gd name="connsiteX131" fmla="*/ 4299044 w 4367283"/>
              <a:gd name="connsiteY131" fmla="*/ 2129050 h 2859206"/>
              <a:gd name="connsiteX132" fmla="*/ 4326340 w 4367283"/>
              <a:gd name="connsiteY132" fmla="*/ 2169994 h 2859206"/>
              <a:gd name="connsiteX133" fmla="*/ 4339988 w 4367283"/>
              <a:gd name="connsiteY133" fmla="*/ 2190465 h 2859206"/>
              <a:gd name="connsiteX134" fmla="*/ 4353635 w 4367283"/>
              <a:gd name="connsiteY134" fmla="*/ 2210937 h 2859206"/>
              <a:gd name="connsiteX135" fmla="*/ 4367283 w 4367283"/>
              <a:gd name="connsiteY135" fmla="*/ 2251880 h 2859206"/>
              <a:gd name="connsiteX136" fmla="*/ 4346811 w 4367283"/>
              <a:gd name="connsiteY136" fmla="*/ 2313295 h 2859206"/>
              <a:gd name="connsiteX137" fmla="*/ 4339988 w 4367283"/>
              <a:gd name="connsiteY137" fmla="*/ 2333767 h 2859206"/>
              <a:gd name="connsiteX138" fmla="*/ 4326340 w 4367283"/>
              <a:gd name="connsiteY138" fmla="*/ 2381534 h 2859206"/>
              <a:gd name="connsiteX139" fmla="*/ 4292220 w 4367283"/>
              <a:gd name="connsiteY139" fmla="*/ 2422477 h 2859206"/>
              <a:gd name="connsiteX140" fmla="*/ 4264925 w 4367283"/>
              <a:gd name="connsiteY140" fmla="*/ 2463421 h 2859206"/>
              <a:gd name="connsiteX141" fmla="*/ 4251277 w 4367283"/>
              <a:gd name="connsiteY141" fmla="*/ 2483892 h 2859206"/>
              <a:gd name="connsiteX142" fmla="*/ 4230806 w 4367283"/>
              <a:gd name="connsiteY142" fmla="*/ 2497540 h 2859206"/>
              <a:gd name="connsiteX143" fmla="*/ 4217158 w 4367283"/>
              <a:gd name="connsiteY143" fmla="*/ 2518012 h 2859206"/>
              <a:gd name="connsiteX144" fmla="*/ 4176214 w 4367283"/>
              <a:gd name="connsiteY144" fmla="*/ 2545307 h 2859206"/>
              <a:gd name="connsiteX145" fmla="*/ 4128447 w 4367283"/>
              <a:gd name="connsiteY145" fmla="*/ 2579426 h 2859206"/>
              <a:gd name="connsiteX146" fmla="*/ 3903259 w 4367283"/>
              <a:gd name="connsiteY146" fmla="*/ 2859206 h 2859206"/>
              <a:gd name="connsiteX0" fmla="*/ 0 w 4367283"/>
              <a:gd name="connsiteY0" fmla="*/ 102358 h 2579426"/>
              <a:gd name="connsiteX1" fmla="*/ 34119 w 4367283"/>
              <a:gd name="connsiteY1" fmla="*/ 116006 h 2579426"/>
              <a:gd name="connsiteX2" fmla="*/ 54591 w 4367283"/>
              <a:gd name="connsiteY2" fmla="*/ 122829 h 2579426"/>
              <a:gd name="connsiteX3" fmla="*/ 102358 w 4367283"/>
              <a:gd name="connsiteY3" fmla="*/ 143301 h 2579426"/>
              <a:gd name="connsiteX4" fmla="*/ 177420 w 4367283"/>
              <a:gd name="connsiteY4" fmla="*/ 129653 h 2579426"/>
              <a:gd name="connsiteX5" fmla="*/ 218364 w 4367283"/>
              <a:gd name="connsiteY5" fmla="*/ 102358 h 2579426"/>
              <a:gd name="connsiteX6" fmla="*/ 286603 w 4367283"/>
              <a:gd name="connsiteY6" fmla="*/ 95534 h 2579426"/>
              <a:gd name="connsiteX7" fmla="*/ 348017 w 4367283"/>
              <a:gd name="connsiteY7" fmla="*/ 75062 h 2579426"/>
              <a:gd name="connsiteX8" fmla="*/ 368489 w 4367283"/>
              <a:gd name="connsiteY8" fmla="*/ 68238 h 2579426"/>
              <a:gd name="connsiteX9" fmla="*/ 388961 w 4367283"/>
              <a:gd name="connsiteY9" fmla="*/ 61415 h 2579426"/>
              <a:gd name="connsiteX10" fmla="*/ 409432 w 4367283"/>
              <a:gd name="connsiteY10" fmla="*/ 47767 h 2579426"/>
              <a:gd name="connsiteX11" fmla="*/ 450376 w 4367283"/>
              <a:gd name="connsiteY11" fmla="*/ 34119 h 2579426"/>
              <a:gd name="connsiteX12" fmla="*/ 586853 w 4367283"/>
              <a:gd name="connsiteY12" fmla="*/ 34119 h 2579426"/>
              <a:gd name="connsiteX13" fmla="*/ 661916 w 4367283"/>
              <a:gd name="connsiteY13" fmla="*/ 13647 h 2579426"/>
              <a:gd name="connsiteX14" fmla="*/ 682388 w 4367283"/>
              <a:gd name="connsiteY14" fmla="*/ 6823 h 2579426"/>
              <a:gd name="connsiteX15" fmla="*/ 893928 w 4367283"/>
              <a:gd name="connsiteY15" fmla="*/ 0 h 2579426"/>
              <a:gd name="connsiteX16" fmla="*/ 955343 w 4367283"/>
              <a:gd name="connsiteY16" fmla="*/ 6823 h 2579426"/>
              <a:gd name="connsiteX17" fmla="*/ 962167 w 4367283"/>
              <a:gd name="connsiteY17" fmla="*/ 27295 h 2579426"/>
              <a:gd name="connsiteX18" fmla="*/ 975814 w 4367283"/>
              <a:gd name="connsiteY18" fmla="*/ 47767 h 2579426"/>
              <a:gd name="connsiteX19" fmla="*/ 982638 w 4367283"/>
              <a:gd name="connsiteY19" fmla="*/ 68238 h 2579426"/>
              <a:gd name="connsiteX20" fmla="*/ 1023582 w 4367283"/>
              <a:gd name="connsiteY20" fmla="*/ 95534 h 2579426"/>
              <a:gd name="connsiteX21" fmla="*/ 1044053 w 4367283"/>
              <a:gd name="connsiteY21" fmla="*/ 109182 h 2579426"/>
              <a:gd name="connsiteX22" fmla="*/ 1064525 w 4367283"/>
              <a:gd name="connsiteY22" fmla="*/ 122829 h 2579426"/>
              <a:gd name="connsiteX23" fmla="*/ 1105468 w 4367283"/>
              <a:gd name="connsiteY23" fmla="*/ 136477 h 2579426"/>
              <a:gd name="connsiteX24" fmla="*/ 1146411 w 4367283"/>
              <a:gd name="connsiteY24" fmla="*/ 163773 h 2579426"/>
              <a:gd name="connsiteX25" fmla="*/ 1153235 w 4367283"/>
              <a:gd name="connsiteY25" fmla="*/ 184244 h 2579426"/>
              <a:gd name="connsiteX26" fmla="*/ 1194179 w 4367283"/>
              <a:gd name="connsiteY26" fmla="*/ 218364 h 2579426"/>
              <a:gd name="connsiteX27" fmla="*/ 1207826 w 4367283"/>
              <a:gd name="connsiteY27" fmla="*/ 238835 h 2579426"/>
              <a:gd name="connsiteX28" fmla="*/ 1235122 w 4367283"/>
              <a:gd name="connsiteY28" fmla="*/ 245659 h 2579426"/>
              <a:gd name="connsiteX29" fmla="*/ 1337480 w 4367283"/>
              <a:gd name="connsiteY29" fmla="*/ 266131 h 2579426"/>
              <a:gd name="connsiteX30" fmla="*/ 1378423 w 4367283"/>
              <a:gd name="connsiteY30" fmla="*/ 259307 h 2579426"/>
              <a:gd name="connsiteX31" fmla="*/ 1398895 w 4367283"/>
              <a:gd name="connsiteY31" fmla="*/ 245659 h 2579426"/>
              <a:gd name="connsiteX32" fmla="*/ 1521725 w 4367283"/>
              <a:gd name="connsiteY32" fmla="*/ 232012 h 2579426"/>
              <a:gd name="connsiteX33" fmla="*/ 1610435 w 4367283"/>
              <a:gd name="connsiteY33" fmla="*/ 218364 h 2579426"/>
              <a:gd name="connsiteX34" fmla="*/ 1658203 w 4367283"/>
              <a:gd name="connsiteY34" fmla="*/ 225188 h 2579426"/>
              <a:gd name="connsiteX35" fmla="*/ 1699146 w 4367283"/>
              <a:gd name="connsiteY35" fmla="*/ 245659 h 2579426"/>
              <a:gd name="connsiteX36" fmla="*/ 1726441 w 4367283"/>
              <a:gd name="connsiteY36" fmla="*/ 307074 h 2579426"/>
              <a:gd name="connsiteX37" fmla="*/ 1746913 w 4367283"/>
              <a:gd name="connsiteY37" fmla="*/ 313898 h 2579426"/>
              <a:gd name="connsiteX38" fmla="*/ 1808328 w 4367283"/>
              <a:gd name="connsiteY38" fmla="*/ 293426 h 2579426"/>
              <a:gd name="connsiteX39" fmla="*/ 1828800 w 4367283"/>
              <a:gd name="connsiteY39" fmla="*/ 286603 h 2579426"/>
              <a:gd name="connsiteX40" fmla="*/ 1842447 w 4367283"/>
              <a:gd name="connsiteY40" fmla="*/ 266131 h 2579426"/>
              <a:gd name="connsiteX41" fmla="*/ 1890214 w 4367283"/>
              <a:gd name="connsiteY41" fmla="*/ 286603 h 2579426"/>
              <a:gd name="connsiteX42" fmla="*/ 1917510 w 4367283"/>
              <a:gd name="connsiteY42" fmla="*/ 327546 h 2579426"/>
              <a:gd name="connsiteX43" fmla="*/ 1978925 w 4367283"/>
              <a:gd name="connsiteY43" fmla="*/ 348018 h 2579426"/>
              <a:gd name="connsiteX44" fmla="*/ 1999397 w 4367283"/>
              <a:gd name="connsiteY44" fmla="*/ 354841 h 2579426"/>
              <a:gd name="connsiteX45" fmla="*/ 2060811 w 4367283"/>
              <a:gd name="connsiteY45" fmla="*/ 361665 h 2579426"/>
              <a:gd name="connsiteX46" fmla="*/ 2094931 w 4367283"/>
              <a:gd name="connsiteY46" fmla="*/ 334370 h 2579426"/>
              <a:gd name="connsiteX47" fmla="*/ 2081283 w 4367283"/>
              <a:gd name="connsiteY47" fmla="*/ 293426 h 2579426"/>
              <a:gd name="connsiteX48" fmla="*/ 2101755 w 4367283"/>
              <a:gd name="connsiteY48" fmla="*/ 245659 h 2579426"/>
              <a:gd name="connsiteX49" fmla="*/ 2163170 w 4367283"/>
              <a:gd name="connsiteY49" fmla="*/ 252483 h 2579426"/>
              <a:gd name="connsiteX50" fmla="*/ 2245056 w 4367283"/>
              <a:gd name="connsiteY50" fmla="*/ 272955 h 2579426"/>
              <a:gd name="connsiteX51" fmla="*/ 2326943 w 4367283"/>
              <a:gd name="connsiteY51" fmla="*/ 307074 h 2579426"/>
              <a:gd name="connsiteX52" fmla="*/ 2374710 w 4367283"/>
              <a:gd name="connsiteY52" fmla="*/ 320722 h 2579426"/>
              <a:gd name="connsiteX53" fmla="*/ 2429301 w 4367283"/>
              <a:gd name="connsiteY53" fmla="*/ 327546 h 2579426"/>
              <a:gd name="connsiteX54" fmla="*/ 2470244 w 4367283"/>
              <a:gd name="connsiteY54" fmla="*/ 341194 h 2579426"/>
              <a:gd name="connsiteX55" fmla="*/ 2490716 w 4367283"/>
              <a:gd name="connsiteY55" fmla="*/ 348018 h 2579426"/>
              <a:gd name="connsiteX56" fmla="*/ 2497540 w 4367283"/>
              <a:gd name="connsiteY56" fmla="*/ 450376 h 2579426"/>
              <a:gd name="connsiteX57" fmla="*/ 2429301 w 4367283"/>
              <a:gd name="connsiteY57" fmla="*/ 429904 h 2579426"/>
              <a:gd name="connsiteX58" fmla="*/ 2408829 w 4367283"/>
              <a:gd name="connsiteY58" fmla="*/ 423080 h 2579426"/>
              <a:gd name="connsiteX59" fmla="*/ 2367886 w 4367283"/>
              <a:gd name="connsiteY59" fmla="*/ 429904 h 2579426"/>
              <a:gd name="connsiteX60" fmla="*/ 2347414 w 4367283"/>
              <a:gd name="connsiteY60" fmla="*/ 436728 h 2579426"/>
              <a:gd name="connsiteX61" fmla="*/ 2340591 w 4367283"/>
              <a:gd name="connsiteY61" fmla="*/ 457200 h 2579426"/>
              <a:gd name="connsiteX62" fmla="*/ 2320119 w 4367283"/>
              <a:gd name="connsiteY62" fmla="*/ 470847 h 2579426"/>
              <a:gd name="connsiteX63" fmla="*/ 2306471 w 4367283"/>
              <a:gd name="connsiteY63" fmla="*/ 491319 h 2579426"/>
              <a:gd name="connsiteX64" fmla="*/ 2299647 w 4367283"/>
              <a:gd name="connsiteY64" fmla="*/ 511791 h 2579426"/>
              <a:gd name="connsiteX65" fmla="*/ 2272352 w 4367283"/>
              <a:gd name="connsiteY65" fmla="*/ 552734 h 2579426"/>
              <a:gd name="connsiteX66" fmla="*/ 2258704 w 4367283"/>
              <a:gd name="connsiteY66" fmla="*/ 593677 h 2579426"/>
              <a:gd name="connsiteX67" fmla="*/ 2245056 w 4367283"/>
              <a:gd name="connsiteY67" fmla="*/ 614149 h 2579426"/>
              <a:gd name="connsiteX68" fmla="*/ 2231408 w 4367283"/>
              <a:gd name="connsiteY68" fmla="*/ 655092 h 2579426"/>
              <a:gd name="connsiteX69" fmla="*/ 2224585 w 4367283"/>
              <a:gd name="connsiteY69" fmla="*/ 675564 h 2579426"/>
              <a:gd name="connsiteX70" fmla="*/ 2231408 w 4367283"/>
              <a:gd name="connsiteY70" fmla="*/ 716507 h 2579426"/>
              <a:gd name="connsiteX71" fmla="*/ 2265528 w 4367283"/>
              <a:gd name="connsiteY71" fmla="*/ 723331 h 2579426"/>
              <a:gd name="connsiteX72" fmla="*/ 2286000 w 4367283"/>
              <a:gd name="connsiteY72" fmla="*/ 730155 h 2579426"/>
              <a:gd name="connsiteX73" fmla="*/ 2313295 w 4367283"/>
              <a:gd name="connsiteY73" fmla="*/ 771098 h 2579426"/>
              <a:gd name="connsiteX74" fmla="*/ 2320119 w 4367283"/>
              <a:gd name="connsiteY74" fmla="*/ 791570 h 2579426"/>
              <a:gd name="connsiteX75" fmla="*/ 2340591 w 4367283"/>
              <a:gd name="connsiteY75" fmla="*/ 812041 h 2579426"/>
              <a:gd name="connsiteX76" fmla="*/ 2361062 w 4367283"/>
              <a:gd name="connsiteY76" fmla="*/ 852985 h 2579426"/>
              <a:gd name="connsiteX77" fmla="*/ 2374710 w 4367283"/>
              <a:gd name="connsiteY77" fmla="*/ 893928 h 2579426"/>
              <a:gd name="connsiteX78" fmla="*/ 2422477 w 4367283"/>
              <a:gd name="connsiteY78" fmla="*/ 948519 h 2579426"/>
              <a:gd name="connsiteX79" fmla="*/ 2470244 w 4367283"/>
              <a:gd name="connsiteY79" fmla="*/ 996286 h 2579426"/>
              <a:gd name="connsiteX80" fmla="*/ 2490716 w 4367283"/>
              <a:gd name="connsiteY80" fmla="*/ 1016758 h 2579426"/>
              <a:gd name="connsiteX81" fmla="*/ 2511188 w 4367283"/>
              <a:gd name="connsiteY81" fmla="*/ 1023582 h 2579426"/>
              <a:gd name="connsiteX82" fmla="*/ 2552131 w 4367283"/>
              <a:gd name="connsiteY82" fmla="*/ 1050877 h 2579426"/>
              <a:gd name="connsiteX83" fmla="*/ 2552131 w 4367283"/>
              <a:gd name="connsiteY83" fmla="*/ 1050877 h 2579426"/>
              <a:gd name="connsiteX84" fmla="*/ 2593074 w 4367283"/>
              <a:gd name="connsiteY84" fmla="*/ 1078173 h 2579426"/>
              <a:gd name="connsiteX85" fmla="*/ 2634017 w 4367283"/>
              <a:gd name="connsiteY85" fmla="*/ 1098644 h 2579426"/>
              <a:gd name="connsiteX86" fmla="*/ 2668137 w 4367283"/>
              <a:gd name="connsiteY86" fmla="*/ 1139588 h 2579426"/>
              <a:gd name="connsiteX87" fmla="*/ 2709080 w 4367283"/>
              <a:gd name="connsiteY87" fmla="*/ 1160059 h 2579426"/>
              <a:gd name="connsiteX88" fmla="*/ 2763671 w 4367283"/>
              <a:gd name="connsiteY88" fmla="*/ 1194179 h 2579426"/>
              <a:gd name="connsiteX89" fmla="*/ 2784143 w 4367283"/>
              <a:gd name="connsiteY89" fmla="*/ 1207826 h 2579426"/>
              <a:gd name="connsiteX90" fmla="*/ 2804614 w 4367283"/>
              <a:gd name="connsiteY90" fmla="*/ 1214650 h 2579426"/>
              <a:gd name="connsiteX91" fmla="*/ 2845558 w 4367283"/>
              <a:gd name="connsiteY91" fmla="*/ 1241946 h 2579426"/>
              <a:gd name="connsiteX92" fmla="*/ 2886501 w 4367283"/>
              <a:gd name="connsiteY92" fmla="*/ 1255594 h 2579426"/>
              <a:gd name="connsiteX93" fmla="*/ 2947916 w 4367283"/>
              <a:gd name="connsiteY93" fmla="*/ 1282889 h 2579426"/>
              <a:gd name="connsiteX94" fmla="*/ 2968388 w 4367283"/>
              <a:gd name="connsiteY94" fmla="*/ 1289713 h 2579426"/>
              <a:gd name="connsiteX95" fmla="*/ 3029803 w 4367283"/>
              <a:gd name="connsiteY95" fmla="*/ 1323832 h 2579426"/>
              <a:gd name="connsiteX96" fmla="*/ 3070746 w 4367283"/>
              <a:gd name="connsiteY96" fmla="*/ 1344304 h 2579426"/>
              <a:gd name="connsiteX97" fmla="*/ 3091217 w 4367283"/>
              <a:gd name="connsiteY97" fmla="*/ 1357952 h 2579426"/>
              <a:gd name="connsiteX98" fmla="*/ 3132161 w 4367283"/>
              <a:gd name="connsiteY98" fmla="*/ 1378423 h 2579426"/>
              <a:gd name="connsiteX99" fmla="*/ 3179928 w 4367283"/>
              <a:gd name="connsiteY99" fmla="*/ 1426191 h 2579426"/>
              <a:gd name="connsiteX100" fmla="*/ 3220871 w 4367283"/>
              <a:gd name="connsiteY100" fmla="*/ 1453486 h 2579426"/>
              <a:gd name="connsiteX101" fmla="*/ 3241343 w 4367283"/>
              <a:gd name="connsiteY101" fmla="*/ 1467134 h 2579426"/>
              <a:gd name="connsiteX102" fmla="*/ 3282286 w 4367283"/>
              <a:gd name="connsiteY102" fmla="*/ 1480782 h 2579426"/>
              <a:gd name="connsiteX103" fmla="*/ 3309582 w 4367283"/>
              <a:gd name="connsiteY103" fmla="*/ 1494429 h 2579426"/>
              <a:gd name="connsiteX104" fmla="*/ 3330053 w 4367283"/>
              <a:gd name="connsiteY104" fmla="*/ 1508077 h 2579426"/>
              <a:gd name="connsiteX105" fmla="*/ 3350525 w 4367283"/>
              <a:gd name="connsiteY105" fmla="*/ 1514901 h 2579426"/>
              <a:gd name="connsiteX106" fmla="*/ 3384644 w 4367283"/>
              <a:gd name="connsiteY106" fmla="*/ 1576316 h 2579426"/>
              <a:gd name="connsiteX107" fmla="*/ 3398292 w 4367283"/>
              <a:gd name="connsiteY107" fmla="*/ 1596788 h 2579426"/>
              <a:gd name="connsiteX108" fmla="*/ 3411940 w 4367283"/>
              <a:gd name="connsiteY108" fmla="*/ 1637731 h 2579426"/>
              <a:gd name="connsiteX109" fmla="*/ 3432411 w 4367283"/>
              <a:gd name="connsiteY109" fmla="*/ 1644555 h 2579426"/>
              <a:gd name="connsiteX110" fmla="*/ 3439235 w 4367283"/>
              <a:gd name="connsiteY110" fmla="*/ 1665026 h 2579426"/>
              <a:gd name="connsiteX111" fmla="*/ 3480179 w 4367283"/>
              <a:gd name="connsiteY111" fmla="*/ 1685498 h 2579426"/>
              <a:gd name="connsiteX112" fmla="*/ 3521122 w 4367283"/>
              <a:gd name="connsiteY112" fmla="*/ 1712794 h 2579426"/>
              <a:gd name="connsiteX113" fmla="*/ 3541594 w 4367283"/>
              <a:gd name="connsiteY113" fmla="*/ 1719618 h 2579426"/>
              <a:gd name="connsiteX114" fmla="*/ 3582537 w 4367283"/>
              <a:gd name="connsiteY114" fmla="*/ 1746913 h 2579426"/>
              <a:gd name="connsiteX115" fmla="*/ 3643952 w 4367283"/>
              <a:gd name="connsiteY115" fmla="*/ 1767385 h 2579426"/>
              <a:gd name="connsiteX116" fmla="*/ 3705367 w 4367283"/>
              <a:gd name="connsiteY116" fmla="*/ 1787856 h 2579426"/>
              <a:gd name="connsiteX117" fmla="*/ 3725838 w 4367283"/>
              <a:gd name="connsiteY117" fmla="*/ 1794680 h 2579426"/>
              <a:gd name="connsiteX118" fmla="*/ 3794077 w 4367283"/>
              <a:gd name="connsiteY118" fmla="*/ 1787856 h 2579426"/>
              <a:gd name="connsiteX119" fmla="*/ 3821373 w 4367283"/>
              <a:gd name="connsiteY119" fmla="*/ 1781032 h 2579426"/>
              <a:gd name="connsiteX120" fmla="*/ 3889611 w 4367283"/>
              <a:gd name="connsiteY120" fmla="*/ 1787856 h 2579426"/>
              <a:gd name="connsiteX121" fmla="*/ 3937379 w 4367283"/>
              <a:gd name="connsiteY121" fmla="*/ 1808328 h 2579426"/>
              <a:gd name="connsiteX122" fmla="*/ 3978322 w 4367283"/>
              <a:gd name="connsiteY122" fmla="*/ 1835623 h 2579426"/>
              <a:gd name="connsiteX123" fmla="*/ 3991970 w 4367283"/>
              <a:gd name="connsiteY123" fmla="*/ 1856095 h 2579426"/>
              <a:gd name="connsiteX124" fmla="*/ 4032913 w 4367283"/>
              <a:gd name="connsiteY124" fmla="*/ 1890215 h 2579426"/>
              <a:gd name="connsiteX125" fmla="*/ 4073856 w 4367283"/>
              <a:gd name="connsiteY125" fmla="*/ 1903862 h 2579426"/>
              <a:gd name="connsiteX126" fmla="*/ 4114800 w 4367283"/>
              <a:gd name="connsiteY126" fmla="*/ 1944806 h 2579426"/>
              <a:gd name="connsiteX127" fmla="*/ 4148919 w 4367283"/>
              <a:gd name="connsiteY127" fmla="*/ 1978925 h 2579426"/>
              <a:gd name="connsiteX128" fmla="*/ 4162567 w 4367283"/>
              <a:gd name="connsiteY128" fmla="*/ 1999397 h 2579426"/>
              <a:gd name="connsiteX129" fmla="*/ 4203510 w 4367283"/>
              <a:gd name="connsiteY129" fmla="*/ 2040340 h 2579426"/>
              <a:gd name="connsiteX130" fmla="*/ 4237629 w 4367283"/>
              <a:gd name="connsiteY130" fmla="*/ 2081283 h 2579426"/>
              <a:gd name="connsiteX131" fmla="*/ 4299044 w 4367283"/>
              <a:gd name="connsiteY131" fmla="*/ 2129050 h 2579426"/>
              <a:gd name="connsiteX132" fmla="*/ 4326340 w 4367283"/>
              <a:gd name="connsiteY132" fmla="*/ 2169994 h 2579426"/>
              <a:gd name="connsiteX133" fmla="*/ 4339988 w 4367283"/>
              <a:gd name="connsiteY133" fmla="*/ 2190465 h 2579426"/>
              <a:gd name="connsiteX134" fmla="*/ 4353635 w 4367283"/>
              <a:gd name="connsiteY134" fmla="*/ 2210937 h 2579426"/>
              <a:gd name="connsiteX135" fmla="*/ 4367283 w 4367283"/>
              <a:gd name="connsiteY135" fmla="*/ 2251880 h 2579426"/>
              <a:gd name="connsiteX136" fmla="*/ 4346811 w 4367283"/>
              <a:gd name="connsiteY136" fmla="*/ 2313295 h 2579426"/>
              <a:gd name="connsiteX137" fmla="*/ 4339988 w 4367283"/>
              <a:gd name="connsiteY137" fmla="*/ 2333767 h 2579426"/>
              <a:gd name="connsiteX138" fmla="*/ 4326340 w 4367283"/>
              <a:gd name="connsiteY138" fmla="*/ 2381534 h 2579426"/>
              <a:gd name="connsiteX139" fmla="*/ 4292220 w 4367283"/>
              <a:gd name="connsiteY139" fmla="*/ 2422477 h 2579426"/>
              <a:gd name="connsiteX140" fmla="*/ 4264925 w 4367283"/>
              <a:gd name="connsiteY140" fmla="*/ 2463421 h 2579426"/>
              <a:gd name="connsiteX141" fmla="*/ 4251277 w 4367283"/>
              <a:gd name="connsiteY141" fmla="*/ 2483892 h 2579426"/>
              <a:gd name="connsiteX142" fmla="*/ 4230806 w 4367283"/>
              <a:gd name="connsiteY142" fmla="*/ 2497540 h 2579426"/>
              <a:gd name="connsiteX143" fmla="*/ 4217158 w 4367283"/>
              <a:gd name="connsiteY143" fmla="*/ 2518012 h 2579426"/>
              <a:gd name="connsiteX144" fmla="*/ 4176214 w 4367283"/>
              <a:gd name="connsiteY144" fmla="*/ 2545307 h 2579426"/>
              <a:gd name="connsiteX145" fmla="*/ 4128447 w 4367283"/>
              <a:gd name="connsiteY145" fmla="*/ 2579426 h 2579426"/>
              <a:gd name="connsiteX0" fmla="*/ 0 w 4367283"/>
              <a:gd name="connsiteY0" fmla="*/ 102358 h 2545307"/>
              <a:gd name="connsiteX1" fmla="*/ 34119 w 4367283"/>
              <a:gd name="connsiteY1" fmla="*/ 116006 h 2545307"/>
              <a:gd name="connsiteX2" fmla="*/ 54591 w 4367283"/>
              <a:gd name="connsiteY2" fmla="*/ 122829 h 2545307"/>
              <a:gd name="connsiteX3" fmla="*/ 102358 w 4367283"/>
              <a:gd name="connsiteY3" fmla="*/ 143301 h 2545307"/>
              <a:gd name="connsiteX4" fmla="*/ 177420 w 4367283"/>
              <a:gd name="connsiteY4" fmla="*/ 129653 h 2545307"/>
              <a:gd name="connsiteX5" fmla="*/ 218364 w 4367283"/>
              <a:gd name="connsiteY5" fmla="*/ 102358 h 2545307"/>
              <a:gd name="connsiteX6" fmla="*/ 286603 w 4367283"/>
              <a:gd name="connsiteY6" fmla="*/ 95534 h 2545307"/>
              <a:gd name="connsiteX7" fmla="*/ 348017 w 4367283"/>
              <a:gd name="connsiteY7" fmla="*/ 75062 h 2545307"/>
              <a:gd name="connsiteX8" fmla="*/ 368489 w 4367283"/>
              <a:gd name="connsiteY8" fmla="*/ 68238 h 2545307"/>
              <a:gd name="connsiteX9" fmla="*/ 388961 w 4367283"/>
              <a:gd name="connsiteY9" fmla="*/ 61415 h 2545307"/>
              <a:gd name="connsiteX10" fmla="*/ 409432 w 4367283"/>
              <a:gd name="connsiteY10" fmla="*/ 47767 h 2545307"/>
              <a:gd name="connsiteX11" fmla="*/ 450376 w 4367283"/>
              <a:gd name="connsiteY11" fmla="*/ 34119 h 2545307"/>
              <a:gd name="connsiteX12" fmla="*/ 586853 w 4367283"/>
              <a:gd name="connsiteY12" fmla="*/ 34119 h 2545307"/>
              <a:gd name="connsiteX13" fmla="*/ 661916 w 4367283"/>
              <a:gd name="connsiteY13" fmla="*/ 13647 h 2545307"/>
              <a:gd name="connsiteX14" fmla="*/ 682388 w 4367283"/>
              <a:gd name="connsiteY14" fmla="*/ 6823 h 2545307"/>
              <a:gd name="connsiteX15" fmla="*/ 893928 w 4367283"/>
              <a:gd name="connsiteY15" fmla="*/ 0 h 2545307"/>
              <a:gd name="connsiteX16" fmla="*/ 955343 w 4367283"/>
              <a:gd name="connsiteY16" fmla="*/ 6823 h 2545307"/>
              <a:gd name="connsiteX17" fmla="*/ 962167 w 4367283"/>
              <a:gd name="connsiteY17" fmla="*/ 27295 h 2545307"/>
              <a:gd name="connsiteX18" fmla="*/ 975814 w 4367283"/>
              <a:gd name="connsiteY18" fmla="*/ 47767 h 2545307"/>
              <a:gd name="connsiteX19" fmla="*/ 982638 w 4367283"/>
              <a:gd name="connsiteY19" fmla="*/ 68238 h 2545307"/>
              <a:gd name="connsiteX20" fmla="*/ 1023582 w 4367283"/>
              <a:gd name="connsiteY20" fmla="*/ 95534 h 2545307"/>
              <a:gd name="connsiteX21" fmla="*/ 1044053 w 4367283"/>
              <a:gd name="connsiteY21" fmla="*/ 109182 h 2545307"/>
              <a:gd name="connsiteX22" fmla="*/ 1064525 w 4367283"/>
              <a:gd name="connsiteY22" fmla="*/ 122829 h 2545307"/>
              <a:gd name="connsiteX23" fmla="*/ 1105468 w 4367283"/>
              <a:gd name="connsiteY23" fmla="*/ 136477 h 2545307"/>
              <a:gd name="connsiteX24" fmla="*/ 1146411 w 4367283"/>
              <a:gd name="connsiteY24" fmla="*/ 163773 h 2545307"/>
              <a:gd name="connsiteX25" fmla="*/ 1153235 w 4367283"/>
              <a:gd name="connsiteY25" fmla="*/ 184244 h 2545307"/>
              <a:gd name="connsiteX26" fmla="*/ 1194179 w 4367283"/>
              <a:gd name="connsiteY26" fmla="*/ 218364 h 2545307"/>
              <a:gd name="connsiteX27" fmla="*/ 1207826 w 4367283"/>
              <a:gd name="connsiteY27" fmla="*/ 238835 h 2545307"/>
              <a:gd name="connsiteX28" fmla="*/ 1235122 w 4367283"/>
              <a:gd name="connsiteY28" fmla="*/ 245659 h 2545307"/>
              <a:gd name="connsiteX29" fmla="*/ 1337480 w 4367283"/>
              <a:gd name="connsiteY29" fmla="*/ 266131 h 2545307"/>
              <a:gd name="connsiteX30" fmla="*/ 1378423 w 4367283"/>
              <a:gd name="connsiteY30" fmla="*/ 259307 h 2545307"/>
              <a:gd name="connsiteX31" fmla="*/ 1398895 w 4367283"/>
              <a:gd name="connsiteY31" fmla="*/ 245659 h 2545307"/>
              <a:gd name="connsiteX32" fmla="*/ 1521725 w 4367283"/>
              <a:gd name="connsiteY32" fmla="*/ 232012 h 2545307"/>
              <a:gd name="connsiteX33" fmla="*/ 1610435 w 4367283"/>
              <a:gd name="connsiteY33" fmla="*/ 218364 h 2545307"/>
              <a:gd name="connsiteX34" fmla="*/ 1658203 w 4367283"/>
              <a:gd name="connsiteY34" fmla="*/ 225188 h 2545307"/>
              <a:gd name="connsiteX35" fmla="*/ 1699146 w 4367283"/>
              <a:gd name="connsiteY35" fmla="*/ 245659 h 2545307"/>
              <a:gd name="connsiteX36" fmla="*/ 1726441 w 4367283"/>
              <a:gd name="connsiteY36" fmla="*/ 307074 h 2545307"/>
              <a:gd name="connsiteX37" fmla="*/ 1746913 w 4367283"/>
              <a:gd name="connsiteY37" fmla="*/ 313898 h 2545307"/>
              <a:gd name="connsiteX38" fmla="*/ 1808328 w 4367283"/>
              <a:gd name="connsiteY38" fmla="*/ 293426 h 2545307"/>
              <a:gd name="connsiteX39" fmla="*/ 1828800 w 4367283"/>
              <a:gd name="connsiteY39" fmla="*/ 286603 h 2545307"/>
              <a:gd name="connsiteX40" fmla="*/ 1842447 w 4367283"/>
              <a:gd name="connsiteY40" fmla="*/ 266131 h 2545307"/>
              <a:gd name="connsiteX41" fmla="*/ 1890214 w 4367283"/>
              <a:gd name="connsiteY41" fmla="*/ 286603 h 2545307"/>
              <a:gd name="connsiteX42" fmla="*/ 1917510 w 4367283"/>
              <a:gd name="connsiteY42" fmla="*/ 327546 h 2545307"/>
              <a:gd name="connsiteX43" fmla="*/ 1978925 w 4367283"/>
              <a:gd name="connsiteY43" fmla="*/ 348018 h 2545307"/>
              <a:gd name="connsiteX44" fmla="*/ 1999397 w 4367283"/>
              <a:gd name="connsiteY44" fmla="*/ 354841 h 2545307"/>
              <a:gd name="connsiteX45" fmla="*/ 2060811 w 4367283"/>
              <a:gd name="connsiteY45" fmla="*/ 361665 h 2545307"/>
              <a:gd name="connsiteX46" fmla="*/ 2094931 w 4367283"/>
              <a:gd name="connsiteY46" fmla="*/ 334370 h 2545307"/>
              <a:gd name="connsiteX47" fmla="*/ 2081283 w 4367283"/>
              <a:gd name="connsiteY47" fmla="*/ 293426 h 2545307"/>
              <a:gd name="connsiteX48" fmla="*/ 2101755 w 4367283"/>
              <a:gd name="connsiteY48" fmla="*/ 245659 h 2545307"/>
              <a:gd name="connsiteX49" fmla="*/ 2163170 w 4367283"/>
              <a:gd name="connsiteY49" fmla="*/ 252483 h 2545307"/>
              <a:gd name="connsiteX50" fmla="*/ 2245056 w 4367283"/>
              <a:gd name="connsiteY50" fmla="*/ 272955 h 2545307"/>
              <a:gd name="connsiteX51" fmla="*/ 2326943 w 4367283"/>
              <a:gd name="connsiteY51" fmla="*/ 307074 h 2545307"/>
              <a:gd name="connsiteX52" fmla="*/ 2374710 w 4367283"/>
              <a:gd name="connsiteY52" fmla="*/ 320722 h 2545307"/>
              <a:gd name="connsiteX53" fmla="*/ 2429301 w 4367283"/>
              <a:gd name="connsiteY53" fmla="*/ 327546 h 2545307"/>
              <a:gd name="connsiteX54" fmla="*/ 2470244 w 4367283"/>
              <a:gd name="connsiteY54" fmla="*/ 341194 h 2545307"/>
              <a:gd name="connsiteX55" fmla="*/ 2490716 w 4367283"/>
              <a:gd name="connsiteY55" fmla="*/ 348018 h 2545307"/>
              <a:gd name="connsiteX56" fmla="*/ 2497540 w 4367283"/>
              <a:gd name="connsiteY56" fmla="*/ 450376 h 2545307"/>
              <a:gd name="connsiteX57" fmla="*/ 2429301 w 4367283"/>
              <a:gd name="connsiteY57" fmla="*/ 429904 h 2545307"/>
              <a:gd name="connsiteX58" fmla="*/ 2408829 w 4367283"/>
              <a:gd name="connsiteY58" fmla="*/ 423080 h 2545307"/>
              <a:gd name="connsiteX59" fmla="*/ 2367886 w 4367283"/>
              <a:gd name="connsiteY59" fmla="*/ 429904 h 2545307"/>
              <a:gd name="connsiteX60" fmla="*/ 2347414 w 4367283"/>
              <a:gd name="connsiteY60" fmla="*/ 436728 h 2545307"/>
              <a:gd name="connsiteX61" fmla="*/ 2340591 w 4367283"/>
              <a:gd name="connsiteY61" fmla="*/ 457200 h 2545307"/>
              <a:gd name="connsiteX62" fmla="*/ 2320119 w 4367283"/>
              <a:gd name="connsiteY62" fmla="*/ 470847 h 2545307"/>
              <a:gd name="connsiteX63" fmla="*/ 2306471 w 4367283"/>
              <a:gd name="connsiteY63" fmla="*/ 491319 h 2545307"/>
              <a:gd name="connsiteX64" fmla="*/ 2299647 w 4367283"/>
              <a:gd name="connsiteY64" fmla="*/ 511791 h 2545307"/>
              <a:gd name="connsiteX65" fmla="*/ 2272352 w 4367283"/>
              <a:gd name="connsiteY65" fmla="*/ 552734 h 2545307"/>
              <a:gd name="connsiteX66" fmla="*/ 2258704 w 4367283"/>
              <a:gd name="connsiteY66" fmla="*/ 593677 h 2545307"/>
              <a:gd name="connsiteX67" fmla="*/ 2245056 w 4367283"/>
              <a:gd name="connsiteY67" fmla="*/ 614149 h 2545307"/>
              <a:gd name="connsiteX68" fmla="*/ 2231408 w 4367283"/>
              <a:gd name="connsiteY68" fmla="*/ 655092 h 2545307"/>
              <a:gd name="connsiteX69" fmla="*/ 2224585 w 4367283"/>
              <a:gd name="connsiteY69" fmla="*/ 675564 h 2545307"/>
              <a:gd name="connsiteX70" fmla="*/ 2231408 w 4367283"/>
              <a:gd name="connsiteY70" fmla="*/ 716507 h 2545307"/>
              <a:gd name="connsiteX71" fmla="*/ 2265528 w 4367283"/>
              <a:gd name="connsiteY71" fmla="*/ 723331 h 2545307"/>
              <a:gd name="connsiteX72" fmla="*/ 2286000 w 4367283"/>
              <a:gd name="connsiteY72" fmla="*/ 730155 h 2545307"/>
              <a:gd name="connsiteX73" fmla="*/ 2313295 w 4367283"/>
              <a:gd name="connsiteY73" fmla="*/ 771098 h 2545307"/>
              <a:gd name="connsiteX74" fmla="*/ 2320119 w 4367283"/>
              <a:gd name="connsiteY74" fmla="*/ 791570 h 2545307"/>
              <a:gd name="connsiteX75" fmla="*/ 2340591 w 4367283"/>
              <a:gd name="connsiteY75" fmla="*/ 812041 h 2545307"/>
              <a:gd name="connsiteX76" fmla="*/ 2361062 w 4367283"/>
              <a:gd name="connsiteY76" fmla="*/ 852985 h 2545307"/>
              <a:gd name="connsiteX77" fmla="*/ 2374710 w 4367283"/>
              <a:gd name="connsiteY77" fmla="*/ 893928 h 2545307"/>
              <a:gd name="connsiteX78" fmla="*/ 2422477 w 4367283"/>
              <a:gd name="connsiteY78" fmla="*/ 948519 h 2545307"/>
              <a:gd name="connsiteX79" fmla="*/ 2470244 w 4367283"/>
              <a:gd name="connsiteY79" fmla="*/ 996286 h 2545307"/>
              <a:gd name="connsiteX80" fmla="*/ 2490716 w 4367283"/>
              <a:gd name="connsiteY80" fmla="*/ 1016758 h 2545307"/>
              <a:gd name="connsiteX81" fmla="*/ 2511188 w 4367283"/>
              <a:gd name="connsiteY81" fmla="*/ 1023582 h 2545307"/>
              <a:gd name="connsiteX82" fmla="*/ 2552131 w 4367283"/>
              <a:gd name="connsiteY82" fmla="*/ 1050877 h 2545307"/>
              <a:gd name="connsiteX83" fmla="*/ 2552131 w 4367283"/>
              <a:gd name="connsiteY83" fmla="*/ 1050877 h 2545307"/>
              <a:gd name="connsiteX84" fmla="*/ 2593074 w 4367283"/>
              <a:gd name="connsiteY84" fmla="*/ 1078173 h 2545307"/>
              <a:gd name="connsiteX85" fmla="*/ 2634017 w 4367283"/>
              <a:gd name="connsiteY85" fmla="*/ 1098644 h 2545307"/>
              <a:gd name="connsiteX86" fmla="*/ 2668137 w 4367283"/>
              <a:gd name="connsiteY86" fmla="*/ 1139588 h 2545307"/>
              <a:gd name="connsiteX87" fmla="*/ 2709080 w 4367283"/>
              <a:gd name="connsiteY87" fmla="*/ 1160059 h 2545307"/>
              <a:gd name="connsiteX88" fmla="*/ 2763671 w 4367283"/>
              <a:gd name="connsiteY88" fmla="*/ 1194179 h 2545307"/>
              <a:gd name="connsiteX89" fmla="*/ 2784143 w 4367283"/>
              <a:gd name="connsiteY89" fmla="*/ 1207826 h 2545307"/>
              <a:gd name="connsiteX90" fmla="*/ 2804614 w 4367283"/>
              <a:gd name="connsiteY90" fmla="*/ 1214650 h 2545307"/>
              <a:gd name="connsiteX91" fmla="*/ 2845558 w 4367283"/>
              <a:gd name="connsiteY91" fmla="*/ 1241946 h 2545307"/>
              <a:gd name="connsiteX92" fmla="*/ 2886501 w 4367283"/>
              <a:gd name="connsiteY92" fmla="*/ 1255594 h 2545307"/>
              <a:gd name="connsiteX93" fmla="*/ 2947916 w 4367283"/>
              <a:gd name="connsiteY93" fmla="*/ 1282889 h 2545307"/>
              <a:gd name="connsiteX94" fmla="*/ 2968388 w 4367283"/>
              <a:gd name="connsiteY94" fmla="*/ 1289713 h 2545307"/>
              <a:gd name="connsiteX95" fmla="*/ 3029803 w 4367283"/>
              <a:gd name="connsiteY95" fmla="*/ 1323832 h 2545307"/>
              <a:gd name="connsiteX96" fmla="*/ 3070746 w 4367283"/>
              <a:gd name="connsiteY96" fmla="*/ 1344304 h 2545307"/>
              <a:gd name="connsiteX97" fmla="*/ 3091217 w 4367283"/>
              <a:gd name="connsiteY97" fmla="*/ 1357952 h 2545307"/>
              <a:gd name="connsiteX98" fmla="*/ 3132161 w 4367283"/>
              <a:gd name="connsiteY98" fmla="*/ 1378423 h 2545307"/>
              <a:gd name="connsiteX99" fmla="*/ 3179928 w 4367283"/>
              <a:gd name="connsiteY99" fmla="*/ 1426191 h 2545307"/>
              <a:gd name="connsiteX100" fmla="*/ 3220871 w 4367283"/>
              <a:gd name="connsiteY100" fmla="*/ 1453486 h 2545307"/>
              <a:gd name="connsiteX101" fmla="*/ 3241343 w 4367283"/>
              <a:gd name="connsiteY101" fmla="*/ 1467134 h 2545307"/>
              <a:gd name="connsiteX102" fmla="*/ 3282286 w 4367283"/>
              <a:gd name="connsiteY102" fmla="*/ 1480782 h 2545307"/>
              <a:gd name="connsiteX103" fmla="*/ 3309582 w 4367283"/>
              <a:gd name="connsiteY103" fmla="*/ 1494429 h 2545307"/>
              <a:gd name="connsiteX104" fmla="*/ 3330053 w 4367283"/>
              <a:gd name="connsiteY104" fmla="*/ 1508077 h 2545307"/>
              <a:gd name="connsiteX105" fmla="*/ 3350525 w 4367283"/>
              <a:gd name="connsiteY105" fmla="*/ 1514901 h 2545307"/>
              <a:gd name="connsiteX106" fmla="*/ 3384644 w 4367283"/>
              <a:gd name="connsiteY106" fmla="*/ 1576316 h 2545307"/>
              <a:gd name="connsiteX107" fmla="*/ 3398292 w 4367283"/>
              <a:gd name="connsiteY107" fmla="*/ 1596788 h 2545307"/>
              <a:gd name="connsiteX108" fmla="*/ 3411940 w 4367283"/>
              <a:gd name="connsiteY108" fmla="*/ 1637731 h 2545307"/>
              <a:gd name="connsiteX109" fmla="*/ 3432411 w 4367283"/>
              <a:gd name="connsiteY109" fmla="*/ 1644555 h 2545307"/>
              <a:gd name="connsiteX110" fmla="*/ 3439235 w 4367283"/>
              <a:gd name="connsiteY110" fmla="*/ 1665026 h 2545307"/>
              <a:gd name="connsiteX111" fmla="*/ 3480179 w 4367283"/>
              <a:gd name="connsiteY111" fmla="*/ 1685498 h 2545307"/>
              <a:gd name="connsiteX112" fmla="*/ 3521122 w 4367283"/>
              <a:gd name="connsiteY112" fmla="*/ 1712794 h 2545307"/>
              <a:gd name="connsiteX113" fmla="*/ 3541594 w 4367283"/>
              <a:gd name="connsiteY113" fmla="*/ 1719618 h 2545307"/>
              <a:gd name="connsiteX114" fmla="*/ 3582537 w 4367283"/>
              <a:gd name="connsiteY114" fmla="*/ 1746913 h 2545307"/>
              <a:gd name="connsiteX115" fmla="*/ 3643952 w 4367283"/>
              <a:gd name="connsiteY115" fmla="*/ 1767385 h 2545307"/>
              <a:gd name="connsiteX116" fmla="*/ 3705367 w 4367283"/>
              <a:gd name="connsiteY116" fmla="*/ 1787856 h 2545307"/>
              <a:gd name="connsiteX117" fmla="*/ 3725838 w 4367283"/>
              <a:gd name="connsiteY117" fmla="*/ 1794680 h 2545307"/>
              <a:gd name="connsiteX118" fmla="*/ 3794077 w 4367283"/>
              <a:gd name="connsiteY118" fmla="*/ 1787856 h 2545307"/>
              <a:gd name="connsiteX119" fmla="*/ 3821373 w 4367283"/>
              <a:gd name="connsiteY119" fmla="*/ 1781032 h 2545307"/>
              <a:gd name="connsiteX120" fmla="*/ 3889611 w 4367283"/>
              <a:gd name="connsiteY120" fmla="*/ 1787856 h 2545307"/>
              <a:gd name="connsiteX121" fmla="*/ 3937379 w 4367283"/>
              <a:gd name="connsiteY121" fmla="*/ 1808328 h 2545307"/>
              <a:gd name="connsiteX122" fmla="*/ 3978322 w 4367283"/>
              <a:gd name="connsiteY122" fmla="*/ 1835623 h 2545307"/>
              <a:gd name="connsiteX123" fmla="*/ 3991970 w 4367283"/>
              <a:gd name="connsiteY123" fmla="*/ 1856095 h 2545307"/>
              <a:gd name="connsiteX124" fmla="*/ 4032913 w 4367283"/>
              <a:gd name="connsiteY124" fmla="*/ 1890215 h 2545307"/>
              <a:gd name="connsiteX125" fmla="*/ 4073856 w 4367283"/>
              <a:gd name="connsiteY125" fmla="*/ 1903862 h 2545307"/>
              <a:gd name="connsiteX126" fmla="*/ 4114800 w 4367283"/>
              <a:gd name="connsiteY126" fmla="*/ 1944806 h 2545307"/>
              <a:gd name="connsiteX127" fmla="*/ 4148919 w 4367283"/>
              <a:gd name="connsiteY127" fmla="*/ 1978925 h 2545307"/>
              <a:gd name="connsiteX128" fmla="*/ 4162567 w 4367283"/>
              <a:gd name="connsiteY128" fmla="*/ 1999397 h 2545307"/>
              <a:gd name="connsiteX129" fmla="*/ 4203510 w 4367283"/>
              <a:gd name="connsiteY129" fmla="*/ 2040340 h 2545307"/>
              <a:gd name="connsiteX130" fmla="*/ 4237629 w 4367283"/>
              <a:gd name="connsiteY130" fmla="*/ 2081283 h 2545307"/>
              <a:gd name="connsiteX131" fmla="*/ 4299044 w 4367283"/>
              <a:gd name="connsiteY131" fmla="*/ 2129050 h 2545307"/>
              <a:gd name="connsiteX132" fmla="*/ 4326340 w 4367283"/>
              <a:gd name="connsiteY132" fmla="*/ 2169994 h 2545307"/>
              <a:gd name="connsiteX133" fmla="*/ 4339988 w 4367283"/>
              <a:gd name="connsiteY133" fmla="*/ 2190465 h 2545307"/>
              <a:gd name="connsiteX134" fmla="*/ 4353635 w 4367283"/>
              <a:gd name="connsiteY134" fmla="*/ 2210937 h 2545307"/>
              <a:gd name="connsiteX135" fmla="*/ 4367283 w 4367283"/>
              <a:gd name="connsiteY135" fmla="*/ 2251880 h 2545307"/>
              <a:gd name="connsiteX136" fmla="*/ 4346811 w 4367283"/>
              <a:gd name="connsiteY136" fmla="*/ 2313295 h 2545307"/>
              <a:gd name="connsiteX137" fmla="*/ 4339988 w 4367283"/>
              <a:gd name="connsiteY137" fmla="*/ 2333767 h 2545307"/>
              <a:gd name="connsiteX138" fmla="*/ 4326340 w 4367283"/>
              <a:gd name="connsiteY138" fmla="*/ 2381534 h 2545307"/>
              <a:gd name="connsiteX139" fmla="*/ 4292220 w 4367283"/>
              <a:gd name="connsiteY139" fmla="*/ 2422477 h 2545307"/>
              <a:gd name="connsiteX140" fmla="*/ 4264925 w 4367283"/>
              <a:gd name="connsiteY140" fmla="*/ 2463421 h 2545307"/>
              <a:gd name="connsiteX141" fmla="*/ 4251277 w 4367283"/>
              <a:gd name="connsiteY141" fmla="*/ 2483892 h 2545307"/>
              <a:gd name="connsiteX142" fmla="*/ 4230806 w 4367283"/>
              <a:gd name="connsiteY142" fmla="*/ 2497540 h 2545307"/>
              <a:gd name="connsiteX143" fmla="*/ 4217158 w 4367283"/>
              <a:gd name="connsiteY143" fmla="*/ 2518012 h 2545307"/>
              <a:gd name="connsiteX144" fmla="*/ 4176214 w 4367283"/>
              <a:gd name="connsiteY144" fmla="*/ 2545307 h 2545307"/>
              <a:gd name="connsiteX0" fmla="*/ 0 w 4367283"/>
              <a:gd name="connsiteY0" fmla="*/ 102358 h 2518012"/>
              <a:gd name="connsiteX1" fmla="*/ 34119 w 4367283"/>
              <a:gd name="connsiteY1" fmla="*/ 116006 h 2518012"/>
              <a:gd name="connsiteX2" fmla="*/ 54591 w 4367283"/>
              <a:gd name="connsiteY2" fmla="*/ 122829 h 2518012"/>
              <a:gd name="connsiteX3" fmla="*/ 102358 w 4367283"/>
              <a:gd name="connsiteY3" fmla="*/ 143301 h 2518012"/>
              <a:gd name="connsiteX4" fmla="*/ 177420 w 4367283"/>
              <a:gd name="connsiteY4" fmla="*/ 129653 h 2518012"/>
              <a:gd name="connsiteX5" fmla="*/ 218364 w 4367283"/>
              <a:gd name="connsiteY5" fmla="*/ 102358 h 2518012"/>
              <a:gd name="connsiteX6" fmla="*/ 286603 w 4367283"/>
              <a:gd name="connsiteY6" fmla="*/ 95534 h 2518012"/>
              <a:gd name="connsiteX7" fmla="*/ 348017 w 4367283"/>
              <a:gd name="connsiteY7" fmla="*/ 75062 h 2518012"/>
              <a:gd name="connsiteX8" fmla="*/ 368489 w 4367283"/>
              <a:gd name="connsiteY8" fmla="*/ 68238 h 2518012"/>
              <a:gd name="connsiteX9" fmla="*/ 388961 w 4367283"/>
              <a:gd name="connsiteY9" fmla="*/ 61415 h 2518012"/>
              <a:gd name="connsiteX10" fmla="*/ 409432 w 4367283"/>
              <a:gd name="connsiteY10" fmla="*/ 47767 h 2518012"/>
              <a:gd name="connsiteX11" fmla="*/ 450376 w 4367283"/>
              <a:gd name="connsiteY11" fmla="*/ 34119 h 2518012"/>
              <a:gd name="connsiteX12" fmla="*/ 586853 w 4367283"/>
              <a:gd name="connsiteY12" fmla="*/ 34119 h 2518012"/>
              <a:gd name="connsiteX13" fmla="*/ 661916 w 4367283"/>
              <a:gd name="connsiteY13" fmla="*/ 13647 h 2518012"/>
              <a:gd name="connsiteX14" fmla="*/ 682388 w 4367283"/>
              <a:gd name="connsiteY14" fmla="*/ 6823 h 2518012"/>
              <a:gd name="connsiteX15" fmla="*/ 893928 w 4367283"/>
              <a:gd name="connsiteY15" fmla="*/ 0 h 2518012"/>
              <a:gd name="connsiteX16" fmla="*/ 955343 w 4367283"/>
              <a:gd name="connsiteY16" fmla="*/ 6823 h 2518012"/>
              <a:gd name="connsiteX17" fmla="*/ 962167 w 4367283"/>
              <a:gd name="connsiteY17" fmla="*/ 27295 h 2518012"/>
              <a:gd name="connsiteX18" fmla="*/ 975814 w 4367283"/>
              <a:gd name="connsiteY18" fmla="*/ 47767 h 2518012"/>
              <a:gd name="connsiteX19" fmla="*/ 982638 w 4367283"/>
              <a:gd name="connsiteY19" fmla="*/ 68238 h 2518012"/>
              <a:gd name="connsiteX20" fmla="*/ 1023582 w 4367283"/>
              <a:gd name="connsiteY20" fmla="*/ 95534 h 2518012"/>
              <a:gd name="connsiteX21" fmla="*/ 1044053 w 4367283"/>
              <a:gd name="connsiteY21" fmla="*/ 109182 h 2518012"/>
              <a:gd name="connsiteX22" fmla="*/ 1064525 w 4367283"/>
              <a:gd name="connsiteY22" fmla="*/ 122829 h 2518012"/>
              <a:gd name="connsiteX23" fmla="*/ 1105468 w 4367283"/>
              <a:gd name="connsiteY23" fmla="*/ 136477 h 2518012"/>
              <a:gd name="connsiteX24" fmla="*/ 1146411 w 4367283"/>
              <a:gd name="connsiteY24" fmla="*/ 163773 h 2518012"/>
              <a:gd name="connsiteX25" fmla="*/ 1153235 w 4367283"/>
              <a:gd name="connsiteY25" fmla="*/ 184244 h 2518012"/>
              <a:gd name="connsiteX26" fmla="*/ 1194179 w 4367283"/>
              <a:gd name="connsiteY26" fmla="*/ 218364 h 2518012"/>
              <a:gd name="connsiteX27" fmla="*/ 1207826 w 4367283"/>
              <a:gd name="connsiteY27" fmla="*/ 238835 h 2518012"/>
              <a:gd name="connsiteX28" fmla="*/ 1235122 w 4367283"/>
              <a:gd name="connsiteY28" fmla="*/ 245659 h 2518012"/>
              <a:gd name="connsiteX29" fmla="*/ 1337480 w 4367283"/>
              <a:gd name="connsiteY29" fmla="*/ 266131 h 2518012"/>
              <a:gd name="connsiteX30" fmla="*/ 1378423 w 4367283"/>
              <a:gd name="connsiteY30" fmla="*/ 259307 h 2518012"/>
              <a:gd name="connsiteX31" fmla="*/ 1398895 w 4367283"/>
              <a:gd name="connsiteY31" fmla="*/ 245659 h 2518012"/>
              <a:gd name="connsiteX32" fmla="*/ 1521725 w 4367283"/>
              <a:gd name="connsiteY32" fmla="*/ 232012 h 2518012"/>
              <a:gd name="connsiteX33" fmla="*/ 1610435 w 4367283"/>
              <a:gd name="connsiteY33" fmla="*/ 218364 h 2518012"/>
              <a:gd name="connsiteX34" fmla="*/ 1658203 w 4367283"/>
              <a:gd name="connsiteY34" fmla="*/ 225188 h 2518012"/>
              <a:gd name="connsiteX35" fmla="*/ 1699146 w 4367283"/>
              <a:gd name="connsiteY35" fmla="*/ 245659 h 2518012"/>
              <a:gd name="connsiteX36" fmla="*/ 1726441 w 4367283"/>
              <a:gd name="connsiteY36" fmla="*/ 307074 h 2518012"/>
              <a:gd name="connsiteX37" fmla="*/ 1746913 w 4367283"/>
              <a:gd name="connsiteY37" fmla="*/ 313898 h 2518012"/>
              <a:gd name="connsiteX38" fmla="*/ 1808328 w 4367283"/>
              <a:gd name="connsiteY38" fmla="*/ 293426 h 2518012"/>
              <a:gd name="connsiteX39" fmla="*/ 1828800 w 4367283"/>
              <a:gd name="connsiteY39" fmla="*/ 286603 h 2518012"/>
              <a:gd name="connsiteX40" fmla="*/ 1842447 w 4367283"/>
              <a:gd name="connsiteY40" fmla="*/ 266131 h 2518012"/>
              <a:gd name="connsiteX41" fmla="*/ 1890214 w 4367283"/>
              <a:gd name="connsiteY41" fmla="*/ 286603 h 2518012"/>
              <a:gd name="connsiteX42" fmla="*/ 1917510 w 4367283"/>
              <a:gd name="connsiteY42" fmla="*/ 327546 h 2518012"/>
              <a:gd name="connsiteX43" fmla="*/ 1978925 w 4367283"/>
              <a:gd name="connsiteY43" fmla="*/ 348018 h 2518012"/>
              <a:gd name="connsiteX44" fmla="*/ 1999397 w 4367283"/>
              <a:gd name="connsiteY44" fmla="*/ 354841 h 2518012"/>
              <a:gd name="connsiteX45" fmla="*/ 2060811 w 4367283"/>
              <a:gd name="connsiteY45" fmla="*/ 361665 h 2518012"/>
              <a:gd name="connsiteX46" fmla="*/ 2094931 w 4367283"/>
              <a:gd name="connsiteY46" fmla="*/ 334370 h 2518012"/>
              <a:gd name="connsiteX47" fmla="*/ 2081283 w 4367283"/>
              <a:gd name="connsiteY47" fmla="*/ 293426 h 2518012"/>
              <a:gd name="connsiteX48" fmla="*/ 2101755 w 4367283"/>
              <a:gd name="connsiteY48" fmla="*/ 245659 h 2518012"/>
              <a:gd name="connsiteX49" fmla="*/ 2163170 w 4367283"/>
              <a:gd name="connsiteY49" fmla="*/ 252483 h 2518012"/>
              <a:gd name="connsiteX50" fmla="*/ 2245056 w 4367283"/>
              <a:gd name="connsiteY50" fmla="*/ 272955 h 2518012"/>
              <a:gd name="connsiteX51" fmla="*/ 2326943 w 4367283"/>
              <a:gd name="connsiteY51" fmla="*/ 307074 h 2518012"/>
              <a:gd name="connsiteX52" fmla="*/ 2374710 w 4367283"/>
              <a:gd name="connsiteY52" fmla="*/ 320722 h 2518012"/>
              <a:gd name="connsiteX53" fmla="*/ 2429301 w 4367283"/>
              <a:gd name="connsiteY53" fmla="*/ 327546 h 2518012"/>
              <a:gd name="connsiteX54" fmla="*/ 2470244 w 4367283"/>
              <a:gd name="connsiteY54" fmla="*/ 341194 h 2518012"/>
              <a:gd name="connsiteX55" fmla="*/ 2490716 w 4367283"/>
              <a:gd name="connsiteY55" fmla="*/ 348018 h 2518012"/>
              <a:gd name="connsiteX56" fmla="*/ 2497540 w 4367283"/>
              <a:gd name="connsiteY56" fmla="*/ 450376 h 2518012"/>
              <a:gd name="connsiteX57" fmla="*/ 2429301 w 4367283"/>
              <a:gd name="connsiteY57" fmla="*/ 429904 h 2518012"/>
              <a:gd name="connsiteX58" fmla="*/ 2408829 w 4367283"/>
              <a:gd name="connsiteY58" fmla="*/ 423080 h 2518012"/>
              <a:gd name="connsiteX59" fmla="*/ 2367886 w 4367283"/>
              <a:gd name="connsiteY59" fmla="*/ 429904 h 2518012"/>
              <a:gd name="connsiteX60" fmla="*/ 2347414 w 4367283"/>
              <a:gd name="connsiteY60" fmla="*/ 436728 h 2518012"/>
              <a:gd name="connsiteX61" fmla="*/ 2340591 w 4367283"/>
              <a:gd name="connsiteY61" fmla="*/ 457200 h 2518012"/>
              <a:gd name="connsiteX62" fmla="*/ 2320119 w 4367283"/>
              <a:gd name="connsiteY62" fmla="*/ 470847 h 2518012"/>
              <a:gd name="connsiteX63" fmla="*/ 2306471 w 4367283"/>
              <a:gd name="connsiteY63" fmla="*/ 491319 h 2518012"/>
              <a:gd name="connsiteX64" fmla="*/ 2299647 w 4367283"/>
              <a:gd name="connsiteY64" fmla="*/ 511791 h 2518012"/>
              <a:gd name="connsiteX65" fmla="*/ 2272352 w 4367283"/>
              <a:gd name="connsiteY65" fmla="*/ 552734 h 2518012"/>
              <a:gd name="connsiteX66" fmla="*/ 2258704 w 4367283"/>
              <a:gd name="connsiteY66" fmla="*/ 593677 h 2518012"/>
              <a:gd name="connsiteX67" fmla="*/ 2245056 w 4367283"/>
              <a:gd name="connsiteY67" fmla="*/ 614149 h 2518012"/>
              <a:gd name="connsiteX68" fmla="*/ 2231408 w 4367283"/>
              <a:gd name="connsiteY68" fmla="*/ 655092 h 2518012"/>
              <a:gd name="connsiteX69" fmla="*/ 2224585 w 4367283"/>
              <a:gd name="connsiteY69" fmla="*/ 675564 h 2518012"/>
              <a:gd name="connsiteX70" fmla="*/ 2231408 w 4367283"/>
              <a:gd name="connsiteY70" fmla="*/ 716507 h 2518012"/>
              <a:gd name="connsiteX71" fmla="*/ 2265528 w 4367283"/>
              <a:gd name="connsiteY71" fmla="*/ 723331 h 2518012"/>
              <a:gd name="connsiteX72" fmla="*/ 2286000 w 4367283"/>
              <a:gd name="connsiteY72" fmla="*/ 730155 h 2518012"/>
              <a:gd name="connsiteX73" fmla="*/ 2313295 w 4367283"/>
              <a:gd name="connsiteY73" fmla="*/ 771098 h 2518012"/>
              <a:gd name="connsiteX74" fmla="*/ 2320119 w 4367283"/>
              <a:gd name="connsiteY74" fmla="*/ 791570 h 2518012"/>
              <a:gd name="connsiteX75" fmla="*/ 2340591 w 4367283"/>
              <a:gd name="connsiteY75" fmla="*/ 812041 h 2518012"/>
              <a:gd name="connsiteX76" fmla="*/ 2361062 w 4367283"/>
              <a:gd name="connsiteY76" fmla="*/ 852985 h 2518012"/>
              <a:gd name="connsiteX77" fmla="*/ 2374710 w 4367283"/>
              <a:gd name="connsiteY77" fmla="*/ 893928 h 2518012"/>
              <a:gd name="connsiteX78" fmla="*/ 2422477 w 4367283"/>
              <a:gd name="connsiteY78" fmla="*/ 948519 h 2518012"/>
              <a:gd name="connsiteX79" fmla="*/ 2470244 w 4367283"/>
              <a:gd name="connsiteY79" fmla="*/ 996286 h 2518012"/>
              <a:gd name="connsiteX80" fmla="*/ 2490716 w 4367283"/>
              <a:gd name="connsiteY80" fmla="*/ 1016758 h 2518012"/>
              <a:gd name="connsiteX81" fmla="*/ 2511188 w 4367283"/>
              <a:gd name="connsiteY81" fmla="*/ 1023582 h 2518012"/>
              <a:gd name="connsiteX82" fmla="*/ 2552131 w 4367283"/>
              <a:gd name="connsiteY82" fmla="*/ 1050877 h 2518012"/>
              <a:gd name="connsiteX83" fmla="*/ 2552131 w 4367283"/>
              <a:gd name="connsiteY83" fmla="*/ 1050877 h 2518012"/>
              <a:gd name="connsiteX84" fmla="*/ 2593074 w 4367283"/>
              <a:gd name="connsiteY84" fmla="*/ 1078173 h 2518012"/>
              <a:gd name="connsiteX85" fmla="*/ 2634017 w 4367283"/>
              <a:gd name="connsiteY85" fmla="*/ 1098644 h 2518012"/>
              <a:gd name="connsiteX86" fmla="*/ 2668137 w 4367283"/>
              <a:gd name="connsiteY86" fmla="*/ 1139588 h 2518012"/>
              <a:gd name="connsiteX87" fmla="*/ 2709080 w 4367283"/>
              <a:gd name="connsiteY87" fmla="*/ 1160059 h 2518012"/>
              <a:gd name="connsiteX88" fmla="*/ 2763671 w 4367283"/>
              <a:gd name="connsiteY88" fmla="*/ 1194179 h 2518012"/>
              <a:gd name="connsiteX89" fmla="*/ 2784143 w 4367283"/>
              <a:gd name="connsiteY89" fmla="*/ 1207826 h 2518012"/>
              <a:gd name="connsiteX90" fmla="*/ 2804614 w 4367283"/>
              <a:gd name="connsiteY90" fmla="*/ 1214650 h 2518012"/>
              <a:gd name="connsiteX91" fmla="*/ 2845558 w 4367283"/>
              <a:gd name="connsiteY91" fmla="*/ 1241946 h 2518012"/>
              <a:gd name="connsiteX92" fmla="*/ 2886501 w 4367283"/>
              <a:gd name="connsiteY92" fmla="*/ 1255594 h 2518012"/>
              <a:gd name="connsiteX93" fmla="*/ 2947916 w 4367283"/>
              <a:gd name="connsiteY93" fmla="*/ 1282889 h 2518012"/>
              <a:gd name="connsiteX94" fmla="*/ 2968388 w 4367283"/>
              <a:gd name="connsiteY94" fmla="*/ 1289713 h 2518012"/>
              <a:gd name="connsiteX95" fmla="*/ 3029803 w 4367283"/>
              <a:gd name="connsiteY95" fmla="*/ 1323832 h 2518012"/>
              <a:gd name="connsiteX96" fmla="*/ 3070746 w 4367283"/>
              <a:gd name="connsiteY96" fmla="*/ 1344304 h 2518012"/>
              <a:gd name="connsiteX97" fmla="*/ 3091217 w 4367283"/>
              <a:gd name="connsiteY97" fmla="*/ 1357952 h 2518012"/>
              <a:gd name="connsiteX98" fmla="*/ 3132161 w 4367283"/>
              <a:gd name="connsiteY98" fmla="*/ 1378423 h 2518012"/>
              <a:gd name="connsiteX99" fmla="*/ 3179928 w 4367283"/>
              <a:gd name="connsiteY99" fmla="*/ 1426191 h 2518012"/>
              <a:gd name="connsiteX100" fmla="*/ 3220871 w 4367283"/>
              <a:gd name="connsiteY100" fmla="*/ 1453486 h 2518012"/>
              <a:gd name="connsiteX101" fmla="*/ 3241343 w 4367283"/>
              <a:gd name="connsiteY101" fmla="*/ 1467134 h 2518012"/>
              <a:gd name="connsiteX102" fmla="*/ 3282286 w 4367283"/>
              <a:gd name="connsiteY102" fmla="*/ 1480782 h 2518012"/>
              <a:gd name="connsiteX103" fmla="*/ 3309582 w 4367283"/>
              <a:gd name="connsiteY103" fmla="*/ 1494429 h 2518012"/>
              <a:gd name="connsiteX104" fmla="*/ 3330053 w 4367283"/>
              <a:gd name="connsiteY104" fmla="*/ 1508077 h 2518012"/>
              <a:gd name="connsiteX105" fmla="*/ 3350525 w 4367283"/>
              <a:gd name="connsiteY105" fmla="*/ 1514901 h 2518012"/>
              <a:gd name="connsiteX106" fmla="*/ 3384644 w 4367283"/>
              <a:gd name="connsiteY106" fmla="*/ 1576316 h 2518012"/>
              <a:gd name="connsiteX107" fmla="*/ 3398292 w 4367283"/>
              <a:gd name="connsiteY107" fmla="*/ 1596788 h 2518012"/>
              <a:gd name="connsiteX108" fmla="*/ 3411940 w 4367283"/>
              <a:gd name="connsiteY108" fmla="*/ 1637731 h 2518012"/>
              <a:gd name="connsiteX109" fmla="*/ 3432411 w 4367283"/>
              <a:gd name="connsiteY109" fmla="*/ 1644555 h 2518012"/>
              <a:gd name="connsiteX110" fmla="*/ 3439235 w 4367283"/>
              <a:gd name="connsiteY110" fmla="*/ 1665026 h 2518012"/>
              <a:gd name="connsiteX111" fmla="*/ 3480179 w 4367283"/>
              <a:gd name="connsiteY111" fmla="*/ 1685498 h 2518012"/>
              <a:gd name="connsiteX112" fmla="*/ 3521122 w 4367283"/>
              <a:gd name="connsiteY112" fmla="*/ 1712794 h 2518012"/>
              <a:gd name="connsiteX113" fmla="*/ 3541594 w 4367283"/>
              <a:gd name="connsiteY113" fmla="*/ 1719618 h 2518012"/>
              <a:gd name="connsiteX114" fmla="*/ 3582537 w 4367283"/>
              <a:gd name="connsiteY114" fmla="*/ 1746913 h 2518012"/>
              <a:gd name="connsiteX115" fmla="*/ 3643952 w 4367283"/>
              <a:gd name="connsiteY115" fmla="*/ 1767385 h 2518012"/>
              <a:gd name="connsiteX116" fmla="*/ 3705367 w 4367283"/>
              <a:gd name="connsiteY116" fmla="*/ 1787856 h 2518012"/>
              <a:gd name="connsiteX117" fmla="*/ 3725838 w 4367283"/>
              <a:gd name="connsiteY117" fmla="*/ 1794680 h 2518012"/>
              <a:gd name="connsiteX118" fmla="*/ 3794077 w 4367283"/>
              <a:gd name="connsiteY118" fmla="*/ 1787856 h 2518012"/>
              <a:gd name="connsiteX119" fmla="*/ 3821373 w 4367283"/>
              <a:gd name="connsiteY119" fmla="*/ 1781032 h 2518012"/>
              <a:gd name="connsiteX120" fmla="*/ 3889611 w 4367283"/>
              <a:gd name="connsiteY120" fmla="*/ 1787856 h 2518012"/>
              <a:gd name="connsiteX121" fmla="*/ 3937379 w 4367283"/>
              <a:gd name="connsiteY121" fmla="*/ 1808328 h 2518012"/>
              <a:gd name="connsiteX122" fmla="*/ 3978322 w 4367283"/>
              <a:gd name="connsiteY122" fmla="*/ 1835623 h 2518012"/>
              <a:gd name="connsiteX123" fmla="*/ 3991970 w 4367283"/>
              <a:gd name="connsiteY123" fmla="*/ 1856095 h 2518012"/>
              <a:gd name="connsiteX124" fmla="*/ 4032913 w 4367283"/>
              <a:gd name="connsiteY124" fmla="*/ 1890215 h 2518012"/>
              <a:gd name="connsiteX125" fmla="*/ 4073856 w 4367283"/>
              <a:gd name="connsiteY125" fmla="*/ 1903862 h 2518012"/>
              <a:gd name="connsiteX126" fmla="*/ 4114800 w 4367283"/>
              <a:gd name="connsiteY126" fmla="*/ 1944806 h 2518012"/>
              <a:gd name="connsiteX127" fmla="*/ 4148919 w 4367283"/>
              <a:gd name="connsiteY127" fmla="*/ 1978925 h 2518012"/>
              <a:gd name="connsiteX128" fmla="*/ 4162567 w 4367283"/>
              <a:gd name="connsiteY128" fmla="*/ 1999397 h 2518012"/>
              <a:gd name="connsiteX129" fmla="*/ 4203510 w 4367283"/>
              <a:gd name="connsiteY129" fmla="*/ 2040340 h 2518012"/>
              <a:gd name="connsiteX130" fmla="*/ 4237629 w 4367283"/>
              <a:gd name="connsiteY130" fmla="*/ 2081283 h 2518012"/>
              <a:gd name="connsiteX131" fmla="*/ 4299044 w 4367283"/>
              <a:gd name="connsiteY131" fmla="*/ 2129050 h 2518012"/>
              <a:gd name="connsiteX132" fmla="*/ 4326340 w 4367283"/>
              <a:gd name="connsiteY132" fmla="*/ 2169994 h 2518012"/>
              <a:gd name="connsiteX133" fmla="*/ 4339988 w 4367283"/>
              <a:gd name="connsiteY133" fmla="*/ 2190465 h 2518012"/>
              <a:gd name="connsiteX134" fmla="*/ 4353635 w 4367283"/>
              <a:gd name="connsiteY134" fmla="*/ 2210937 h 2518012"/>
              <a:gd name="connsiteX135" fmla="*/ 4367283 w 4367283"/>
              <a:gd name="connsiteY135" fmla="*/ 2251880 h 2518012"/>
              <a:gd name="connsiteX136" fmla="*/ 4346811 w 4367283"/>
              <a:gd name="connsiteY136" fmla="*/ 2313295 h 2518012"/>
              <a:gd name="connsiteX137" fmla="*/ 4339988 w 4367283"/>
              <a:gd name="connsiteY137" fmla="*/ 2333767 h 2518012"/>
              <a:gd name="connsiteX138" fmla="*/ 4326340 w 4367283"/>
              <a:gd name="connsiteY138" fmla="*/ 2381534 h 2518012"/>
              <a:gd name="connsiteX139" fmla="*/ 4292220 w 4367283"/>
              <a:gd name="connsiteY139" fmla="*/ 2422477 h 2518012"/>
              <a:gd name="connsiteX140" fmla="*/ 4264925 w 4367283"/>
              <a:gd name="connsiteY140" fmla="*/ 2463421 h 2518012"/>
              <a:gd name="connsiteX141" fmla="*/ 4251277 w 4367283"/>
              <a:gd name="connsiteY141" fmla="*/ 2483892 h 2518012"/>
              <a:gd name="connsiteX142" fmla="*/ 4230806 w 4367283"/>
              <a:gd name="connsiteY142" fmla="*/ 2497540 h 2518012"/>
              <a:gd name="connsiteX143" fmla="*/ 4217158 w 4367283"/>
              <a:gd name="connsiteY143" fmla="*/ 2518012 h 2518012"/>
              <a:gd name="connsiteX0" fmla="*/ 0 w 4367283"/>
              <a:gd name="connsiteY0" fmla="*/ 102358 h 2497540"/>
              <a:gd name="connsiteX1" fmla="*/ 34119 w 4367283"/>
              <a:gd name="connsiteY1" fmla="*/ 116006 h 2497540"/>
              <a:gd name="connsiteX2" fmla="*/ 54591 w 4367283"/>
              <a:gd name="connsiteY2" fmla="*/ 122829 h 2497540"/>
              <a:gd name="connsiteX3" fmla="*/ 102358 w 4367283"/>
              <a:gd name="connsiteY3" fmla="*/ 143301 h 2497540"/>
              <a:gd name="connsiteX4" fmla="*/ 177420 w 4367283"/>
              <a:gd name="connsiteY4" fmla="*/ 129653 h 2497540"/>
              <a:gd name="connsiteX5" fmla="*/ 218364 w 4367283"/>
              <a:gd name="connsiteY5" fmla="*/ 102358 h 2497540"/>
              <a:gd name="connsiteX6" fmla="*/ 286603 w 4367283"/>
              <a:gd name="connsiteY6" fmla="*/ 95534 h 2497540"/>
              <a:gd name="connsiteX7" fmla="*/ 348017 w 4367283"/>
              <a:gd name="connsiteY7" fmla="*/ 75062 h 2497540"/>
              <a:gd name="connsiteX8" fmla="*/ 368489 w 4367283"/>
              <a:gd name="connsiteY8" fmla="*/ 68238 h 2497540"/>
              <a:gd name="connsiteX9" fmla="*/ 388961 w 4367283"/>
              <a:gd name="connsiteY9" fmla="*/ 61415 h 2497540"/>
              <a:gd name="connsiteX10" fmla="*/ 409432 w 4367283"/>
              <a:gd name="connsiteY10" fmla="*/ 47767 h 2497540"/>
              <a:gd name="connsiteX11" fmla="*/ 450376 w 4367283"/>
              <a:gd name="connsiteY11" fmla="*/ 34119 h 2497540"/>
              <a:gd name="connsiteX12" fmla="*/ 586853 w 4367283"/>
              <a:gd name="connsiteY12" fmla="*/ 34119 h 2497540"/>
              <a:gd name="connsiteX13" fmla="*/ 661916 w 4367283"/>
              <a:gd name="connsiteY13" fmla="*/ 13647 h 2497540"/>
              <a:gd name="connsiteX14" fmla="*/ 682388 w 4367283"/>
              <a:gd name="connsiteY14" fmla="*/ 6823 h 2497540"/>
              <a:gd name="connsiteX15" fmla="*/ 893928 w 4367283"/>
              <a:gd name="connsiteY15" fmla="*/ 0 h 2497540"/>
              <a:gd name="connsiteX16" fmla="*/ 955343 w 4367283"/>
              <a:gd name="connsiteY16" fmla="*/ 6823 h 2497540"/>
              <a:gd name="connsiteX17" fmla="*/ 962167 w 4367283"/>
              <a:gd name="connsiteY17" fmla="*/ 27295 h 2497540"/>
              <a:gd name="connsiteX18" fmla="*/ 975814 w 4367283"/>
              <a:gd name="connsiteY18" fmla="*/ 47767 h 2497540"/>
              <a:gd name="connsiteX19" fmla="*/ 982638 w 4367283"/>
              <a:gd name="connsiteY19" fmla="*/ 68238 h 2497540"/>
              <a:gd name="connsiteX20" fmla="*/ 1023582 w 4367283"/>
              <a:gd name="connsiteY20" fmla="*/ 95534 h 2497540"/>
              <a:gd name="connsiteX21" fmla="*/ 1044053 w 4367283"/>
              <a:gd name="connsiteY21" fmla="*/ 109182 h 2497540"/>
              <a:gd name="connsiteX22" fmla="*/ 1064525 w 4367283"/>
              <a:gd name="connsiteY22" fmla="*/ 122829 h 2497540"/>
              <a:gd name="connsiteX23" fmla="*/ 1105468 w 4367283"/>
              <a:gd name="connsiteY23" fmla="*/ 136477 h 2497540"/>
              <a:gd name="connsiteX24" fmla="*/ 1146411 w 4367283"/>
              <a:gd name="connsiteY24" fmla="*/ 163773 h 2497540"/>
              <a:gd name="connsiteX25" fmla="*/ 1153235 w 4367283"/>
              <a:gd name="connsiteY25" fmla="*/ 184244 h 2497540"/>
              <a:gd name="connsiteX26" fmla="*/ 1194179 w 4367283"/>
              <a:gd name="connsiteY26" fmla="*/ 218364 h 2497540"/>
              <a:gd name="connsiteX27" fmla="*/ 1207826 w 4367283"/>
              <a:gd name="connsiteY27" fmla="*/ 238835 h 2497540"/>
              <a:gd name="connsiteX28" fmla="*/ 1235122 w 4367283"/>
              <a:gd name="connsiteY28" fmla="*/ 245659 h 2497540"/>
              <a:gd name="connsiteX29" fmla="*/ 1337480 w 4367283"/>
              <a:gd name="connsiteY29" fmla="*/ 266131 h 2497540"/>
              <a:gd name="connsiteX30" fmla="*/ 1378423 w 4367283"/>
              <a:gd name="connsiteY30" fmla="*/ 259307 h 2497540"/>
              <a:gd name="connsiteX31" fmla="*/ 1398895 w 4367283"/>
              <a:gd name="connsiteY31" fmla="*/ 245659 h 2497540"/>
              <a:gd name="connsiteX32" fmla="*/ 1521725 w 4367283"/>
              <a:gd name="connsiteY32" fmla="*/ 232012 h 2497540"/>
              <a:gd name="connsiteX33" fmla="*/ 1610435 w 4367283"/>
              <a:gd name="connsiteY33" fmla="*/ 218364 h 2497540"/>
              <a:gd name="connsiteX34" fmla="*/ 1658203 w 4367283"/>
              <a:gd name="connsiteY34" fmla="*/ 225188 h 2497540"/>
              <a:gd name="connsiteX35" fmla="*/ 1699146 w 4367283"/>
              <a:gd name="connsiteY35" fmla="*/ 245659 h 2497540"/>
              <a:gd name="connsiteX36" fmla="*/ 1726441 w 4367283"/>
              <a:gd name="connsiteY36" fmla="*/ 307074 h 2497540"/>
              <a:gd name="connsiteX37" fmla="*/ 1746913 w 4367283"/>
              <a:gd name="connsiteY37" fmla="*/ 313898 h 2497540"/>
              <a:gd name="connsiteX38" fmla="*/ 1808328 w 4367283"/>
              <a:gd name="connsiteY38" fmla="*/ 293426 h 2497540"/>
              <a:gd name="connsiteX39" fmla="*/ 1828800 w 4367283"/>
              <a:gd name="connsiteY39" fmla="*/ 286603 h 2497540"/>
              <a:gd name="connsiteX40" fmla="*/ 1842447 w 4367283"/>
              <a:gd name="connsiteY40" fmla="*/ 266131 h 2497540"/>
              <a:gd name="connsiteX41" fmla="*/ 1890214 w 4367283"/>
              <a:gd name="connsiteY41" fmla="*/ 286603 h 2497540"/>
              <a:gd name="connsiteX42" fmla="*/ 1917510 w 4367283"/>
              <a:gd name="connsiteY42" fmla="*/ 327546 h 2497540"/>
              <a:gd name="connsiteX43" fmla="*/ 1978925 w 4367283"/>
              <a:gd name="connsiteY43" fmla="*/ 348018 h 2497540"/>
              <a:gd name="connsiteX44" fmla="*/ 1999397 w 4367283"/>
              <a:gd name="connsiteY44" fmla="*/ 354841 h 2497540"/>
              <a:gd name="connsiteX45" fmla="*/ 2060811 w 4367283"/>
              <a:gd name="connsiteY45" fmla="*/ 361665 h 2497540"/>
              <a:gd name="connsiteX46" fmla="*/ 2094931 w 4367283"/>
              <a:gd name="connsiteY46" fmla="*/ 334370 h 2497540"/>
              <a:gd name="connsiteX47" fmla="*/ 2081283 w 4367283"/>
              <a:gd name="connsiteY47" fmla="*/ 293426 h 2497540"/>
              <a:gd name="connsiteX48" fmla="*/ 2101755 w 4367283"/>
              <a:gd name="connsiteY48" fmla="*/ 245659 h 2497540"/>
              <a:gd name="connsiteX49" fmla="*/ 2163170 w 4367283"/>
              <a:gd name="connsiteY49" fmla="*/ 252483 h 2497540"/>
              <a:gd name="connsiteX50" fmla="*/ 2245056 w 4367283"/>
              <a:gd name="connsiteY50" fmla="*/ 272955 h 2497540"/>
              <a:gd name="connsiteX51" fmla="*/ 2326943 w 4367283"/>
              <a:gd name="connsiteY51" fmla="*/ 307074 h 2497540"/>
              <a:gd name="connsiteX52" fmla="*/ 2374710 w 4367283"/>
              <a:gd name="connsiteY52" fmla="*/ 320722 h 2497540"/>
              <a:gd name="connsiteX53" fmla="*/ 2429301 w 4367283"/>
              <a:gd name="connsiteY53" fmla="*/ 327546 h 2497540"/>
              <a:gd name="connsiteX54" fmla="*/ 2470244 w 4367283"/>
              <a:gd name="connsiteY54" fmla="*/ 341194 h 2497540"/>
              <a:gd name="connsiteX55" fmla="*/ 2490716 w 4367283"/>
              <a:gd name="connsiteY55" fmla="*/ 348018 h 2497540"/>
              <a:gd name="connsiteX56" fmla="*/ 2497540 w 4367283"/>
              <a:gd name="connsiteY56" fmla="*/ 450376 h 2497540"/>
              <a:gd name="connsiteX57" fmla="*/ 2429301 w 4367283"/>
              <a:gd name="connsiteY57" fmla="*/ 429904 h 2497540"/>
              <a:gd name="connsiteX58" fmla="*/ 2408829 w 4367283"/>
              <a:gd name="connsiteY58" fmla="*/ 423080 h 2497540"/>
              <a:gd name="connsiteX59" fmla="*/ 2367886 w 4367283"/>
              <a:gd name="connsiteY59" fmla="*/ 429904 h 2497540"/>
              <a:gd name="connsiteX60" fmla="*/ 2347414 w 4367283"/>
              <a:gd name="connsiteY60" fmla="*/ 436728 h 2497540"/>
              <a:gd name="connsiteX61" fmla="*/ 2340591 w 4367283"/>
              <a:gd name="connsiteY61" fmla="*/ 457200 h 2497540"/>
              <a:gd name="connsiteX62" fmla="*/ 2320119 w 4367283"/>
              <a:gd name="connsiteY62" fmla="*/ 470847 h 2497540"/>
              <a:gd name="connsiteX63" fmla="*/ 2306471 w 4367283"/>
              <a:gd name="connsiteY63" fmla="*/ 491319 h 2497540"/>
              <a:gd name="connsiteX64" fmla="*/ 2299647 w 4367283"/>
              <a:gd name="connsiteY64" fmla="*/ 511791 h 2497540"/>
              <a:gd name="connsiteX65" fmla="*/ 2272352 w 4367283"/>
              <a:gd name="connsiteY65" fmla="*/ 552734 h 2497540"/>
              <a:gd name="connsiteX66" fmla="*/ 2258704 w 4367283"/>
              <a:gd name="connsiteY66" fmla="*/ 593677 h 2497540"/>
              <a:gd name="connsiteX67" fmla="*/ 2245056 w 4367283"/>
              <a:gd name="connsiteY67" fmla="*/ 614149 h 2497540"/>
              <a:gd name="connsiteX68" fmla="*/ 2231408 w 4367283"/>
              <a:gd name="connsiteY68" fmla="*/ 655092 h 2497540"/>
              <a:gd name="connsiteX69" fmla="*/ 2224585 w 4367283"/>
              <a:gd name="connsiteY69" fmla="*/ 675564 h 2497540"/>
              <a:gd name="connsiteX70" fmla="*/ 2231408 w 4367283"/>
              <a:gd name="connsiteY70" fmla="*/ 716507 h 2497540"/>
              <a:gd name="connsiteX71" fmla="*/ 2265528 w 4367283"/>
              <a:gd name="connsiteY71" fmla="*/ 723331 h 2497540"/>
              <a:gd name="connsiteX72" fmla="*/ 2286000 w 4367283"/>
              <a:gd name="connsiteY72" fmla="*/ 730155 h 2497540"/>
              <a:gd name="connsiteX73" fmla="*/ 2313295 w 4367283"/>
              <a:gd name="connsiteY73" fmla="*/ 771098 h 2497540"/>
              <a:gd name="connsiteX74" fmla="*/ 2320119 w 4367283"/>
              <a:gd name="connsiteY74" fmla="*/ 791570 h 2497540"/>
              <a:gd name="connsiteX75" fmla="*/ 2340591 w 4367283"/>
              <a:gd name="connsiteY75" fmla="*/ 812041 h 2497540"/>
              <a:gd name="connsiteX76" fmla="*/ 2361062 w 4367283"/>
              <a:gd name="connsiteY76" fmla="*/ 852985 h 2497540"/>
              <a:gd name="connsiteX77" fmla="*/ 2374710 w 4367283"/>
              <a:gd name="connsiteY77" fmla="*/ 893928 h 2497540"/>
              <a:gd name="connsiteX78" fmla="*/ 2422477 w 4367283"/>
              <a:gd name="connsiteY78" fmla="*/ 948519 h 2497540"/>
              <a:gd name="connsiteX79" fmla="*/ 2470244 w 4367283"/>
              <a:gd name="connsiteY79" fmla="*/ 996286 h 2497540"/>
              <a:gd name="connsiteX80" fmla="*/ 2490716 w 4367283"/>
              <a:gd name="connsiteY80" fmla="*/ 1016758 h 2497540"/>
              <a:gd name="connsiteX81" fmla="*/ 2511188 w 4367283"/>
              <a:gd name="connsiteY81" fmla="*/ 1023582 h 2497540"/>
              <a:gd name="connsiteX82" fmla="*/ 2552131 w 4367283"/>
              <a:gd name="connsiteY82" fmla="*/ 1050877 h 2497540"/>
              <a:gd name="connsiteX83" fmla="*/ 2552131 w 4367283"/>
              <a:gd name="connsiteY83" fmla="*/ 1050877 h 2497540"/>
              <a:gd name="connsiteX84" fmla="*/ 2593074 w 4367283"/>
              <a:gd name="connsiteY84" fmla="*/ 1078173 h 2497540"/>
              <a:gd name="connsiteX85" fmla="*/ 2634017 w 4367283"/>
              <a:gd name="connsiteY85" fmla="*/ 1098644 h 2497540"/>
              <a:gd name="connsiteX86" fmla="*/ 2668137 w 4367283"/>
              <a:gd name="connsiteY86" fmla="*/ 1139588 h 2497540"/>
              <a:gd name="connsiteX87" fmla="*/ 2709080 w 4367283"/>
              <a:gd name="connsiteY87" fmla="*/ 1160059 h 2497540"/>
              <a:gd name="connsiteX88" fmla="*/ 2763671 w 4367283"/>
              <a:gd name="connsiteY88" fmla="*/ 1194179 h 2497540"/>
              <a:gd name="connsiteX89" fmla="*/ 2784143 w 4367283"/>
              <a:gd name="connsiteY89" fmla="*/ 1207826 h 2497540"/>
              <a:gd name="connsiteX90" fmla="*/ 2804614 w 4367283"/>
              <a:gd name="connsiteY90" fmla="*/ 1214650 h 2497540"/>
              <a:gd name="connsiteX91" fmla="*/ 2845558 w 4367283"/>
              <a:gd name="connsiteY91" fmla="*/ 1241946 h 2497540"/>
              <a:gd name="connsiteX92" fmla="*/ 2886501 w 4367283"/>
              <a:gd name="connsiteY92" fmla="*/ 1255594 h 2497540"/>
              <a:gd name="connsiteX93" fmla="*/ 2947916 w 4367283"/>
              <a:gd name="connsiteY93" fmla="*/ 1282889 h 2497540"/>
              <a:gd name="connsiteX94" fmla="*/ 2968388 w 4367283"/>
              <a:gd name="connsiteY94" fmla="*/ 1289713 h 2497540"/>
              <a:gd name="connsiteX95" fmla="*/ 3029803 w 4367283"/>
              <a:gd name="connsiteY95" fmla="*/ 1323832 h 2497540"/>
              <a:gd name="connsiteX96" fmla="*/ 3070746 w 4367283"/>
              <a:gd name="connsiteY96" fmla="*/ 1344304 h 2497540"/>
              <a:gd name="connsiteX97" fmla="*/ 3091217 w 4367283"/>
              <a:gd name="connsiteY97" fmla="*/ 1357952 h 2497540"/>
              <a:gd name="connsiteX98" fmla="*/ 3132161 w 4367283"/>
              <a:gd name="connsiteY98" fmla="*/ 1378423 h 2497540"/>
              <a:gd name="connsiteX99" fmla="*/ 3179928 w 4367283"/>
              <a:gd name="connsiteY99" fmla="*/ 1426191 h 2497540"/>
              <a:gd name="connsiteX100" fmla="*/ 3220871 w 4367283"/>
              <a:gd name="connsiteY100" fmla="*/ 1453486 h 2497540"/>
              <a:gd name="connsiteX101" fmla="*/ 3241343 w 4367283"/>
              <a:gd name="connsiteY101" fmla="*/ 1467134 h 2497540"/>
              <a:gd name="connsiteX102" fmla="*/ 3282286 w 4367283"/>
              <a:gd name="connsiteY102" fmla="*/ 1480782 h 2497540"/>
              <a:gd name="connsiteX103" fmla="*/ 3309582 w 4367283"/>
              <a:gd name="connsiteY103" fmla="*/ 1494429 h 2497540"/>
              <a:gd name="connsiteX104" fmla="*/ 3330053 w 4367283"/>
              <a:gd name="connsiteY104" fmla="*/ 1508077 h 2497540"/>
              <a:gd name="connsiteX105" fmla="*/ 3350525 w 4367283"/>
              <a:gd name="connsiteY105" fmla="*/ 1514901 h 2497540"/>
              <a:gd name="connsiteX106" fmla="*/ 3384644 w 4367283"/>
              <a:gd name="connsiteY106" fmla="*/ 1576316 h 2497540"/>
              <a:gd name="connsiteX107" fmla="*/ 3398292 w 4367283"/>
              <a:gd name="connsiteY107" fmla="*/ 1596788 h 2497540"/>
              <a:gd name="connsiteX108" fmla="*/ 3411940 w 4367283"/>
              <a:gd name="connsiteY108" fmla="*/ 1637731 h 2497540"/>
              <a:gd name="connsiteX109" fmla="*/ 3432411 w 4367283"/>
              <a:gd name="connsiteY109" fmla="*/ 1644555 h 2497540"/>
              <a:gd name="connsiteX110" fmla="*/ 3439235 w 4367283"/>
              <a:gd name="connsiteY110" fmla="*/ 1665026 h 2497540"/>
              <a:gd name="connsiteX111" fmla="*/ 3480179 w 4367283"/>
              <a:gd name="connsiteY111" fmla="*/ 1685498 h 2497540"/>
              <a:gd name="connsiteX112" fmla="*/ 3521122 w 4367283"/>
              <a:gd name="connsiteY112" fmla="*/ 1712794 h 2497540"/>
              <a:gd name="connsiteX113" fmla="*/ 3541594 w 4367283"/>
              <a:gd name="connsiteY113" fmla="*/ 1719618 h 2497540"/>
              <a:gd name="connsiteX114" fmla="*/ 3582537 w 4367283"/>
              <a:gd name="connsiteY114" fmla="*/ 1746913 h 2497540"/>
              <a:gd name="connsiteX115" fmla="*/ 3643952 w 4367283"/>
              <a:gd name="connsiteY115" fmla="*/ 1767385 h 2497540"/>
              <a:gd name="connsiteX116" fmla="*/ 3705367 w 4367283"/>
              <a:gd name="connsiteY116" fmla="*/ 1787856 h 2497540"/>
              <a:gd name="connsiteX117" fmla="*/ 3725838 w 4367283"/>
              <a:gd name="connsiteY117" fmla="*/ 1794680 h 2497540"/>
              <a:gd name="connsiteX118" fmla="*/ 3794077 w 4367283"/>
              <a:gd name="connsiteY118" fmla="*/ 1787856 h 2497540"/>
              <a:gd name="connsiteX119" fmla="*/ 3821373 w 4367283"/>
              <a:gd name="connsiteY119" fmla="*/ 1781032 h 2497540"/>
              <a:gd name="connsiteX120" fmla="*/ 3889611 w 4367283"/>
              <a:gd name="connsiteY120" fmla="*/ 1787856 h 2497540"/>
              <a:gd name="connsiteX121" fmla="*/ 3937379 w 4367283"/>
              <a:gd name="connsiteY121" fmla="*/ 1808328 h 2497540"/>
              <a:gd name="connsiteX122" fmla="*/ 3978322 w 4367283"/>
              <a:gd name="connsiteY122" fmla="*/ 1835623 h 2497540"/>
              <a:gd name="connsiteX123" fmla="*/ 3991970 w 4367283"/>
              <a:gd name="connsiteY123" fmla="*/ 1856095 h 2497540"/>
              <a:gd name="connsiteX124" fmla="*/ 4032913 w 4367283"/>
              <a:gd name="connsiteY124" fmla="*/ 1890215 h 2497540"/>
              <a:gd name="connsiteX125" fmla="*/ 4073856 w 4367283"/>
              <a:gd name="connsiteY125" fmla="*/ 1903862 h 2497540"/>
              <a:gd name="connsiteX126" fmla="*/ 4114800 w 4367283"/>
              <a:gd name="connsiteY126" fmla="*/ 1944806 h 2497540"/>
              <a:gd name="connsiteX127" fmla="*/ 4148919 w 4367283"/>
              <a:gd name="connsiteY127" fmla="*/ 1978925 h 2497540"/>
              <a:gd name="connsiteX128" fmla="*/ 4162567 w 4367283"/>
              <a:gd name="connsiteY128" fmla="*/ 1999397 h 2497540"/>
              <a:gd name="connsiteX129" fmla="*/ 4203510 w 4367283"/>
              <a:gd name="connsiteY129" fmla="*/ 2040340 h 2497540"/>
              <a:gd name="connsiteX130" fmla="*/ 4237629 w 4367283"/>
              <a:gd name="connsiteY130" fmla="*/ 2081283 h 2497540"/>
              <a:gd name="connsiteX131" fmla="*/ 4299044 w 4367283"/>
              <a:gd name="connsiteY131" fmla="*/ 2129050 h 2497540"/>
              <a:gd name="connsiteX132" fmla="*/ 4326340 w 4367283"/>
              <a:gd name="connsiteY132" fmla="*/ 2169994 h 2497540"/>
              <a:gd name="connsiteX133" fmla="*/ 4339988 w 4367283"/>
              <a:gd name="connsiteY133" fmla="*/ 2190465 h 2497540"/>
              <a:gd name="connsiteX134" fmla="*/ 4353635 w 4367283"/>
              <a:gd name="connsiteY134" fmla="*/ 2210937 h 2497540"/>
              <a:gd name="connsiteX135" fmla="*/ 4367283 w 4367283"/>
              <a:gd name="connsiteY135" fmla="*/ 2251880 h 2497540"/>
              <a:gd name="connsiteX136" fmla="*/ 4346811 w 4367283"/>
              <a:gd name="connsiteY136" fmla="*/ 2313295 h 2497540"/>
              <a:gd name="connsiteX137" fmla="*/ 4339988 w 4367283"/>
              <a:gd name="connsiteY137" fmla="*/ 2333767 h 2497540"/>
              <a:gd name="connsiteX138" fmla="*/ 4326340 w 4367283"/>
              <a:gd name="connsiteY138" fmla="*/ 2381534 h 2497540"/>
              <a:gd name="connsiteX139" fmla="*/ 4292220 w 4367283"/>
              <a:gd name="connsiteY139" fmla="*/ 2422477 h 2497540"/>
              <a:gd name="connsiteX140" fmla="*/ 4264925 w 4367283"/>
              <a:gd name="connsiteY140" fmla="*/ 2463421 h 2497540"/>
              <a:gd name="connsiteX141" fmla="*/ 4251277 w 4367283"/>
              <a:gd name="connsiteY141" fmla="*/ 2483892 h 2497540"/>
              <a:gd name="connsiteX142" fmla="*/ 4230806 w 4367283"/>
              <a:gd name="connsiteY142" fmla="*/ 2497540 h 2497540"/>
              <a:gd name="connsiteX0" fmla="*/ 0 w 4367283"/>
              <a:gd name="connsiteY0" fmla="*/ 102358 h 2497540"/>
              <a:gd name="connsiteX1" fmla="*/ 34119 w 4367283"/>
              <a:gd name="connsiteY1" fmla="*/ 116006 h 2497540"/>
              <a:gd name="connsiteX2" fmla="*/ 54591 w 4367283"/>
              <a:gd name="connsiteY2" fmla="*/ 122829 h 2497540"/>
              <a:gd name="connsiteX3" fmla="*/ 102358 w 4367283"/>
              <a:gd name="connsiteY3" fmla="*/ 143301 h 2497540"/>
              <a:gd name="connsiteX4" fmla="*/ 177420 w 4367283"/>
              <a:gd name="connsiteY4" fmla="*/ 129653 h 2497540"/>
              <a:gd name="connsiteX5" fmla="*/ 218364 w 4367283"/>
              <a:gd name="connsiteY5" fmla="*/ 102358 h 2497540"/>
              <a:gd name="connsiteX6" fmla="*/ 286603 w 4367283"/>
              <a:gd name="connsiteY6" fmla="*/ 95534 h 2497540"/>
              <a:gd name="connsiteX7" fmla="*/ 348017 w 4367283"/>
              <a:gd name="connsiteY7" fmla="*/ 75062 h 2497540"/>
              <a:gd name="connsiteX8" fmla="*/ 368489 w 4367283"/>
              <a:gd name="connsiteY8" fmla="*/ 68238 h 2497540"/>
              <a:gd name="connsiteX9" fmla="*/ 388961 w 4367283"/>
              <a:gd name="connsiteY9" fmla="*/ 61415 h 2497540"/>
              <a:gd name="connsiteX10" fmla="*/ 409432 w 4367283"/>
              <a:gd name="connsiteY10" fmla="*/ 47767 h 2497540"/>
              <a:gd name="connsiteX11" fmla="*/ 450376 w 4367283"/>
              <a:gd name="connsiteY11" fmla="*/ 34119 h 2497540"/>
              <a:gd name="connsiteX12" fmla="*/ 586853 w 4367283"/>
              <a:gd name="connsiteY12" fmla="*/ 34119 h 2497540"/>
              <a:gd name="connsiteX13" fmla="*/ 661916 w 4367283"/>
              <a:gd name="connsiteY13" fmla="*/ 13647 h 2497540"/>
              <a:gd name="connsiteX14" fmla="*/ 682388 w 4367283"/>
              <a:gd name="connsiteY14" fmla="*/ 6823 h 2497540"/>
              <a:gd name="connsiteX15" fmla="*/ 893928 w 4367283"/>
              <a:gd name="connsiteY15" fmla="*/ 0 h 2497540"/>
              <a:gd name="connsiteX16" fmla="*/ 955343 w 4367283"/>
              <a:gd name="connsiteY16" fmla="*/ 6823 h 2497540"/>
              <a:gd name="connsiteX17" fmla="*/ 962167 w 4367283"/>
              <a:gd name="connsiteY17" fmla="*/ 27295 h 2497540"/>
              <a:gd name="connsiteX18" fmla="*/ 975814 w 4367283"/>
              <a:gd name="connsiteY18" fmla="*/ 47767 h 2497540"/>
              <a:gd name="connsiteX19" fmla="*/ 982638 w 4367283"/>
              <a:gd name="connsiteY19" fmla="*/ 68238 h 2497540"/>
              <a:gd name="connsiteX20" fmla="*/ 1023582 w 4367283"/>
              <a:gd name="connsiteY20" fmla="*/ 95534 h 2497540"/>
              <a:gd name="connsiteX21" fmla="*/ 1044053 w 4367283"/>
              <a:gd name="connsiteY21" fmla="*/ 109182 h 2497540"/>
              <a:gd name="connsiteX22" fmla="*/ 1064525 w 4367283"/>
              <a:gd name="connsiteY22" fmla="*/ 122829 h 2497540"/>
              <a:gd name="connsiteX23" fmla="*/ 1105468 w 4367283"/>
              <a:gd name="connsiteY23" fmla="*/ 136477 h 2497540"/>
              <a:gd name="connsiteX24" fmla="*/ 1146411 w 4367283"/>
              <a:gd name="connsiteY24" fmla="*/ 163773 h 2497540"/>
              <a:gd name="connsiteX25" fmla="*/ 1153235 w 4367283"/>
              <a:gd name="connsiteY25" fmla="*/ 184244 h 2497540"/>
              <a:gd name="connsiteX26" fmla="*/ 1194179 w 4367283"/>
              <a:gd name="connsiteY26" fmla="*/ 218364 h 2497540"/>
              <a:gd name="connsiteX27" fmla="*/ 1207826 w 4367283"/>
              <a:gd name="connsiteY27" fmla="*/ 238835 h 2497540"/>
              <a:gd name="connsiteX28" fmla="*/ 1235122 w 4367283"/>
              <a:gd name="connsiteY28" fmla="*/ 245659 h 2497540"/>
              <a:gd name="connsiteX29" fmla="*/ 1337480 w 4367283"/>
              <a:gd name="connsiteY29" fmla="*/ 266131 h 2497540"/>
              <a:gd name="connsiteX30" fmla="*/ 1378423 w 4367283"/>
              <a:gd name="connsiteY30" fmla="*/ 259307 h 2497540"/>
              <a:gd name="connsiteX31" fmla="*/ 1398895 w 4367283"/>
              <a:gd name="connsiteY31" fmla="*/ 245659 h 2497540"/>
              <a:gd name="connsiteX32" fmla="*/ 1521725 w 4367283"/>
              <a:gd name="connsiteY32" fmla="*/ 232012 h 2497540"/>
              <a:gd name="connsiteX33" fmla="*/ 1610435 w 4367283"/>
              <a:gd name="connsiteY33" fmla="*/ 218364 h 2497540"/>
              <a:gd name="connsiteX34" fmla="*/ 1658203 w 4367283"/>
              <a:gd name="connsiteY34" fmla="*/ 225188 h 2497540"/>
              <a:gd name="connsiteX35" fmla="*/ 1699146 w 4367283"/>
              <a:gd name="connsiteY35" fmla="*/ 245659 h 2497540"/>
              <a:gd name="connsiteX36" fmla="*/ 1726441 w 4367283"/>
              <a:gd name="connsiteY36" fmla="*/ 307074 h 2497540"/>
              <a:gd name="connsiteX37" fmla="*/ 1746913 w 4367283"/>
              <a:gd name="connsiteY37" fmla="*/ 313898 h 2497540"/>
              <a:gd name="connsiteX38" fmla="*/ 1808328 w 4367283"/>
              <a:gd name="connsiteY38" fmla="*/ 293426 h 2497540"/>
              <a:gd name="connsiteX39" fmla="*/ 1828800 w 4367283"/>
              <a:gd name="connsiteY39" fmla="*/ 286603 h 2497540"/>
              <a:gd name="connsiteX40" fmla="*/ 1842447 w 4367283"/>
              <a:gd name="connsiteY40" fmla="*/ 266131 h 2497540"/>
              <a:gd name="connsiteX41" fmla="*/ 1890214 w 4367283"/>
              <a:gd name="connsiteY41" fmla="*/ 286603 h 2497540"/>
              <a:gd name="connsiteX42" fmla="*/ 1917510 w 4367283"/>
              <a:gd name="connsiteY42" fmla="*/ 327546 h 2497540"/>
              <a:gd name="connsiteX43" fmla="*/ 1978925 w 4367283"/>
              <a:gd name="connsiteY43" fmla="*/ 348018 h 2497540"/>
              <a:gd name="connsiteX44" fmla="*/ 1999397 w 4367283"/>
              <a:gd name="connsiteY44" fmla="*/ 354841 h 2497540"/>
              <a:gd name="connsiteX45" fmla="*/ 2060811 w 4367283"/>
              <a:gd name="connsiteY45" fmla="*/ 361665 h 2497540"/>
              <a:gd name="connsiteX46" fmla="*/ 2094931 w 4367283"/>
              <a:gd name="connsiteY46" fmla="*/ 334370 h 2497540"/>
              <a:gd name="connsiteX47" fmla="*/ 2081283 w 4367283"/>
              <a:gd name="connsiteY47" fmla="*/ 293426 h 2497540"/>
              <a:gd name="connsiteX48" fmla="*/ 2101755 w 4367283"/>
              <a:gd name="connsiteY48" fmla="*/ 245659 h 2497540"/>
              <a:gd name="connsiteX49" fmla="*/ 2163170 w 4367283"/>
              <a:gd name="connsiteY49" fmla="*/ 252483 h 2497540"/>
              <a:gd name="connsiteX50" fmla="*/ 2245056 w 4367283"/>
              <a:gd name="connsiteY50" fmla="*/ 272955 h 2497540"/>
              <a:gd name="connsiteX51" fmla="*/ 2326943 w 4367283"/>
              <a:gd name="connsiteY51" fmla="*/ 307074 h 2497540"/>
              <a:gd name="connsiteX52" fmla="*/ 2374710 w 4367283"/>
              <a:gd name="connsiteY52" fmla="*/ 320722 h 2497540"/>
              <a:gd name="connsiteX53" fmla="*/ 2429301 w 4367283"/>
              <a:gd name="connsiteY53" fmla="*/ 327546 h 2497540"/>
              <a:gd name="connsiteX54" fmla="*/ 2470244 w 4367283"/>
              <a:gd name="connsiteY54" fmla="*/ 341194 h 2497540"/>
              <a:gd name="connsiteX55" fmla="*/ 2490716 w 4367283"/>
              <a:gd name="connsiteY55" fmla="*/ 348018 h 2497540"/>
              <a:gd name="connsiteX56" fmla="*/ 2497540 w 4367283"/>
              <a:gd name="connsiteY56" fmla="*/ 450376 h 2497540"/>
              <a:gd name="connsiteX57" fmla="*/ 2429301 w 4367283"/>
              <a:gd name="connsiteY57" fmla="*/ 429904 h 2497540"/>
              <a:gd name="connsiteX58" fmla="*/ 2408829 w 4367283"/>
              <a:gd name="connsiteY58" fmla="*/ 423080 h 2497540"/>
              <a:gd name="connsiteX59" fmla="*/ 2367886 w 4367283"/>
              <a:gd name="connsiteY59" fmla="*/ 429904 h 2497540"/>
              <a:gd name="connsiteX60" fmla="*/ 2347414 w 4367283"/>
              <a:gd name="connsiteY60" fmla="*/ 436728 h 2497540"/>
              <a:gd name="connsiteX61" fmla="*/ 2340591 w 4367283"/>
              <a:gd name="connsiteY61" fmla="*/ 457200 h 2497540"/>
              <a:gd name="connsiteX62" fmla="*/ 2320119 w 4367283"/>
              <a:gd name="connsiteY62" fmla="*/ 470847 h 2497540"/>
              <a:gd name="connsiteX63" fmla="*/ 2306471 w 4367283"/>
              <a:gd name="connsiteY63" fmla="*/ 491319 h 2497540"/>
              <a:gd name="connsiteX64" fmla="*/ 2299647 w 4367283"/>
              <a:gd name="connsiteY64" fmla="*/ 511791 h 2497540"/>
              <a:gd name="connsiteX65" fmla="*/ 2272352 w 4367283"/>
              <a:gd name="connsiteY65" fmla="*/ 552734 h 2497540"/>
              <a:gd name="connsiteX66" fmla="*/ 2258704 w 4367283"/>
              <a:gd name="connsiteY66" fmla="*/ 593677 h 2497540"/>
              <a:gd name="connsiteX67" fmla="*/ 2245056 w 4367283"/>
              <a:gd name="connsiteY67" fmla="*/ 614149 h 2497540"/>
              <a:gd name="connsiteX68" fmla="*/ 2231408 w 4367283"/>
              <a:gd name="connsiteY68" fmla="*/ 655092 h 2497540"/>
              <a:gd name="connsiteX69" fmla="*/ 2224585 w 4367283"/>
              <a:gd name="connsiteY69" fmla="*/ 675564 h 2497540"/>
              <a:gd name="connsiteX70" fmla="*/ 2231408 w 4367283"/>
              <a:gd name="connsiteY70" fmla="*/ 716507 h 2497540"/>
              <a:gd name="connsiteX71" fmla="*/ 2265528 w 4367283"/>
              <a:gd name="connsiteY71" fmla="*/ 723331 h 2497540"/>
              <a:gd name="connsiteX72" fmla="*/ 2286000 w 4367283"/>
              <a:gd name="connsiteY72" fmla="*/ 730155 h 2497540"/>
              <a:gd name="connsiteX73" fmla="*/ 2313295 w 4367283"/>
              <a:gd name="connsiteY73" fmla="*/ 771098 h 2497540"/>
              <a:gd name="connsiteX74" fmla="*/ 2320119 w 4367283"/>
              <a:gd name="connsiteY74" fmla="*/ 791570 h 2497540"/>
              <a:gd name="connsiteX75" fmla="*/ 2340591 w 4367283"/>
              <a:gd name="connsiteY75" fmla="*/ 812041 h 2497540"/>
              <a:gd name="connsiteX76" fmla="*/ 2361062 w 4367283"/>
              <a:gd name="connsiteY76" fmla="*/ 852985 h 2497540"/>
              <a:gd name="connsiteX77" fmla="*/ 2374710 w 4367283"/>
              <a:gd name="connsiteY77" fmla="*/ 893928 h 2497540"/>
              <a:gd name="connsiteX78" fmla="*/ 2422477 w 4367283"/>
              <a:gd name="connsiteY78" fmla="*/ 948519 h 2497540"/>
              <a:gd name="connsiteX79" fmla="*/ 2470244 w 4367283"/>
              <a:gd name="connsiteY79" fmla="*/ 996286 h 2497540"/>
              <a:gd name="connsiteX80" fmla="*/ 2490716 w 4367283"/>
              <a:gd name="connsiteY80" fmla="*/ 1016758 h 2497540"/>
              <a:gd name="connsiteX81" fmla="*/ 2511188 w 4367283"/>
              <a:gd name="connsiteY81" fmla="*/ 1023582 h 2497540"/>
              <a:gd name="connsiteX82" fmla="*/ 2552131 w 4367283"/>
              <a:gd name="connsiteY82" fmla="*/ 1050877 h 2497540"/>
              <a:gd name="connsiteX83" fmla="*/ 2552131 w 4367283"/>
              <a:gd name="connsiteY83" fmla="*/ 1050877 h 2497540"/>
              <a:gd name="connsiteX84" fmla="*/ 2593074 w 4367283"/>
              <a:gd name="connsiteY84" fmla="*/ 1078173 h 2497540"/>
              <a:gd name="connsiteX85" fmla="*/ 2634017 w 4367283"/>
              <a:gd name="connsiteY85" fmla="*/ 1098644 h 2497540"/>
              <a:gd name="connsiteX86" fmla="*/ 2668137 w 4367283"/>
              <a:gd name="connsiteY86" fmla="*/ 1139588 h 2497540"/>
              <a:gd name="connsiteX87" fmla="*/ 2709080 w 4367283"/>
              <a:gd name="connsiteY87" fmla="*/ 1160059 h 2497540"/>
              <a:gd name="connsiteX88" fmla="*/ 2763671 w 4367283"/>
              <a:gd name="connsiteY88" fmla="*/ 1194179 h 2497540"/>
              <a:gd name="connsiteX89" fmla="*/ 2784143 w 4367283"/>
              <a:gd name="connsiteY89" fmla="*/ 1207826 h 2497540"/>
              <a:gd name="connsiteX90" fmla="*/ 2804614 w 4367283"/>
              <a:gd name="connsiteY90" fmla="*/ 1214650 h 2497540"/>
              <a:gd name="connsiteX91" fmla="*/ 2845558 w 4367283"/>
              <a:gd name="connsiteY91" fmla="*/ 1241946 h 2497540"/>
              <a:gd name="connsiteX92" fmla="*/ 2886501 w 4367283"/>
              <a:gd name="connsiteY92" fmla="*/ 1255594 h 2497540"/>
              <a:gd name="connsiteX93" fmla="*/ 2947916 w 4367283"/>
              <a:gd name="connsiteY93" fmla="*/ 1282889 h 2497540"/>
              <a:gd name="connsiteX94" fmla="*/ 2968388 w 4367283"/>
              <a:gd name="connsiteY94" fmla="*/ 1289713 h 2497540"/>
              <a:gd name="connsiteX95" fmla="*/ 3029803 w 4367283"/>
              <a:gd name="connsiteY95" fmla="*/ 1323832 h 2497540"/>
              <a:gd name="connsiteX96" fmla="*/ 3070746 w 4367283"/>
              <a:gd name="connsiteY96" fmla="*/ 1344304 h 2497540"/>
              <a:gd name="connsiteX97" fmla="*/ 3091217 w 4367283"/>
              <a:gd name="connsiteY97" fmla="*/ 1357952 h 2497540"/>
              <a:gd name="connsiteX98" fmla="*/ 3132161 w 4367283"/>
              <a:gd name="connsiteY98" fmla="*/ 1378423 h 2497540"/>
              <a:gd name="connsiteX99" fmla="*/ 3179928 w 4367283"/>
              <a:gd name="connsiteY99" fmla="*/ 1426191 h 2497540"/>
              <a:gd name="connsiteX100" fmla="*/ 3220871 w 4367283"/>
              <a:gd name="connsiteY100" fmla="*/ 1453486 h 2497540"/>
              <a:gd name="connsiteX101" fmla="*/ 3241343 w 4367283"/>
              <a:gd name="connsiteY101" fmla="*/ 1467134 h 2497540"/>
              <a:gd name="connsiteX102" fmla="*/ 3282286 w 4367283"/>
              <a:gd name="connsiteY102" fmla="*/ 1480782 h 2497540"/>
              <a:gd name="connsiteX103" fmla="*/ 3309582 w 4367283"/>
              <a:gd name="connsiteY103" fmla="*/ 1494429 h 2497540"/>
              <a:gd name="connsiteX104" fmla="*/ 3330053 w 4367283"/>
              <a:gd name="connsiteY104" fmla="*/ 1508077 h 2497540"/>
              <a:gd name="connsiteX105" fmla="*/ 3350525 w 4367283"/>
              <a:gd name="connsiteY105" fmla="*/ 1514901 h 2497540"/>
              <a:gd name="connsiteX106" fmla="*/ 3384644 w 4367283"/>
              <a:gd name="connsiteY106" fmla="*/ 1576316 h 2497540"/>
              <a:gd name="connsiteX107" fmla="*/ 3398292 w 4367283"/>
              <a:gd name="connsiteY107" fmla="*/ 1596788 h 2497540"/>
              <a:gd name="connsiteX108" fmla="*/ 3411940 w 4367283"/>
              <a:gd name="connsiteY108" fmla="*/ 1637731 h 2497540"/>
              <a:gd name="connsiteX109" fmla="*/ 3432411 w 4367283"/>
              <a:gd name="connsiteY109" fmla="*/ 1644555 h 2497540"/>
              <a:gd name="connsiteX110" fmla="*/ 3439235 w 4367283"/>
              <a:gd name="connsiteY110" fmla="*/ 1665026 h 2497540"/>
              <a:gd name="connsiteX111" fmla="*/ 3480179 w 4367283"/>
              <a:gd name="connsiteY111" fmla="*/ 1685498 h 2497540"/>
              <a:gd name="connsiteX112" fmla="*/ 3521122 w 4367283"/>
              <a:gd name="connsiteY112" fmla="*/ 1712794 h 2497540"/>
              <a:gd name="connsiteX113" fmla="*/ 3541594 w 4367283"/>
              <a:gd name="connsiteY113" fmla="*/ 1719618 h 2497540"/>
              <a:gd name="connsiteX114" fmla="*/ 3582537 w 4367283"/>
              <a:gd name="connsiteY114" fmla="*/ 1746913 h 2497540"/>
              <a:gd name="connsiteX115" fmla="*/ 3643952 w 4367283"/>
              <a:gd name="connsiteY115" fmla="*/ 1767385 h 2497540"/>
              <a:gd name="connsiteX116" fmla="*/ 3705367 w 4367283"/>
              <a:gd name="connsiteY116" fmla="*/ 1787856 h 2497540"/>
              <a:gd name="connsiteX117" fmla="*/ 3725838 w 4367283"/>
              <a:gd name="connsiteY117" fmla="*/ 1794680 h 2497540"/>
              <a:gd name="connsiteX118" fmla="*/ 3794077 w 4367283"/>
              <a:gd name="connsiteY118" fmla="*/ 1787856 h 2497540"/>
              <a:gd name="connsiteX119" fmla="*/ 3821373 w 4367283"/>
              <a:gd name="connsiteY119" fmla="*/ 1781032 h 2497540"/>
              <a:gd name="connsiteX120" fmla="*/ 3889611 w 4367283"/>
              <a:gd name="connsiteY120" fmla="*/ 1787856 h 2497540"/>
              <a:gd name="connsiteX121" fmla="*/ 3937379 w 4367283"/>
              <a:gd name="connsiteY121" fmla="*/ 1808328 h 2497540"/>
              <a:gd name="connsiteX122" fmla="*/ 3978322 w 4367283"/>
              <a:gd name="connsiteY122" fmla="*/ 1835623 h 2497540"/>
              <a:gd name="connsiteX123" fmla="*/ 3991970 w 4367283"/>
              <a:gd name="connsiteY123" fmla="*/ 1856095 h 2497540"/>
              <a:gd name="connsiteX124" fmla="*/ 4032913 w 4367283"/>
              <a:gd name="connsiteY124" fmla="*/ 1890215 h 2497540"/>
              <a:gd name="connsiteX125" fmla="*/ 4073856 w 4367283"/>
              <a:gd name="connsiteY125" fmla="*/ 1903862 h 2497540"/>
              <a:gd name="connsiteX126" fmla="*/ 4114800 w 4367283"/>
              <a:gd name="connsiteY126" fmla="*/ 1944806 h 2497540"/>
              <a:gd name="connsiteX127" fmla="*/ 4148919 w 4367283"/>
              <a:gd name="connsiteY127" fmla="*/ 1978925 h 2497540"/>
              <a:gd name="connsiteX128" fmla="*/ 4162567 w 4367283"/>
              <a:gd name="connsiteY128" fmla="*/ 1999397 h 2497540"/>
              <a:gd name="connsiteX129" fmla="*/ 4203510 w 4367283"/>
              <a:gd name="connsiteY129" fmla="*/ 2040340 h 2497540"/>
              <a:gd name="connsiteX130" fmla="*/ 4237629 w 4367283"/>
              <a:gd name="connsiteY130" fmla="*/ 2081283 h 2497540"/>
              <a:gd name="connsiteX131" fmla="*/ 4299044 w 4367283"/>
              <a:gd name="connsiteY131" fmla="*/ 2129050 h 2497540"/>
              <a:gd name="connsiteX132" fmla="*/ 4326340 w 4367283"/>
              <a:gd name="connsiteY132" fmla="*/ 2169994 h 2497540"/>
              <a:gd name="connsiteX133" fmla="*/ 4339988 w 4367283"/>
              <a:gd name="connsiteY133" fmla="*/ 2190465 h 2497540"/>
              <a:gd name="connsiteX134" fmla="*/ 4353635 w 4367283"/>
              <a:gd name="connsiteY134" fmla="*/ 2210937 h 2497540"/>
              <a:gd name="connsiteX135" fmla="*/ 4367283 w 4367283"/>
              <a:gd name="connsiteY135" fmla="*/ 2251880 h 2497540"/>
              <a:gd name="connsiteX136" fmla="*/ 4346811 w 4367283"/>
              <a:gd name="connsiteY136" fmla="*/ 2313295 h 2497540"/>
              <a:gd name="connsiteX137" fmla="*/ 4339988 w 4367283"/>
              <a:gd name="connsiteY137" fmla="*/ 2333767 h 2497540"/>
              <a:gd name="connsiteX138" fmla="*/ 4326340 w 4367283"/>
              <a:gd name="connsiteY138" fmla="*/ 2381534 h 2497540"/>
              <a:gd name="connsiteX139" fmla="*/ 4292220 w 4367283"/>
              <a:gd name="connsiteY139" fmla="*/ 2422477 h 2497540"/>
              <a:gd name="connsiteX140" fmla="*/ 4264925 w 4367283"/>
              <a:gd name="connsiteY140" fmla="*/ 2463421 h 2497540"/>
              <a:gd name="connsiteX141" fmla="*/ 4230806 w 4367283"/>
              <a:gd name="connsiteY141" fmla="*/ 2497540 h 2497540"/>
              <a:gd name="connsiteX0" fmla="*/ 0 w 4367283"/>
              <a:gd name="connsiteY0" fmla="*/ 102358 h 2463421"/>
              <a:gd name="connsiteX1" fmla="*/ 34119 w 4367283"/>
              <a:gd name="connsiteY1" fmla="*/ 116006 h 2463421"/>
              <a:gd name="connsiteX2" fmla="*/ 54591 w 4367283"/>
              <a:gd name="connsiteY2" fmla="*/ 122829 h 2463421"/>
              <a:gd name="connsiteX3" fmla="*/ 102358 w 4367283"/>
              <a:gd name="connsiteY3" fmla="*/ 143301 h 2463421"/>
              <a:gd name="connsiteX4" fmla="*/ 177420 w 4367283"/>
              <a:gd name="connsiteY4" fmla="*/ 129653 h 2463421"/>
              <a:gd name="connsiteX5" fmla="*/ 218364 w 4367283"/>
              <a:gd name="connsiteY5" fmla="*/ 102358 h 2463421"/>
              <a:gd name="connsiteX6" fmla="*/ 286603 w 4367283"/>
              <a:gd name="connsiteY6" fmla="*/ 95534 h 2463421"/>
              <a:gd name="connsiteX7" fmla="*/ 348017 w 4367283"/>
              <a:gd name="connsiteY7" fmla="*/ 75062 h 2463421"/>
              <a:gd name="connsiteX8" fmla="*/ 368489 w 4367283"/>
              <a:gd name="connsiteY8" fmla="*/ 68238 h 2463421"/>
              <a:gd name="connsiteX9" fmla="*/ 388961 w 4367283"/>
              <a:gd name="connsiteY9" fmla="*/ 61415 h 2463421"/>
              <a:gd name="connsiteX10" fmla="*/ 409432 w 4367283"/>
              <a:gd name="connsiteY10" fmla="*/ 47767 h 2463421"/>
              <a:gd name="connsiteX11" fmla="*/ 450376 w 4367283"/>
              <a:gd name="connsiteY11" fmla="*/ 34119 h 2463421"/>
              <a:gd name="connsiteX12" fmla="*/ 586853 w 4367283"/>
              <a:gd name="connsiteY12" fmla="*/ 34119 h 2463421"/>
              <a:gd name="connsiteX13" fmla="*/ 661916 w 4367283"/>
              <a:gd name="connsiteY13" fmla="*/ 13647 h 2463421"/>
              <a:gd name="connsiteX14" fmla="*/ 682388 w 4367283"/>
              <a:gd name="connsiteY14" fmla="*/ 6823 h 2463421"/>
              <a:gd name="connsiteX15" fmla="*/ 893928 w 4367283"/>
              <a:gd name="connsiteY15" fmla="*/ 0 h 2463421"/>
              <a:gd name="connsiteX16" fmla="*/ 955343 w 4367283"/>
              <a:gd name="connsiteY16" fmla="*/ 6823 h 2463421"/>
              <a:gd name="connsiteX17" fmla="*/ 962167 w 4367283"/>
              <a:gd name="connsiteY17" fmla="*/ 27295 h 2463421"/>
              <a:gd name="connsiteX18" fmla="*/ 975814 w 4367283"/>
              <a:gd name="connsiteY18" fmla="*/ 47767 h 2463421"/>
              <a:gd name="connsiteX19" fmla="*/ 982638 w 4367283"/>
              <a:gd name="connsiteY19" fmla="*/ 68238 h 2463421"/>
              <a:gd name="connsiteX20" fmla="*/ 1023582 w 4367283"/>
              <a:gd name="connsiteY20" fmla="*/ 95534 h 2463421"/>
              <a:gd name="connsiteX21" fmla="*/ 1044053 w 4367283"/>
              <a:gd name="connsiteY21" fmla="*/ 109182 h 2463421"/>
              <a:gd name="connsiteX22" fmla="*/ 1064525 w 4367283"/>
              <a:gd name="connsiteY22" fmla="*/ 122829 h 2463421"/>
              <a:gd name="connsiteX23" fmla="*/ 1105468 w 4367283"/>
              <a:gd name="connsiteY23" fmla="*/ 136477 h 2463421"/>
              <a:gd name="connsiteX24" fmla="*/ 1146411 w 4367283"/>
              <a:gd name="connsiteY24" fmla="*/ 163773 h 2463421"/>
              <a:gd name="connsiteX25" fmla="*/ 1153235 w 4367283"/>
              <a:gd name="connsiteY25" fmla="*/ 184244 h 2463421"/>
              <a:gd name="connsiteX26" fmla="*/ 1194179 w 4367283"/>
              <a:gd name="connsiteY26" fmla="*/ 218364 h 2463421"/>
              <a:gd name="connsiteX27" fmla="*/ 1207826 w 4367283"/>
              <a:gd name="connsiteY27" fmla="*/ 238835 h 2463421"/>
              <a:gd name="connsiteX28" fmla="*/ 1235122 w 4367283"/>
              <a:gd name="connsiteY28" fmla="*/ 245659 h 2463421"/>
              <a:gd name="connsiteX29" fmla="*/ 1337480 w 4367283"/>
              <a:gd name="connsiteY29" fmla="*/ 266131 h 2463421"/>
              <a:gd name="connsiteX30" fmla="*/ 1378423 w 4367283"/>
              <a:gd name="connsiteY30" fmla="*/ 259307 h 2463421"/>
              <a:gd name="connsiteX31" fmla="*/ 1398895 w 4367283"/>
              <a:gd name="connsiteY31" fmla="*/ 245659 h 2463421"/>
              <a:gd name="connsiteX32" fmla="*/ 1521725 w 4367283"/>
              <a:gd name="connsiteY32" fmla="*/ 232012 h 2463421"/>
              <a:gd name="connsiteX33" fmla="*/ 1610435 w 4367283"/>
              <a:gd name="connsiteY33" fmla="*/ 218364 h 2463421"/>
              <a:gd name="connsiteX34" fmla="*/ 1658203 w 4367283"/>
              <a:gd name="connsiteY34" fmla="*/ 225188 h 2463421"/>
              <a:gd name="connsiteX35" fmla="*/ 1699146 w 4367283"/>
              <a:gd name="connsiteY35" fmla="*/ 245659 h 2463421"/>
              <a:gd name="connsiteX36" fmla="*/ 1726441 w 4367283"/>
              <a:gd name="connsiteY36" fmla="*/ 307074 h 2463421"/>
              <a:gd name="connsiteX37" fmla="*/ 1746913 w 4367283"/>
              <a:gd name="connsiteY37" fmla="*/ 313898 h 2463421"/>
              <a:gd name="connsiteX38" fmla="*/ 1808328 w 4367283"/>
              <a:gd name="connsiteY38" fmla="*/ 293426 h 2463421"/>
              <a:gd name="connsiteX39" fmla="*/ 1828800 w 4367283"/>
              <a:gd name="connsiteY39" fmla="*/ 286603 h 2463421"/>
              <a:gd name="connsiteX40" fmla="*/ 1842447 w 4367283"/>
              <a:gd name="connsiteY40" fmla="*/ 266131 h 2463421"/>
              <a:gd name="connsiteX41" fmla="*/ 1890214 w 4367283"/>
              <a:gd name="connsiteY41" fmla="*/ 286603 h 2463421"/>
              <a:gd name="connsiteX42" fmla="*/ 1917510 w 4367283"/>
              <a:gd name="connsiteY42" fmla="*/ 327546 h 2463421"/>
              <a:gd name="connsiteX43" fmla="*/ 1978925 w 4367283"/>
              <a:gd name="connsiteY43" fmla="*/ 348018 h 2463421"/>
              <a:gd name="connsiteX44" fmla="*/ 1999397 w 4367283"/>
              <a:gd name="connsiteY44" fmla="*/ 354841 h 2463421"/>
              <a:gd name="connsiteX45" fmla="*/ 2060811 w 4367283"/>
              <a:gd name="connsiteY45" fmla="*/ 361665 h 2463421"/>
              <a:gd name="connsiteX46" fmla="*/ 2094931 w 4367283"/>
              <a:gd name="connsiteY46" fmla="*/ 334370 h 2463421"/>
              <a:gd name="connsiteX47" fmla="*/ 2081283 w 4367283"/>
              <a:gd name="connsiteY47" fmla="*/ 293426 h 2463421"/>
              <a:gd name="connsiteX48" fmla="*/ 2101755 w 4367283"/>
              <a:gd name="connsiteY48" fmla="*/ 245659 h 2463421"/>
              <a:gd name="connsiteX49" fmla="*/ 2163170 w 4367283"/>
              <a:gd name="connsiteY49" fmla="*/ 252483 h 2463421"/>
              <a:gd name="connsiteX50" fmla="*/ 2245056 w 4367283"/>
              <a:gd name="connsiteY50" fmla="*/ 272955 h 2463421"/>
              <a:gd name="connsiteX51" fmla="*/ 2326943 w 4367283"/>
              <a:gd name="connsiteY51" fmla="*/ 307074 h 2463421"/>
              <a:gd name="connsiteX52" fmla="*/ 2374710 w 4367283"/>
              <a:gd name="connsiteY52" fmla="*/ 320722 h 2463421"/>
              <a:gd name="connsiteX53" fmla="*/ 2429301 w 4367283"/>
              <a:gd name="connsiteY53" fmla="*/ 327546 h 2463421"/>
              <a:gd name="connsiteX54" fmla="*/ 2470244 w 4367283"/>
              <a:gd name="connsiteY54" fmla="*/ 341194 h 2463421"/>
              <a:gd name="connsiteX55" fmla="*/ 2490716 w 4367283"/>
              <a:gd name="connsiteY55" fmla="*/ 348018 h 2463421"/>
              <a:gd name="connsiteX56" fmla="*/ 2497540 w 4367283"/>
              <a:gd name="connsiteY56" fmla="*/ 450376 h 2463421"/>
              <a:gd name="connsiteX57" fmla="*/ 2429301 w 4367283"/>
              <a:gd name="connsiteY57" fmla="*/ 429904 h 2463421"/>
              <a:gd name="connsiteX58" fmla="*/ 2408829 w 4367283"/>
              <a:gd name="connsiteY58" fmla="*/ 423080 h 2463421"/>
              <a:gd name="connsiteX59" fmla="*/ 2367886 w 4367283"/>
              <a:gd name="connsiteY59" fmla="*/ 429904 h 2463421"/>
              <a:gd name="connsiteX60" fmla="*/ 2347414 w 4367283"/>
              <a:gd name="connsiteY60" fmla="*/ 436728 h 2463421"/>
              <a:gd name="connsiteX61" fmla="*/ 2340591 w 4367283"/>
              <a:gd name="connsiteY61" fmla="*/ 457200 h 2463421"/>
              <a:gd name="connsiteX62" fmla="*/ 2320119 w 4367283"/>
              <a:gd name="connsiteY62" fmla="*/ 470847 h 2463421"/>
              <a:gd name="connsiteX63" fmla="*/ 2306471 w 4367283"/>
              <a:gd name="connsiteY63" fmla="*/ 491319 h 2463421"/>
              <a:gd name="connsiteX64" fmla="*/ 2299647 w 4367283"/>
              <a:gd name="connsiteY64" fmla="*/ 511791 h 2463421"/>
              <a:gd name="connsiteX65" fmla="*/ 2272352 w 4367283"/>
              <a:gd name="connsiteY65" fmla="*/ 552734 h 2463421"/>
              <a:gd name="connsiteX66" fmla="*/ 2258704 w 4367283"/>
              <a:gd name="connsiteY66" fmla="*/ 593677 h 2463421"/>
              <a:gd name="connsiteX67" fmla="*/ 2245056 w 4367283"/>
              <a:gd name="connsiteY67" fmla="*/ 614149 h 2463421"/>
              <a:gd name="connsiteX68" fmla="*/ 2231408 w 4367283"/>
              <a:gd name="connsiteY68" fmla="*/ 655092 h 2463421"/>
              <a:gd name="connsiteX69" fmla="*/ 2224585 w 4367283"/>
              <a:gd name="connsiteY69" fmla="*/ 675564 h 2463421"/>
              <a:gd name="connsiteX70" fmla="*/ 2231408 w 4367283"/>
              <a:gd name="connsiteY70" fmla="*/ 716507 h 2463421"/>
              <a:gd name="connsiteX71" fmla="*/ 2265528 w 4367283"/>
              <a:gd name="connsiteY71" fmla="*/ 723331 h 2463421"/>
              <a:gd name="connsiteX72" fmla="*/ 2286000 w 4367283"/>
              <a:gd name="connsiteY72" fmla="*/ 730155 h 2463421"/>
              <a:gd name="connsiteX73" fmla="*/ 2313295 w 4367283"/>
              <a:gd name="connsiteY73" fmla="*/ 771098 h 2463421"/>
              <a:gd name="connsiteX74" fmla="*/ 2320119 w 4367283"/>
              <a:gd name="connsiteY74" fmla="*/ 791570 h 2463421"/>
              <a:gd name="connsiteX75" fmla="*/ 2340591 w 4367283"/>
              <a:gd name="connsiteY75" fmla="*/ 812041 h 2463421"/>
              <a:gd name="connsiteX76" fmla="*/ 2361062 w 4367283"/>
              <a:gd name="connsiteY76" fmla="*/ 852985 h 2463421"/>
              <a:gd name="connsiteX77" fmla="*/ 2374710 w 4367283"/>
              <a:gd name="connsiteY77" fmla="*/ 893928 h 2463421"/>
              <a:gd name="connsiteX78" fmla="*/ 2422477 w 4367283"/>
              <a:gd name="connsiteY78" fmla="*/ 948519 h 2463421"/>
              <a:gd name="connsiteX79" fmla="*/ 2470244 w 4367283"/>
              <a:gd name="connsiteY79" fmla="*/ 996286 h 2463421"/>
              <a:gd name="connsiteX80" fmla="*/ 2490716 w 4367283"/>
              <a:gd name="connsiteY80" fmla="*/ 1016758 h 2463421"/>
              <a:gd name="connsiteX81" fmla="*/ 2511188 w 4367283"/>
              <a:gd name="connsiteY81" fmla="*/ 1023582 h 2463421"/>
              <a:gd name="connsiteX82" fmla="*/ 2552131 w 4367283"/>
              <a:gd name="connsiteY82" fmla="*/ 1050877 h 2463421"/>
              <a:gd name="connsiteX83" fmla="*/ 2552131 w 4367283"/>
              <a:gd name="connsiteY83" fmla="*/ 1050877 h 2463421"/>
              <a:gd name="connsiteX84" fmla="*/ 2593074 w 4367283"/>
              <a:gd name="connsiteY84" fmla="*/ 1078173 h 2463421"/>
              <a:gd name="connsiteX85" fmla="*/ 2634017 w 4367283"/>
              <a:gd name="connsiteY85" fmla="*/ 1098644 h 2463421"/>
              <a:gd name="connsiteX86" fmla="*/ 2668137 w 4367283"/>
              <a:gd name="connsiteY86" fmla="*/ 1139588 h 2463421"/>
              <a:gd name="connsiteX87" fmla="*/ 2709080 w 4367283"/>
              <a:gd name="connsiteY87" fmla="*/ 1160059 h 2463421"/>
              <a:gd name="connsiteX88" fmla="*/ 2763671 w 4367283"/>
              <a:gd name="connsiteY88" fmla="*/ 1194179 h 2463421"/>
              <a:gd name="connsiteX89" fmla="*/ 2784143 w 4367283"/>
              <a:gd name="connsiteY89" fmla="*/ 1207826 h 2463421"/>
              <a:gd name="connsiteX90" fmla="*/ 2804614 w 4367283"/>
              <a:gd name="connsiteY90" fmla="*/ 1214650 h 2463421"/>
              <a:gd name="connsiteX91" fmla="*/ 2845558 w 4367283"/>
              <a:gd name="connsiteY91" fmla="*/ 1241946 h 2463421"/>
              <a:gd name="connsiteX92" fmla="*/ 2886501 w 4367283"/>
              <a:gd name="connsiteY92" fmla="*/ 1255594 h 2463421"/>
              <a:gd name="connsiteX93" fmla="*/ 2947916 w 4367283"/>
              <a:gd name="connsiteY93" fmla="*/ 1282889 h 2463421"/>
              <a:gd name="connsiteX94" fmla="*/ 2968388 w 4367283"/>
              <a:gd name="connsiteY94" fmla="*/ 1289713 h 2463421"/>
              <a:gd name="connsiteX95" fmla="*/ 3029803 w 4367283"/>
              <a:gd name="connsiteY95" fmla="*/ 1323832 h 2463421"/>
              <a:gd name="connsiteX96" fmla="*/ 3070746 w 4367283"/>
              <a:gd name="connsiteY96" fmla="*/ 1344304 h 2463421"/>
              <a:gd name="connsiteX97" fmla="*/ 3091217 w 4367283"/>
              <a:gd name="connsiteY97" fmla="*/ 1357952 h 2463421"/>
              <a:gd name="connsiteX98" fmla="*/ 3132161 w 4367283"/>
              <a:gd name="connsiteY98" fmla="*/ 1378423 h 2463421"/>
              <a:gd name="connsiteX99" fmla="*/ 3179928 w 4367283"/>
              <a:gd name="connsiteY99" fmla="*/ 1426191 h 2463421"/>
              <a:gd name="connsiteX100" fmla="*/ 3220871 w 4367283"/>
              <a:gd name="connsiteY100" fmla="*/ 1453486 h 2463421"/>
              <a:gd name="connsiteX101" fmla="*/ 3241343 w 4367283"/>
              <a:gd name="connsiteY101" fmla="*/ 1467134 h 2463421"/>
              <a:gd name="connsiteX102" fmla="*/ 3282286 w 4367283"/>
              <a:gd name="connsiteY102" fmla="*/ 1480782 h 2463421"/>
              <a:gd name="connsiteX103" fmla="*/ 3309582 w 4367283"/>
              <a:gd name="connsiteY103" fmla="*/ 1494429 h 2463421"/>
              <a:gd name="connsiteX104" fmla="*/ 3330053 w 4367283"/>
              <a:gd name="connsiteY104" fmla="*/ 1508077 h 2463421"/>
              <a:gd name="connsiteX105" fmla="*/ 3350525 w 4367283"/>
              <a:gd name="connsiteY105" fmla="*/ 1514901 h 2463421"/>
              <a:gd name="connsiteX106" fmla="*/ 3384644 w 4367283"/>
              <a:gd name="connsiteY106" fmla="*/ 1576316 h 2463421"/>
              <a:gd name="connsiteX107" fmla="*/ 3398292 w 4367283"/>
              <a:gd name="connsiteY107" fmla="*/ 1596788 h 2463421"/>
              <a:gd name="connsiteX108" fmla="*/ 3411940 w 4367283"/>
              <a:gd name="connsiteY108" fmla="*/ 1637731 h 2463421"/>
              <a:gd name="connsiteX109" fmla="*/ 3432411 w 4367283"/>
              <a:gd name="connsiteY109" fmla="*/ 1644555 h 2463421"/>
              <a:gd name="connsiteX110" fmla="*/ 3439235 w 4367283"/>
              <a:gd name="connsiteY110" fmla="*/ 1665026 h 2463421"/>
              <a:gd name="connsiteX111" fmla="*/ 3480179 w 4367283"/>
              <a:gd name="connsiteY111" fmla="*/ 1685498 h 2463421"/>
              <a:gd name="connsiteX112" fmla="*/ 3521122 w 4367283"/>
              <a:gd name="connsiteY112" fmla="*/ 1712794 h 2463421"/>
              <a:gd name="connsiteX113" fmla="*/ 3541594 w 4367283"/>
              <a:gd name="connsiteY113" fmla="*/ 1719618 h 2463421"/>
              <a:gd name="connsiteX114" fmla="*/ 3582537 w 4367283"/>
              <a:gd name="connsiteY114" fmla="*/ 1746913 h 2463421"/>
              <a:gd name="connsiteX115" fmla="*/ 3643952 w 4367283"/>
              <a:gd name="connsiteY115" fmla="*/ 1767385 h 2463421"/>
              <a:gd name="connsiteX116" fmla="*/ 3705367 w 4367283"/>
              <a:gd name="connsiteY116" fmla="*/ 1787856 h 2463421"/>
              <a:gd name="connsiteX117" fmla="*/ 3725838 w 4367283"/>
              <a:gd name="connsiteY117" fmla="*/ 1794680 h 2463421"/>
              <a:gd name="connsiteX118" fmla="*/ 3794077 w 4367283"/>
              <a:gd name="connsiteY118" fmla="*/ 1787856 h 2463421"/>
              <a:gd name="connsiteX119" fmla="*/ 3821373 w 4367283"/>
              <a:gd name="connsiteY119" fmla="*/ 1781032 h 2463421"/>
              <a:gd name="connsiteX120" fmla="*/ 3889611 w 4367283"/>
              <a:gd name="connsiteY120" fmla="*/ 1787856 h 2463421"/>
              <a:gd name="connsiteX121" fmla="*/ 3937379 w 4367283"/>
              <a:gd name="connsiteY121" fmla="*/ 1808328 h 2463421"/>
              <a:gd name="connsiteX122" fmla="*/ 3978322 w 4367283"/>
              <a:gd name="connsiteY122" fmla="*/ 1835623 h 2463421"/>
              <a:gd name="connsiteX123" fmla="*/ 3991970 w 4367283"/>
              <a:gd name="connsiteY123" fmla="*/ 1856095 h 2463421"/>
              <a:gd name="connsiteX124" fmla="*/ 4032913 w 4367283"/>
              <a:gd name="connsiteY124" fmla="*/ 1890215 h 2463421"/>
              <a:gd name="connsiteX125" fmla="*/ 4073856 w 4367283"/>
              <a:gd name="connsiteY125" fmla="*/ 1903862 h 2463421"/>
              <a:gd name="connsiteX126" fmla="*/ 4114800 w 4367283"/>
              <a:gd name="connsiteY126" fmla="*/ 1944806 h 2463421"/>
              <a:gd name="connsiteX127" fmla="*/ 4148919 w 4367283"/>
              <a:gd name="connsiteY127" fmla="*/ 1978925 h 2463421"/>
              <a:gd name="connsiteX128" fmla="*/ 4162567 w 4367283"/>
              <a:gd name="connsiteY128" fmla="*/ 1999397 h 2463421"/>
              <a:gd name="connsiteX129" fmla="*/ 4203510 w 4367283"/>
              <a:gd name="connsiteY129" fmla="*/ 2040340 h 2463421"/>
              <a:gd name="connsiteX130" fmla="*/ 4237629 w 4367283"/>
              <a:gd name="connsiteY130" fmla="*/ 2081283 h 2463421"/>
              <a:gd name="connsiteX131" fmla="*/ 4299044 w 4367283"/>
              <a:gd name="connsiteY131" fmla="*/ 2129050 h 2463421"/>
              <a:gd name="connsiteX132" fmla="*/ 4326340 w 4367283"/>
              <a:gd name="connsiteY132" fmla="*/ 2169994 h 2463421"/>
              <a:gd name="connsiteX133" fmla="*/ 4339988 w 4367283"/>
              <a:gd name="connsiteY133" fmla="*/ 2190465 h 2463421"/>
              <a:gd name="connsiteX134" fmla="*/ 4353635 w 4367283"/>
              <a:gd name="connsiteY134" fmla="*/ 2210937 h 2463421"/>
              <a:gd name="connsiteX135" fmla="*/ 4367283 w 4367283"/>
              <a:gd name="connsiteY135" fmla="*/ 2251880 h 2463421"/>
              <a:gd name="connsiteX136" fmla="*/ 4346811 w 4367283"/>
              <a:gd name="connsiteY136" fmla="*/ 2313295 h 2463421"/>
              <a:gd name="connsiteX137" fmla="*/ 4339988 w 4367283"/>
              <a:gd name="connsiteY137" fmla="*/ 2333767 h 2463421"/>
              <a:gd name="connsiteX138" fmla="*/ 4326340 w 4367283"/>
              <a:gd name="connsiteY138" fmla="*/ 2381534 h 2463421"/>
              <a:gd name="connsiteX139" fmla="*/ 4292220 w 4367283"/>
              <a:gd name="connsiteY139" fmla="*/ 2422477 h 2463421"/>
              <a:gd name="connsiteX140" fmla="*/ 4264925 w 4367283"/>
              <a:gd name="connsiteY140" fmla="*/ 2463421 h 2463421"/>
              <a:gd name="connsiteX0" fmla="*/ 0 w 4367283"/>
              <a:gd name="connsiteY0" fmla="*/ 102358 h 2463421"/>
              <a:gd name="connsiteX1" fmla="*/ 34119 w 4367283"/>
              <a:gd name="connsiteY1" fmla="*/ 116006 h 2463421"/>
              <a:gd name="connsiteX2" fmla="*/ 54591 w 4367283"/>
              <a:gd name="connsiteY2" fmla="*/ 122829 h 2463421"/>
              <a:gd name="connsiteX3" fmla="*/ 102358 w 4367283"/>
              <a:gd name="connsiteY3" fmla="*/ 143301 h 2463421"/>
              <a:gd name="connsiteX4" fmla="*/ 177420 w 4367283"/>
              <a:gd name="connsiteY4" fmla="*/ 129653 h 2463421"/>
              <a:gd name="connsiteX5" fmla="*/ 218364 w 4367283"/>
              <a:gd name="connsiteY5" fmla="*/ 102358 h 2463421"/>
              <a:gd name="connsiteX6" fmla="*/ 286603 w 4367283"/>
              <a:gd name="connsiteY6" fmla="*/ 95534 h 2463421"/>
              <a:gd name="connsiteX7" fmla="*/ 348017 w 4367283"/>
              <a:gd name="connsiteY7" fmla="*/ 75062 h 2463421"/>
              <a:gd name="connsiteX8" fmla="*/ 368489 w 4367283"/>
              <a:gd name="connsiteY8" fmla="*/ 68238 h 2463421"/>
              <a:gd name="connsiteX9" fmla="*/ 388961 w 4367283"/>
              <a:gd name="connsiteY9" fmla="*/ 61415 h 2463421"/>
              <a:gd name="connsiteX10" fmla="*/ 409432 w 4367283"/>
              <a:gd name="connsiteY10" fmla="*/ 47767 h 2463421"/>
              <a:gd name="connsiteX11" fmla="*/ 450376 w 4367283"/>
              <a:gd name="connsiteY11" fmla="*/ 34119 h 2463421"/>
              <a:gd name="connsiteX12" fmla="*/ 586853 w 4367283"/>
              <a:gd name="connsiteY12" fmla="*/ 34119 h 2463421"/>
              <a:gd name="connsiteX13" fmla="*/ 661916 w 4367283"/>
              <a:gd name="connsiteY13" fmla="*/ 13647 h 2463421"/>
              <a:gd name="connsiteX14" fmla="*/ 682388 w 4367283"/>
              <a:gd name="connsiteY14" fmla="*/ 6823 h 2463421"/>
              <a:gd name="connsiteX15" fmla="*/ 893928 w 4367283"/>
              <a:gd name="connsiteY15" fmla="*/ 0 h 2463421"/>
              <a:gd name="connsiteX16" fmla="*/ 955343 w 4367283"/>
              <a:gd name="connsiteY16" fmla="*/ 6823 h 2463421"/>
              <a:gd name="connsiteX17" fmla="*/ 962167 w 4367283"/>
              <a:gd name="connsiteY17" fmla="*/ 27295 h 2463421"/>
              <a:gd name="connsiteX18" fmla="*/ 975814 w 4367283"/>
              <a:gd name="connsiteY18" fmla="*/ 47767 h 2463421"/>
              <a:gd name="connsiteX19" fmla="*/ 982638 w 4367283"/>
              <a:gd name="connsiteY19" fmla="*/ 68238 h 2463421"/>
              <a:gd name="connsiteX20" fmla="*/ 1023582 w 4367283"/>
              <a:gd name="connsiteY20" fmla="*/ 95534 h 2463421"/>
              <a:gd name="connsiteX21" fmla="*/ 1044053 w 4367283"/>
              <a:gd name="connsiteY21" fmla="*/ 109182 h 2463421"/>
              <a:gd name="connsiteX22" fmla="*/ 1064525 w 4367283"/>
              <a:gd name="connsiteY22" fmla="*/ 122829 h 2463421"/>
              <a:gd name="connsiteX23" fmla="*/ 1105468 w 4367283"/>
              <a:gd name="connsiteY23" fmla="*/ 136477 h 2463421"/>
              <a:gd name="connsiteX24" fmla="*/ 1146411 w 4367283"/>
              <a:gd name="connsiteY24" fmla="*/ 163773 h 2463421"/>
              <a:gd name="connsiteX25" fmla="*/ 1153235 w 4367283"/>
              <a:gd name="connsiteY25" fmla="*/ 184244 h 2463421"/>
              <a:gd name="connsiteX26" fmla="*/ 1194179 w 4367283"/>
              <a:gd name="connsiteY26" fmla="*/ 218364 h 2463421"/>
              <a:gd name="connsiteX27" fmla="*/ 1207826 w 4367283"/>
              <a:gd name="connsiteY27" fmla="*/ 238835 h 2463421"/>
              <a:gd name="connsiteX28" fmla="*/ 1235122 w 4367283"/>
              <a:gd name="connsiteY28" fmla="*/ 245659 h 2463421"/>
              <a:gd name="connsiteX29" fmla="*/ 1337480 w 4367283"/>
              <a:gd name="connsiteY29" fmla="*/ 266131 h 2463421"/>
              <a:gd name="connsiteX30" fmla="*/ 1378423 w 4367283"/>
              <a:gd name="connsiteY30" fmla="*/ 259307 h 2463421"/>
              <a:gd name="connsiteX31" fmla="*/ 1398895 w 4367283"/>
              <a:gd name="connsiteY31" fmla="*/ 245659 h 2463421"/>
              <a:gd name="connsiteX32" fmla="*/ 1521725 w 4367283"/>
              <a:gd name="connsiteY32" fmla="*/ 232012 h 2463421"/>
              <a:gd name="connsiteX33" fmla="*/ 1610435 w 4367283"/>
              <a:gd name="connsiteY33" fmla="*/ 218364 h 2463421"/>
              <a:gd name="connsiteX34" fmla="*/ 1658203 w 4367283"/>
              <a:gd name="connsiteY34" fmla="*/ 225188 h 2463421"/>
              <a:gd name="connsiteX35" fmla="*/ 1699146 w 4367283"/>
              <a:gd name="connsiteY35" fmla="*/ 245659 h 2463421"/>
              <a:gd name="connsiteX36" fmla="*/ 1726441 w 4367283"/>
              <a:gd name="connsiteY36" fmla="*/ 307074 h 2463421"/>
              <a:gd name="connsiteX37" fmla="*/ 1746913 w 4367283"/>
              <a:gd name="connsiteY37" fmla="*/ 313898 h 2463421"/>
              <a:gd name="connsiteX38" fmla="*/ 1808328 w 4367283"/>
              <a:gd name="connsiteY38" fmla="*/ 293426 h 2463421"/>
              <a:gd name="connsiteX39" fmla="*/ 1828800 w 4367283"/>
              <a:gd name="connsiteY39" fmla="*/ 286603 h 2463421"/>
              <a:gd name="connsiteX40" fmla="*/ 1842447 w 4367283"/>
              <a:gd name="connsiteY40" fmla="*/ 266131 h 2463421"/>
              <a:gd name="connsiteX41" fmla="*/ 1890214 w 4367283"/>
              <a:gd name="connsiteY41" fmla="*/ 286603 h 2463421"/>
              <a:gd name="connsiteX42" fmla="*/ 1917510 w 4367283"/>
              <a:gd name="connsiteY42" fmla="*/ 327546 h 2463421"/>
              <a:gd name="connsiteX43" fmla="*/ 1978925 w 4367283"/>
              <a:gd name="connsiteY43" fmla="*/ 348018 h 2463421"/>
              <a:gd name="connsiteX44" fmla="*/ 1999397 w 4367283"/>
              <a:gd name="connsiteY44" fmla="*/ 354841 h 2463421"/>
              <a:gd name="connsiteX45" fmla="*/ 2060811 w 4367283"/>
              <a:gd name="connsiteY45" fmla="*/ 361665 h 2463421"/>
              <a:gd name="connsiteX46" fmla="*/ 2094931 w 4367283"/>
              <a:gd name="connsiteY46" fmla="*/ 334370 h 2463421"/>
              <a:gd name="connsiteX47" fmla="*/ 2081283 w 4367283"/>
              <a:gd name="connsiteY47" fmla="*/ 293426 h 2463421"/>
              <a:gd name="connsiteX48" fmla="*/ 2101755 w 4367283"/>
              <a:gd name="connsiteY48" fmla="*/ 245659 h 2463421"/>
              <a:gd name="connsiteX49" fmla="*/ 2163170 w 4367283"/>
              <a:gd name="connsiteY49" fmla="*/ 252483 h 2463421"/>
              <a:gd name="connsiteX50" fmla="*/ 2245056 w 4367283"/>
              <a:gd name="connsiteY50" fmla="*/ 272955 h 2463421"/>
              <a:gd name="connsiteX51" fmla="*/ 2326943 w 4367283"/>
              <a:gd name="connsiteY51" fmla="*/ 307074 h 2463421"/>
              <a:gd name="connsiteX52" fmla="*/ 2374710 w 4367283"/>
              <a:gd name="connsiteY52" fmla="*/ 320722 h 2463421"/>
              <a:gd name="connsiteX53" fmla="*/ 2429301 w 4367283"/>
              <a:gd name="connsiteY53" fmla="*/ 327546 h 2463421"/>
              <a:gd name="connsiteX54" fmla="*/ 2470244 w 4367283"/>
              <a:gd name="connsiteY54" fmla="*/ 341194 h 2463421"/>
              <a:gd name="connsiteX55" fmla="*/ 2490716 w 4367283"/>
              <a:gd name="connsiteY55" fmla="*/ 348018 h 2463421"/>
              <a:gd name="connsiteX56" fmla="*/ 2497540 w 4367283"/>
              <a:gd name="connsiteY56" fmla="*/ 450376 h 2463421"/>
              <a:gd name="connsiteX57" fmla="*/ 2429301 w 4367283"/>
              <a:gd name="connsiteY57" fmla="*/ 429904 h 2463421"/>
              <a:gd name="connsiteX58" fmla="*/ 2408829 w 4367283"/>
              <a:gd name="connsiteY58" fmla="*/ 423080 h 2463421"/>
              <a:gd name="connsiteX59" fmla="*/ 2367886 w 4367283"/>
              <a:gd name="connsiteY59" fmla="*/ 429904 h 2463421"/>
              <a:gd name="connsiteX60" fmla="*/ 2347414 w 4367283"/>
              <a:gd name="connsiteY60" fmla="*/ 436728 h 2463421"/>
              <a:gd name="connsiteX61" fmla="*/ 2340591 w 4367283"/>
              <a:gd name="connsiteY61" fmla="*/ 457200 h 2463421"/>
              <a:gd name="connsiteX62" fmla="*/ 2320119 w 4367283"/>
              <a:gd name="connsiteY62" fmla="*/ 470847 h 2463421"/>
              <a:gd name="connsiteX63" fmla="*/ 2306471 w 4367283"/>
              <a:gd name="connsiteY63" fmla="*/ 491319 h 2463421"/>
              <a:gd name="connsiteX64" fmla="*/ 2299647 w 4367283"/>
              <a:gd name="connsiteY64" fmla="*/ 511791 h 2463421"/>
              <a:gd name="connsiteX65" fmla="*/ 2272352 w 4367283"/>
              <a:gd name="connsiteY65" fmla="*/ 552734 h 2463421"/>
              <a:gd name="connsiteX66" fmla="*/ 2258704 w 4367283"/>
              <a:gd name="connsiteY66" fmla="*/ 593677 h 2463421"/>
              <a:gd name="connsiteX67" fmla="*/ 2245056 w 4367283"/>
              <a:gd name="connsiteY67" fmla="*/ 614149 h 2463421"/>
              <a:gd name="connsiteX68" fmla="*/ 2231408 w 4367283"/>
              <a:gd name="connsiteY68" fmla="*/ 655092 h 2463421"/>
              <a:gd name="connsiteX69" fmla="*/ 2224585 w 4367283"/>
              <a:gd name="connsiteY69" fmla="*/ 675564 h 2463421"/>
              <a:gd name="connsiteX70" fmla="*/ 2231408 w 4367283"/>
              <a:gd name="connsiteY70" fmla="*/ 716507 h 2463421"/>
              <a:gd name="connsiteX71" fmla="*/ 2265528 w 4367283"/>
              <a:gd name="connsiteY71" fmla="*/ 723331 h 2463421"/>
              <a:gd name="connsiteX72" fmla="*/ 2286000 w 4367283"/>
              <a:gd name="connsiteY72" fmla="*/ 730155 h 2463421"/>
              <a:gd name="connsiteX73" fmla="*/ 2313295 w 4367283"/>
              <a:gd name="connsiteY73" fmla="*/ 771098 h 2463421"/>
              <a:gd name="connsiteX74" fmla="*/ 2320119 w 4367283"/>
              <a:gd name="connsiteY74" fmla="*/ 791570 h 2463421"/>
              <a:gd name="connsiteX75" fmla="*/ 2340591 w 4367283"/>
              <a:gd name="connsiteY75" fmla="*/ 812041 h 2463421"/>
              <a:gd name="connsiteX76" fmla="*/ 2361062 w 4367283"/>
              <a:gd name="connsiteY76" fmla="*/ 852985 h 2463421"/>
              <a:gd name="connsiteX77" fmla="*/ 2374710 w 4367283"/>
              <a:gd name="connsiteY77" fmla="*/ 893928 h 2463421"/>
              <a:gd name="connsiteX78" fmla="*/ 2422477 w 4367283"/>
              <a:gd name="connsiteY78" fmla="*/ 948519 h 2463421"/>
              <a:gd name="connsiteX79" fmla="*/ 2470244 w 4367283"/>
              <a:gd name="connsiteY79" fmla="*/ 996286 h 2463421"/>
              <a:gd name="connsiteX80" fmla="*/ 2490716 w 4367283"/>
              <a:gd name="connsiteY80" fmla="*/ 1016758 h 2463421"/>
              <a:gd name="connsiteX81" fmla="*/ 2511188 w 4367283"/>
              <a:gd name="connsiteY81" fmla="*/ 1023582 h 2463421"/>
              <a:gd name="connsiteX82" fmla="*/ 2552131 w 4367283"/>
              <a:gd name="connsiteY82" fmla="*/ 1050877 h 2463421"/>
              <a:gd name="connsiteX83" fmla="*/ 2552131 w 4367283"/>
              <a:gd name="connsiteY83" fmla="*/ 1050877 h 2463421"/>
              <a:gd name="connsiteX84" fmla="*/ 2593074 w 4367283"/>
              <a:gd name="connsiteY84" fmla="*/ 1078173 h 2463421"/>
              <a:gd name="connsiteX85" fmla="*/ 2634017 w 4367283"/>
              <a:gd name="connsiteY85" fmla="*/ 1098644 h 2463421"/>
              <a:gd name="connsiteX86" fmla="*/ 2668137 w 4367283"/>
              <a:gd name="connsiteY86" fmla="*/ 1139588 h 2463421"/>
              <a:gd name="connsiteX87" fmla="*/ 2709080 w 4367283"/>
              <a:gd name="connsiteY87" fmla="*/ 1160059 h 2463421"/>
              <a:gd name="connsiteX88" fmla="*/ 2763671 w 4367283"/>
              <a:gd name="connsiteY88" fmla="*/ 1194179 h 2463421"/>
              <a:gd name="connsiteX89" fmla="*/ 2784143 w 4367283"/>
              <a:gd name="connsiteY89" fmla="*/ 1207826 h 2463421"/>
              <a:gd name="connsiteX90" fmla="*/ 2804614 w 4367283"/>
              <a:gd name="connsiteY90" fmla="*/ 1214650 h 2463421"/>
              <a:gd name="connsiteX91" fmla="*/ 2845558 w 4367283"/>
              <a:gd name="connsiteY91" fmla="*/ 1241946 h 2463421"/>
              <a:gd name="connsiteX92" fmla="*/ 2886501 w 4367283"/>
              <a:gd name="connsiteY92" fmla="*/ 1255594 h 2463421"/>
              <a:gd name="connsiteX93" fmla="*/ 2947916 w 4367283"/>
              <a:gd name="connsiteY93" fmla="*/ 1282889 h 2463421"/>
              <a:gd name="connsiteX94" fmla="*/ 2968388 w 4367283"/>
              <a:gd name="connsiteY94" fmla="*/ 1289713 h 2463421"/>
              <a:gd name="connsiteX95" fmla="*/ 3029803 w 4367283"/>
              <a:gd name="connsiteY95" fmla="*/ 1323832 h 2463421"/>
              <a:gd name="connsiteX96" fmla="*/ 3070746 w 4367283"/>
              <a:gd name="connsiteY96" fmla="*/ 1344304 h 2463421"/>
              <a:gd name="connsiteX97" fmla="*/ 3091217 w 4367283"/>
              <a:gd name="connsiteY97" fmla="*/ 1357952 h 2463421"/>
              <a:gd name="connsiteX98" fmla="*/ 3132161 w 4367283"/>
              <a:gd name="connsiteY98" fmla="*/ 1378423 h 2463421"/>
              <a:gd name="connsiteX99" fmla="*/ 3179928 w 4367283"/>
              <a:gd name="connsiteY99" fmla="*/ 1426191 h 2463421"/>
              <a:gd name="connsiteX100" fmla="*/ 3220871 w 4367283"/>
              <a:gd name="connsiteY100" fmla="*/ 1453486 h 2463421"/>
              <a:gd name="connsiteX101" fmla="*/ 3241343 w 4367283"/>
              <a:gd name="connsiteY101" fmla="*/ 1467134 h 2463421"/>
              <a:gd name="connsiteX102" fmla="*/ 3282286 w 4367283"/>
              <a:gd name="connsiteY102" fmla="*/ 1480782 h 2463421"/>
              <a:gd name="connsiteX103" fmla="*/ 3309582 w 4367283"/>
              <a:gd name="connsiteY103" fmla="*/ 1494429 h 2463421"/>
              <a:gd name="connsiteX104" fmla="*/ 3330053 w 4367283"/>
              <a:gd name="connsiteY104" fmla="*/ 1508077 h 2463421"/>
              <a:gd name="connsiteX105" fmla="*/ 3350525 w 4367283"/>
              <a:gd name="connsiteY105" fmla="*/ 1514901 h 2463421"/>
              <a:gd name="connsiteX106" fmla="*/ 3384644 w 4367283"/>
              <a:gd name="connsiteY106" fmla="*/ 1576316 h 2463421"/>
              <a:gd name="connsiteX107" fmla="*/ 3398292 w 4367283"/>
              <a:gd name="connsiteY107" fmla="*/ 1596788 h 2463421"/>
              <a:gd name="connsiteX108" fmla="*/ 3411940 w 4367283"/>
              <a:gd name="connsiteY108" fmla="*/ 1637731 h 2463421"/>
              <a:gd name="connsiteX109" fmla="*/ 3432411 w 4367283"/>
              <a:gd name="connsiteY109" fmla="*/ 1644555 h 2463421"/>
              <a:gd name="connsiteX110" fmla="*/ 3439235 w 4367283"/>
              <a:gd name="connsiteY110" fmla="*/ 1665026 h 2463421"/>
              <a:gd name="connsiteX111" fmla="*/ 3480179 w 4367283"/>
              <a:gd name="connsiteY111" fmla="*/ 1685498 h 2463421"/>
              <a:gd name="connsiteX112" fmla="*/ 3521122 w 4367283"/>
              <a:gd name="connsiteY112" fmla="*/ 1712794 h 2463421"/>
              <a:gd name="connsiteX113" fmla="*/ 3541594 w 4367283"/>
              <a:gd name="connsiteY113" fmla="*/ 1719618 h 2463421"/>
              <a:gd name="connsiteX114" fmla="*/ 3582537 w 4367283"/>
              <a:gd name="connsiteY114" fmla="*/ 1746913 h 2463421"/>
              <a:gd name="connsiteX115" fmla="*/ 3643952 w 4367283"/>
              <a:gd name="connsiteY115" fmla="*/ 1767385 h 2463421"/>
              <a:gd name="connsiteX116" fmla="*/ 3705367 w 4367283"/>
              <a:gd name="connsiteY116" fmla="*/ 1787856 h 2463421"/>
              <a:gd name="connsiteX117" fmla="*/ 3725838 w 4367283"/>
              <a:gd name="connsiteY117" fmla="*/ 1794680 h 2463421"/>
              <a:gd name="connsiteX118" fmla="*/ 3794077 w 4367283"/>
              <a:gd name="connsiteY118" fmla="*/ 1787856 h 2463421"/>
              <a:gd name="connsiteX119" fmla="*/ 3821373 w 4367283"/>
              <a:gd name="connsiteY119" fmla="*/ 1781032 h 2463421"/>
              <a:gd name="connsiteX120" fmla="*/ 3889611 w 4367283"/>
              <a:gd name="connsiteY120" fmla="*/ 1787856 h 2463421"/>
              <a:gd name="connsiteX121" fmla="*/ 3937379 w 4367283"/>
              <a:gd name="connsiteY121" fmla="*/ 1808328 h 2463421"/>
              <a:gd name="connsiteX122" fmla="*/ 3978322 w 4367283"/>
              <a:gd name="connsiteY122" fmla="*/ 1835623 h 2463421"/>
              <a:gd name="connsiteX123" fmla="*/ 3991970 w 4367283"/>
              <a:gd name="connsiteY123" fmla="*/ 1856095 h 2463421"/>
              <a:gd name="connsiteX124" fmla="*/ 4032913 w 4367283"/>
              <a:gd name="connsiteY124" fmla="*/ 1890215 h 2463421"/>
              <a:gd name="connsiteX125" fmla="*/ 4073856 w 4367283"/>
              <a:gd name="connsiteY125" fmla="*/ 1903862 h 2463421"/>
              <a:gd name="connsiteX126" fmla="*/ 4114800 w 4367283"/>
              <a:gd name="connsiteY126" fmla="*/ 1944806 h 2463421"/>
              <a:gd name="connsiteX127" fmla="*/ 4148919 w 4367283"/>
              <a:gd name="connsiteY127" fmla="*/ 1978925 h 2463421"/>
              <a:gd name="connsiteX128" fmla="*/ 4162567 w 4367283"/>
              <a:gd name="connsiteY128" fmla="*/ 1999397 h 2463421"/>
              <a:gd name="connsiteX129" fmla="*/ 4203510 w 4367283"/>
              <a:gd name="connsiteY129" fmla="*/ 2040340 h 2463421"/>
              <a:gd name="connsiteX130" fmla="*/ 4237629 w 4367283"/>
              <a:gd name="connsiteY130" fmla="*/ 2081283 h 2463421"/>
              <a:gd name="connsiteX131" fmla="*/ 4299044 w 4367283"/>
              <a:gd name="connsiteY131" fmla="*/ 2129050 h 2463421"/>
              <a:gd name="connsiteX132" fmla="*/ 4326340 w 4367283"/>
              <a:gd name="connsiteY132" fmla="*/ 2169994 h 2463421"/>
              <a:gd name="connsiteX133" fmla="*/ 4339988 w 4367283"/>
              <a:gd name="connsiteY133" fmla="*/ 2190465 h 2463421"/>
              <a:gd name="connsiteX134" fmla="*/ 4353635 w 4367283"/>
              <a:gd name="connsiteY134" fmla="*/ 2210937 h 2463421"/>
              <a:gd name="connsiteX135" fmla="*/ 4367283 w 4367283"/>
              <a:gd name="connsiteY135" fmla="*/ 2251880 h 2463421"/>
              <a:gd name="connsiteX136" fmla="*/ 4346811 w 4367283"/>
              <a:gd name="connsiteY136" fmla="*/ 2313295 h 2463421"/>
              <a:gd name="connsiteX137" fmla="*/ 4339988 w 4367283"/>
              <a:gd name="connsiteY137" fmla="*/ 2333767 h 2463421"/>
              <a:gd name="connsiteX138" fmla="*/ 4326340 w 4367283"/>
              <a:gd name="connsiteY138" fmla="*/ 2381534 h 2463421"/>
              <a:gd name="connsiteX139" fmla="*/ 4264925 w 4367283"/>
              <a:gd name="connsiteY139" fmla="*/ 2463421 h 2463421"/>
              <a:gd name="connsiteX0" fmla="*/ 0 w 4367283"/>
              <a:gd name="connsiteY0" fmla="*/ 102358 h 2381534"/>
              <a:gd name="connsiteX1" fmla="*/ 34119 w 4367283"/>
              <a:gd name="connsiteY1" fmla="*/ 116006 h 2381534"/>
              <a:gd name="connsiteX2" fmla="*/ 54591 w 4367283"/>
              <a:gd name="connsiteY2" fmla="*/ 122829 h 2381534"/>
              <a:gd name="connsiteX3" fmla="*/ 102358 w 4367283"/>
              <a:gd name="connsiteY3" fmla="*/ 143301 h 2381534"/>
              <a:gd name="connsiteX4" fmla="*/ 177420 w 4367283"/>
              <a:gd name="connsiteY4" fmla="*/ 129653 h 2381534"/>
              <a:gd name="connsiteX5" fmla="*/ 218364 w 4367283"/>
              <a:gd name="connsiteY5" fmla="*/ 102358 h 2381534"/>
              <a:gd name="connsiteX6" fmla="*/ 286603 w 4367283"/>
              <a:gd name="connsiteY6" fmla="*/ 95534 h 2381534"/>
              <a:gd name="connsiteX7" fmla="*/ 348017 w 4367283"/>
              <a:gd name="connsiteY7" fmla="*/ 75062 h 2381534"/>
              <a:gd name="connsiteX8" fmla="*/ 368489 w 4367283"/>
              <a:gd name="connsiteY8" fmla="*/ 68238 h 2381534"/>
              <a:gd name="connsiteX9" fmla="*/ 388961 w 4367283"/>
              <a:gd name="connsiteY9" fmla="*/ 61415 h 2381534"/>
              <a:gd name="connsiteX10" fmla="*/ 409432 w 4367283"/>
              <a:gd name="connsiteY10" fmla="*/ 47767 h 2381534"/>
              <a:gd name="connsiteX11" fmla="*/ 450376 w 4367283"/>
              <a:gd name="connsiteY11" fmla="*/ 34119 h 2381534"/>
              <a:gd name="connsiteX12" fmla="*/ 586853 w 4367283"/>
              <a:gd name="connsiteY12" fmla="*/ 34119 h 2381534"/>
              <a:gd name="connsiteX13" fmla="*/ 661916 w 4367283"/>
              <a:gd name="connsiteY13" fmla="*/ 13647 h 2381534"/>
              <a:gd name="connsiteX14" fmla="*/ 682388 w 4367283"/>
              <a:gd name="connsiteY14" fmla="*/ 6823 h 2381534"/>
              <a:gd name="connsiteX15" fmla="*/ 893928 w 4367283"/>
              <a:gd name="connsiteY15" fmla="*/ 0 h 2381534"/>
              <a:gd name="connsiteX16" fmla="*/ 955343 w 4367283"/>
              <a:gd name="connsiteY16" fmla="*/ 6823 h 2381534"/>
              <a:gd name="connsiteX17" fmla="*/ 962167 w 4367283"/>
              <a:gd name="connsiteY17" fmla="*/ 27295 h 2381534"/>
              <a:gd name="connsiteX18" fmla="*/ 975814 w 4367283"/>
              <a:gd name="connsiteY18" fmla="*/ 47767 h 2381534"/>
              <a:gd name="connsiteX19" fmla="*/ 982638 w 4367283"/>
              <a:gd name="connsiteY19" fmla="*/ 68238 h 2381534"/>
              <a:gd name="connsiteX20" fmla="*/ 1023582 w 4367283"/>
              <a:gd name="connsiteY20" fmla="*/ 95534 h 2381534"/>
              <a:gd name="connsiteX21" fmla="*/ 1044053 w 4367283"/>
              <a:gd name="connsiteY21" fmla="*/ 109182 h 2381534"/>
              <a:gd name="connsiteX22" fmla="*/ 1064525 w 4367283"/>
              <a:gd name="connsiteY22" fmla="*/ 122829 h 2381534"/>
              <a:gd name="connsiteX23" fmla="*/ 1105468 w 4367283"/>
              <a:gd name="connsiteY23" fmla="*/ 136477 h 2381534"/>
              <a:gd name="connsiteX24" fmla="*/ 1146411 w 4367283"/>
              <a:gd name="connsiteY24" fmla="*/ 163773 h 2381534"/>
              <a:gd name="connsiteX25" fmla="*/ 1153235 w 4367283"/>
              <a:gd name="connsiteY25" fmla="*/ 184244 h 2381534"/>
              <a:gd name="connsiteX26" fmla="*/ 1194179 w 4367283"/>
              <a:gd name="connsiteY26" fmla="*/ 218364 h 2381534"/>
              <a:gd name="connsiteX27" fmla="*/ 1207826 w 4367283"/>
              <a:gd name="connsiteY27" fmla="*/ 238835 h 2381534"/>
              <a:gd name="connsiteX28" fmla="*/ 1235122 w 4367283"/>
              <a:gd name="connsiteY28" fmla="*/ 245659 h 2381534"/>
              <a:gd name="connsiteX29" fmla="*/ 1337480 w 4367283"/>
              <a:gd name="connsiteY29" fmla="*/ 266131 h 2381534"/>
              <a:gd name="connsiteX30" fmla="*/ 1378423 w 4367283"/>
              <a:gd name="connsiteY30" fmla="*/ 259307 h 2381534"/>
              <a:gd name="connsiteX31" fmla="*/ 1398895 w 4367283"/>
              <a:gd name="connsiteY31" fmla="*/ 245659 h 2381534"/>
              <a:gd name="connsiteX32" fmla="*/ 1521725 w 4367283"/>
              <a:gd name="connsiteY32" fmla="*/ 232012 h 2381534"/>
              <a:gd name="connsiteX33" fmla="*/ 1610435 w 4367283"/>
              <a:gd name="connsiteY33" fmla="*/ 218364 h 2381534"/>
              <a:gd name="connsiteX34" fmla="*/ 1658203 w 4367283"/>
              <a:gd name="connsiteY34" fmla="*/ 225188 h 2381534"/>
              <a:gd name="connsiteX35" fmla="*/ 1699146 w 4367283"/>
              <a:gd name="connsiteY35" fmla="*/ 245659 h 2381534"/>
              <a:gd name="connsiteX36" fmla="*/ 1726441 w 4367283"/>
              <a:gd name="connsiteY36" fmla="*/ 307074 h 2381534"/>
              <a:gd name="connsiteX37" fmla="*/ 1746913 w 4367283"/>
              <a:gd name="connsiteY37" fmla="*/ 313898 h 2381534"/>
              <a:gd name="connsiteX38" fmla="*/ 1808328 w 4367283"/>
              <a:gd name="connsiteY38" fmla="*/ 293426 h 2381534"/>
              <a:gd name="connsiteX39" fmla="*/ 1828800 w 4367283"/>
              <a:gd name="connsiteY39" fmla="*/ 286603 h 2381534"/>
              <a:gd name="connsiteX40" fmla="*/ 1842447 w 4367283"/>
              <a:gd name="connsiteY40" fmla="*/ 266131 h 2381534"/>
              <a:gd name="connsiteX41" fmla="*/ 1890214 w 4367283"/>
              <a:gd name="connsiteY41" fmla="*/ 286603 h 2381534"/>
              <a:gd name="connsiteX42" fmla="*/ 1917510 w 4367283"/>
              <a:gd name="connsiteY42" fmla="*/ 327546 h 2381534"/>
              <a:gd name="connsiteX43" fmla="*/ 1978925 w 4367283"/>
              <a:gd name="connsiteY43" fmla="*/ 348018 h 2381534"/>
              <a:gd name="connsiteX44" fmla="*/ 1999397 w 4367283"/>
              <a:gd name="connsiteY44" fmla="*/ 354841 h 2381534"/>
              <a:gd name="connsiteX45" fmla="*/ 2060811 w 4367283"/>
              <a:gd name="connsiteY45" fmla="*/ 361665 h 2381534"/>
              <a:gd name="connsiteX46" fmla="*/ 2094931 w 4367283"/>
              <a:gd name="connsiteY46" fmla="*/ 334370 h 2381534"/>
              <a:gd name="connsiteX47" fmla="*/ 2081283 w 4367283"/>
              <a:gd name="connsiteY47" fmla="*/ 293426 h 2381534"/>
              <a:gd name="connsiteX48" fmla="*/ 2101755 w 4367283"/>
              <a:gd name="connsiteY48" fmla="*/ 245659 h 2381534"/>
              <a:gd name="connsiteX49" fmla="*/ 2163170 w 4367283"/>
              <a:gd name="connsiteY49" fmla="*/ 252483 h 2381534"/>
              <a:gd name="connsiteX50" fmla="*/ 2245056 w 4367283"/>
              <a:gd name="connsiteY50" fmla="*/ 272955 h 2381534"/>
              <a:gd name="connsiteX51" fmla="*/ 2326943 w 4367283"/>
              <a:gd name="connsiteY51" fmla="*/ 307074 h 2381534"/>
              <a:gd name="connsiteX52" fmla="*/ 2374710 w 4367283"/>
              <a:gd name="connsiteY52" fmla="*/ 320722 h 2381534"/>
              <a:gd name="connsiteX53" fmla="*/ 2429301 w 4367283"/>
              <a:gd name="connsiteY53" fmla="*/ 327546 h 2381534"/>
              <a:gd name="connsiteX54" fmla="*/ 2470244 w 4367283"/>
              <a:gd name="connsiteY54" fmla="*/ 341194 h 2381534"/>
              <a:gd name="connsiteX55" fmla="*/ 2490716 w 4367283"/>
              <a:gd name="connsiteY55" fmla="*/ 348018 h 2381534"/>
              <a:gd name="connsiteX56" fmla="*/ 2497540 w 4367283"/>
              <a:gd name="connsiteY56" fmla="*/ 450376 h 2381534"/>
              <a:gd name="connsiteX57" fmla="*/ 2429301 w 4367283"/>
              <a:gd name="connsiteY57" fmla="*/ 429904 h 2381534"/>
              <a:gd name="connsiteX58" fmla="*/ 2408829 w 4367283"/>
              <a:gd name="connsiteY58" fmla="*/ 423080 h 2381534"/>
              <a:gd name="connsiteX59" fmla="*/ 2367886 w 4367283"/>
              <a:gd name="connsiteY59" fmla="*/ 429904 h 2381534"/>
              <a:gd name="connsiteX60" fmla="*/ 2347414 w 4367283"/>
              <a:gd name="connsiteY60" fmla="*/ 436728 h 2381534"/>
              <a:gd name="connsiteX61" fmla="*/ 2340591 w 4367283"/>
              <a:gd name="connsiteY61" fmla="*/ 457200 h 2381534"/>
              <a:gd name="connsiteX62" fmla="*/ 2320119 w 4367283"/>
              <a:gd name="connsiteY62" fmla="*/ 470847 h 2381534"/>
              <a:gd name="connsiteX63" fmla="*/ 2306471 w 4367283"/>
              <a:gd name="connsiteY63" fmla="*/ 491319 h 2381534"/>
              <a:gd name="connsiteX64" fmla="*/ 2299647 w 4367283"/>
              <a:gd name="connsiteY64" fmla="*/ 511791 h 2381534"/>
              <a:gd name="connsiteX65" fmla="*/ 2272352 w 4367283"/>
              <a:gd name="connsiteY65" fmla="*/ 552734 h 2381534"/>
              <a:gd name="connsiteX66" fmla="*/ 2258704 w 4367283"/>
              <a:gd name="connsiteY66" fmla="*/ 593677 h 2381534"/>
              <a:gd name="connsiteX67" fmla="*/ 2245056 w 4367283"/>
              <a:gd name="connsiteY67" fmla="*/ 614149 h 2381534"/>
              <a:gd name="connsiteX68" fmla="*/ 2231408 w 4367283"/>
              <a:gd name="connsiteY68" fmla="*/ 655092 h 2381534"/>
              <a:gd name="connsiteX69" fmla="*/ 2224585 w 4367283"/>
              <a:gd name="connsiteY69" fmla="*/ 675564 h 2381534"/>
              <a:gd name="connsiteX70" fmla="*/ 2231408 w 4367283"/>
              <a:gd name="connsiteY70" fmla="*/ 716507 h 2381534"/>
              <a:gd name="connsiteX71" fmla="*/ 2265528 w 4367283"/>
              <a:gd name="connsiteY71" fmla="*/ 723331 h 2381534"/>
              <a:gd name="connsiteX72" fmla="*/ 2286000 w 4367283"/>
              <a:gd name="connsiteY72" fmla="*/ 730155 h 2381534"/>
              <a:gd name="connsiteX73" fmla="*/ 2313295 w 4367283"/>
              <a:gd name="connsiteY73" fmla="*/ 771098 h 2381534"/>
              <a:gd name="connsiteX74" fmla="*/ 2320119 w 4367283"/>
              <a:gd name="connsiteY74" fmla="*/ 791570 h 2381534"/>
              <a:gd name="connsiteX75" fmla="*/ 2340591 w 4367283"/>
              <a:gd name="connsiteY75" fmla="*/ 812041 h 2381534"/>
              <a:gd name="connsiteX76" fmla="*/ 2361062 w 4367283"/>
              <a:gd name="connsiteY76" fmla="*/ 852985 h 2381534"/>
              <a:gd name="connsiteX77" fmla="*/ 2374710 w 4367283"/>
              <a:gd name="connsiteY77" fmla="*/ 893928 h 2381534"/>
              <a:gd name="connsiteX78" fmla="*/ 2422477 w 4367283"/>
              <a:gd name="connsiteY78" fmla="*/ 948519 h 2381534"/>
              <a:gd name="connsiteX79" fmla="*/ 2470244 w 4367283"/>
              <a:gd name="connsiteY79" fmla="*/ 996286 h 2381534"/>
              <a:gd name="connsiteX80" fmla="*/ 2490716 w 4367283"/>
              <a:gd name="connsiteY80" fmla="*/ 1016758 h 2381534"/>
              <a:gd name="connsiteX81" fmla="*/ 2511188 w 4367283"/>
              <a:gd name="connsiteY81" fmla="*/ 1023582 h 2381534"/>
              <a:gd name="connsiteX82" fmla="*/ 2552131 w 4367283"/>
              <a:gd name="connsiteY82" fmla="*/ 1050877 h 2381534"/>
              <a:gd name="connsiteX83" fmla="*/ 2552131 w 4367283"/>
              <a:gd name="connsiteY83" fmla="*/ 1050877 h 2381534"/>
              <a:gd name="connsiteX84" fmla="*/ 2593074 w 4367283"/>
              <a:gd name="connsiteY84" fmla="*/ 1078173 h 2381534"/>
              <a:gd name="connsiteX85" fmla="*/ 2634017 w 4367283"/>
              <a:gd name="connsiteY85" fmla="*/ 1098644 h 2381534"/>
              <a:gd name="connsiteX86" fmla="*/ 2668137 w 4367283"/>
              <a:gd name="connsiteY86" fmla="*/ 1139588 h 2381534"/>
              <a:gd name="connsiteX87" fmla="*/ 2709080 w 4367283"/>
              <a:gd name="connsiteY87" fmla="*/ 1160059 h 2381534"/>
              <a:gd name="connsiteX88" fmla="*/ 2763671 w 4367283"/>
              <a:gd name="connsiteY88" fmla="*/ 1194179 h 2381534"/>
              <a:gd name="connsiteX89" fmla="*/ 2784143 w 4367283"/>
              <a:gd name="connsiteY89" fmla="*/ 1207826 h 2381534"/>
              <a:gd name="connsiteX90" fmla="*/ 2804614 w 4367283"/>
              <a:gd name="connsiteY90" fmla="*/ 1214650 h 2381534"/>
              <a:gd name="connsiteX91" fmla="*/ 2845558 w 4367283"/>
              <a:gd name="connsiteY91" fmla="*/ 1241946 h 2381534"/>
              <a:gd name="connsiteX92" fmla="*/ 2886501 w 4367283"/>
              <a:gd name="connsiteY92" fmla="*/ 1255594 h 2381534"/>
              <a:gd name="connsiteX93" fmla="*/ 2947916 w 4367283"/>
              <a:gd name="connsiteY93" fmla="*/ 1282889 h 2381534"/>
              <a:gd name="connsiteX94" fmla="*/ 2968388 w 4367283"/>
              <a:gd name="connsiteY94" fmla="*/ 1289713 h 2381534"/>
              <a:gd name="connsiteX95" fmla="*/ 3029803 w 4367283"/>
              <a:gd name="connsiteY95" fmla="*/ 1323832 h 2381534"/>
              <a:gd name="connsiteX96" fmla="*/ 3070746 w 4367283"/>
              <a:gd name="connsiteY96" fmla="*/ 1344304 h 2381534"/>
              <a:gd name="connsiteX97" fmla="*/ 3091217 w 4367283"/>
              <a:gd name="connsiteY97" fmla="*/ 1357952 h 2381534"/>
              <a:gd name="connsiteX98" fmla="*/ 3132161 w 4367283"/>
              <a:gd name="connsiteY98" fmla="*/ 1378423 h 2381534"/>
              <a:gd name="connsiteX99" fmla="*/ 3179928 w 4367283"/>
              <a:gd name="connsiteY99" fmla="*/ 1426191 h 2381534"/>
              <a:gd name="connsiteX100" fmla="*/ 3220871 w 4367283"/>
              <a:gd name="connsiteY100" fmla="*/ 1453486 h 2381534"/>
              <a:gd name="connsiteX101" fmla="*/ 3241343 w 4367283"/>
              <a:gd name="connsiteY101" fmla="*/ 1467134 h 2381534"/>
              <a:gd name="connsiteX102" fmla="*/ 3282286 w 4367283"/>
              <a:gd name="connsiteY102" fmla="*/ 1480782 h 2381534"/>
              <a:gd name="connsiteX103" fmla="*/ 3309582 w 4367283"/>
              <a:gd name="connsiteY103" fmla="*/ 1494429 h 2381534"/>
              <a:gd name="connsiteX104" fmla="*/ 3330053 w 4367283"/>
              <a:gd name="connsiteY104" fmla="*/ 1508077 h 2381534"/>
              <a:gd name="connsiteX105" fmla="*/ 3350525 w 4367283"/>
              <a:gd name="connsiteY105" fmla="*/ 1514901 h 2381534"/>
              <a:gd name="connsiteX106" fmla="*/ 3384644 w 4367283"/>
              <a:gd name="connsiteY106" fmla="*/ 1576316 h 2381534"/>
              <a:gd name="connsiteX107" fmla="*/ 3398292 w 4367283"/>
              <a:gd name="connsiteY107" fmla="*/ 1596788 h 2381534"/>
              <a:gd name="connsiteX108" fmla="*/ 3411940 w 4367283"/>
              <a:gd name="connsiteY108" fmla="*/ 1637731 h 2381534"/>
              <a:gd name="connsiteX109" fmla="*/ 3432411 w 4367283"/>
              <a:gd name="connsiteY109" fmla="*/ 1644555 h 2381534"/>
              <a:gd name="connsiteX110" fmla="*/ 3439235 w 4367283"/>
              <a:gd name="connsiteY110" fmla="*/ 1665026 h 2381534"/>
              <a:gd name="connsiteX111" fmla="*/ 3480179 w 4367283"/>
              <a:gd name="connsiteY111" fmla="*/ 1685498 h 2381534"/>
              <a:gd name="connsiteX112" fmla="*/ 3521122 w 4367283"/>
              <a:gd name="connsiteY112" fmla="*/ 1712794 h 2381534"/>
              <a:gd name="connsiteX113" fmla="*/ 3541594 w 4367283"/>
              <a:gd name="connsiteY113" fmla="*/ 1719618 h 2381534"/>
              <a:gd name="connsiteX114" fmla="*/ 3582537 w 4367283"/>
              <a:gd name="connsiteY114" fmla="*/ 1746913 h 2381534"/>
              <a:gd name="connsiteX115" fmla="*/ 3643952 w 4367283"/>
              <a:gd name="connsiteY115" fmla="*/ 1767385 h 2381534"/>
              <a:gd name="connsiteX116" fmla="*/ 3705367 w 4367283"/>
              <a:gd name="connsiteY116" fmla="*/ 1787856 h 2381534"/>
              <a:gd name="connsiteX117" fmla="*/ 3725838 w 4367283"/>
              <a:gd name="connsiteY117" fmla="*/ 1794680 h 2381534"/>
              <a:gd name="connsiteX118" fmla="*/ 3794077 w 4367283"/>
              <a:gd name="connsiteY118" fmla="*/ 1787856 h 2381534"/>
              <a:gd name="connsiteX119" fmla="*/ 3821373 w 4367283"/>
              <a:gd name="connsiteY119" fmla="*/ 1781032 h 2381534"/>
              <a:gd name="connsiteX120" fmla="*/ 3889611 w 4367283"/>
              <a:gd name="connsiteY120" fmla="*/ 1787856 h 2381534"/>
              <a:gd name="connsiteX121" fmla="*/ 3937379 w 4367283"/>
              <a:gd name="connsiteY121" fmla="*/ 1808328 h 2381534"/>
              <a:gd name="connsiteX122" fmla="*/ 3978322 w 4367283"/>
              <a:gd name="connsiteY122" fmla="*/ 1835623 h 2381534"/>
              <a:gd name="connsiteX123" fmla="*/ 3991970 w 4367283"/>
              <a:gd name="connsiteY123" fmla="*/ 1856095 h 2381534"/>
              <a:gd name="connsiteX124" fmla="*/ 4032913 w 4367283"/>
              <a:gd name="connsiteY124" fmla="*/ 1890215 h 2381534"/>
              <a:gd name="connsiteX125" fmla="*/ 4073856 w 4367283"/>
              <a:gd name="connsiteY125" fmla="*/ 1903862 h 2381534"/>
              <a:gd name="connsiteX126" fmla="*/ 4114800 w 4367283"/>
              <a:gd name="connsiteY126" fmla="*/ 1944806 h 2381534"/>
              <a:gd name="connsiteX127" fmla="*/ 4148919 w 4367283"/>
              <a:gd name="connsiteY127" fmla="*/ 1978925 h 2381534"/>
              <a:gd name="connsiteX128" fmla="*/ 4162567 w 4367283"/>
              <a:gd name="connsiteY128" fmla="*/ 1999397 h 2381534"/>
              <a:gd name="connsiteX129" fmla="*/ 4203510 w 4367283"/>
              <a:gd name="connsiteY129" fmla="*/ 2040340 h 2381534"/>
              <a:gd name="connsiteX130" fmla="*/ 4237629 w 4367283"/>
              <a:gd name="connsiteY130" fmla="*/ 2081283 h 2381534"/>
              <a:gd name="connsiteX131" fmla="*/ 4299044 w 4367283"/>
              <a:gd name="connsiteY131" fmla="*/ 2129050 h 2381534"/>
              <a:gd name="connsiteX132" fmla="*/ 4326340 w 4367283"/>
              <a:gd name="connsiteY132" fmla="*/ 2169994 h 2381534"/>
              <a:gd name="connsiteX133" fmla="*/ 4339988 w 4367283"/>
              <a:gd name="connsiteY133" fmla="*/ 2190465 h 2381534"/>
              <a:gd name="connsiteX134" fmla="*/ 4353635 w 4367283"/>
              <a:gd name="connsiteY134" fmla="*/ 2210937 h 2381534"/>
              <a:gd name="connsiteX135" fmla="*/ 4367283 w 4367283"/>
              <a:gd name="connsiteY135" fmla="*/ 2251880 h 2381534"/>
              <a:gd name="connsiteX136" fmla="*/ 4346811 w 4367283"/>
              <a:gd name="connsiteY136" fmla="*/ 2313295 h 2381534"/>
              <a:gd name="connsiteX137" fmla="*/ 4339988 w 4367283"/>
              <a:gd name="connsiteY137" fmla="*/ 2333767 h 2381534"/>
              <a:gd name="connsiteX138" fmla="*/ 4326340 w 4367283"/>
              <a:gd name="connsiteY138" fmla="*/ 2381534 h 2381534"/>
              <a:gd name="connsiteX0" fmla="*/ 0 w 4367283"/>
              <a:gd name="connsiteY0" fmla="*/ 102358 h 2333767"/>
              <a:gd name="connsiteX1" fmla="*/ 34119 w 4367283"/>
              <a:gd name="connsiteY1" fmla="*/ 116006 h 2333767"/>
              <a:gd name="connsiteX2" fmla="*/ 54591 w 4367283"/>
              <a:gd name="connsiteY2" fmla="*/ 122829 h 2333767"/>
              <a:gd name="connsiteX3" fmla="*/ 102358 w 4367283"/>
              <a:gd name="connsiteY3" fmla="*/ 143301 h 2333767"/>
              <a:gd name="connsiteX4" fmla="*/ 177420 w 4367283"/>
              <a:gd name="connsiteY4" fmla="*/ 129653 h 2333767"/>
              <a:gd name="connsiteX5" fmla="*/ 218364 w 4367283"/>
              <a:gd name="connsiteY5" fmla="*/ 102358 h 2333767"/>
              <a:gd name="connsiteX6" fmla="*/ 286603 w 4367283"/>
              <a:gd name="connsiteY6" fmla="*/ 95534 h 2333767"/>
              <a:gd name="connsiteX7" fmla="*/ 348017 w 4367283"/>
              <a:gd name="connsiteY7" fmla="*/ 75062 h 2333767"/>
              <a:gd name="connsiteX8" fmla="*/ 368489 w 4367283"/>
              <a:gd name="connsiteY8" fmla="*/ 68238 h 2333767"/>
              <a:gd name="connsiteX9" fmla="*/ 388961 w 4367283"/>
              <a:gd name="connsiteY9" fmla="*/ 61415 h 2333767"/>
              <a:gd name="connsiteX10" fmla="*/ 409432 w 4367283"/>
              <a:gd name="connsiteY10" fmla="*/ 47767 h 2333767"/>
              <a:gd name="connsiteX11" fmla="*/ 450376 w 4367283"/>
              <a:gd name="connsiteY11" fmla="*/ 34119 h 2333767"/>
              <a:gd name="connsiteX12" fmla="*/ 586853 w 4367283"/>
              <a:gd name="connsiteY12" fmla="*/ 34119 h 2333767"/>
              <a:gd name="connsiteX13" fmla="*/ 661916 w 4367283"/>
              <a:gd name="connsiteY13" fmla="*/ 13647 h 2333767"/>
              <a:gd name="connsiteX14" fmla="*/ 682388 w 4367283"/>
              <a:gd name="connsiteY14" fmla="*/ 6823 h 2333767"/>
              <a:gd name="connsiteX15" fmla="*/ 893928 w 4367283"/>
              <a:gd name="connsiteY15" fmla="*/ 0 h 2333767"/>
              <a:gd name="connsiteX16" fmla="*/ 955343 w 4367283"/>
              <a:gd name="connsiteY16" fmla="*/ 6823 h 2333767"/>
              <a:gd name="connsiteX17" fmla="*/ 962167 w 4367283"/>
              <a:gd name="connsiteY17" fmla="*/ 27295 h 2333767"/>
              <a:gd name="connsiteX18" fmla="*/ 975814 w 4367283"/>
              <a:gd name="connsiteY18" fmla="*/ 47767 h 2333767"/>
              <a:gd name="connsiteX19" fmla="*/ 982638 w 4367283"/>
              <a:gd name="connsiteY19" fmla="*/ 68238 h 2333767"/>
              <a:gd name="connsiteX20" fmla="*/ 1023582 w 4367283"/>
              <a:gd name="connsiteY20" fmla="*/ 95534 h 2333767"/>
              <a:gd name="connsiteX21" fmla="*/ 1044053 w 4367283"/>
              <a:gd name="connsiteY21" fmla="*/ 109182 h 2333767"/>
              <a:gd name="connsiteX22" fmla="*/ 1064525 w 4367283"/>
              <a:gd name="connsiteY22" fmla="*/ 122829 h 2333767"/>
              <a:gd name="connsiteX23" fmla="*/ 1105468 w 4367283"/>
              <a:gd name="connsiteY23" fmla="*/ 136477 h 2333767"/>
              <a:gd name="connsiteX24" fmla="*/ 1146411 w 4367283"/>
              <a:gd name="connsiteY24" fmla="*/ 163773 h 2333767"/>
              <a:gd name="connsiteX25" fmla="*/ 1153235 w 4367283"/>
              <a:gd name="connsiteY25" fmla="*/ 184244 h 2333767"/>
              <a:gd name="connsiteX26" fmla="*/ 1194179 w 4367283"/>
              <a:gd name="connsiteY26" fmla="*/ 218364 h 2333767"/>
              <a:gd name="connsiteX27" fmla="*/ 1207826 w 4367283"/>
              <a:gd name="connsiteY27" fmla="*/ 238835 h 2333767"/>
              <a:gd name="connsiteX28" fmla="*/ 1235122 w 4367283"/>
              <a:gd name="connsiteY28" fmla="*/ 245659 h 2333767"/>
              <a:gd name="connsiteX29" fmla="*/ 1337480 w 4367283"/>
              <a:gd name="connsiteY29" fmla="*/ 266131 h 2333767"/>
              <a:gd name="connsiteX30" fmla="*/ 1378423 w 4367283"/>
              <a:gd name="connsiteY30" fmla="*/ 259307 h 2333767"/>
              <a:gd name="connsiteX31" fmla="*/ 1398895 w 4367283"/>
              <a:gd name="connsiteY31" fmla="*/ 245659 h 2333767"/>
              <a:gd name="connsiteX32" fmla="*/ 1521725 w 4367283"/>
              <a:gd name="connsiteY32" fmla="*/ 232012 h 2333767"/>
              <a:gd name="connsiteX33" fmla="*/ 1610435 w 4367283"/>
              <a:gd name="connsiteY33" fmla="*/ 218364 h 2333767"/>
              <a:gd name="connsiteX34" fmla="*/ 1658203 w 4367283"/>
              <a:gd name="connsiteY34" fmla="*/ 225188 h 2333767"/>
              <a:gd name="connsiteX35" fmla="*/ 1699146 w 4367283"/>
              <a:gd name="connsiteY35" fmla="*/ 245659 h 2333767"/>
              <a:gd name="connsiteX36" fmla="*/ 1726441 w 4367283"/>
              <a:gd name="connsiteY36" fmla="*/ 307074 h 2333767"/>
              <a:gd name="connsiteX37" fmla="*/ 1746913 w 4367283"/>
              <a:gd name="connsiteY37" fmla="*/ 313898 h 2333767"/>
              <a:gd name="connsiteX38" fmla="*/ 1808328 w 4367283"/>
              <a:gd name="connsiteY38" fmla="*/ 293426 h 2333767"/>
              <a:gd name="connsiteX39" fmla="*/ 1828800 w 4367283"/>
              <a:gd name="connsiteY39" fmla="*/ 286603 h 2333767"/>
              <a:gd name="connsiteX40" fmla="*/ 1842447 w 4367283"/>
              <a:gd name="connsiteY40" fmla="*/ 266131 h 2333767"/>
              <a:gd name="connsiteX41" fmla="*/ 1890214 w 4367283"/>
              <a:gd name="connsiteY41" fmla="*/ 286603 h 2333767"/>
              <a:gd name="connsiteX42" fmla="*/ 1917510 w 4367283"/>
              <a:gd name="connsiteY42" fmla="*/ 327546 h 2333767"/>
              <a:gd name="connsiteX43" fmla="*/ 1978925 w 4367283"/>
              <a:gd name="connsiteY43" fmla="*/ 348018 h 2333767"/>
              <a:gd name="connsiteX44" fmla="*/ 1999397 w 4367283"/>
              <a:gd name="connsiteY44" fmla="*/ 354841 h 2333767"/>
              <a:gd name="connsiteX45" fmla="*/ 2060811 w 4367283"/>
              <a:gd name="connsiteY45" fmla="*/ 361665 h 2333767"/>
              <a:gd name="connsiteX46" fmla="*/ 2094931 w 4367283"/>
              <a:gd name="connsiteY46" fmla="*/ 334370 h 2333767"/>
              <a:gd name="connsiteX47" fmla="*/ 2081283 w 4367283"/>
              <a:gd name="connsiteY47" fmla="*/ 293426 h 2333767"/>
              <a:gd name="connsiteX48" fmla="*/ 2101755 w 4367283"/>
              <a:gd name="connsiteY48" fmla="*/ 245659 h 2333767"/>
              <a:gd name="connsiteX49" fmla="*/ 2163170 w 4367283"/>
              <a:gd name="connsiteY49" fmla="*/ 252483 h 2333767"/>
              <a:gd name="connsiteX50" fmla="*/ 2245056 w 4367283"/>
              <a:gd name="connsiteY50" fmla="*/ 272955 h 2333767"/>
              <a:gd name="connsiteX51" fmla="*/ 2326943 w 4367283"/>
              <a:gd name="connsiteY51" fmla="*/ 307074 h 2333767"/>
              <a:gd name="connsiteX52" fmla="*/ 2374710 w 4367283"/>
              <a:gd name="connsiteY52" fmla="*/ 320722 h 2333767"/>
              <a:gd name="connsiteX53" fmla="*/ 2429301 w 4367283"/>
              <a:gd name="connsiteY53" fmla="*/ 327546 h 2333767"/>
              <a:gd name="connsiteX54" fmla="*/ 2470244 w 4367283"/>
              <a:gd name="connsiteY54" fmla="*/ 341194 h 2333767"/>
              <a:gd name="connsiteX55" fmla="*/ 2490716 w 4367283"/>
              <a:gd name="connsiteY55" fmla="*/ 348018 h 2333767"/>
              <a:gd name="connsiteX56" fmla="*/ 2497540 w 4367283"/>
              <a:gd name="connsiteY56" fmla="*/ 450376 h 2333767"/>
              <a:gd name="connsiteX57" fmla="*/ 2429301 w 4367283"/>
              <a:gd name="connsiteY57" fmla="*/ 429904 h 2333767"/>
              <a:gd name="connsiteX58" fmla="*/ 2408829 w 4367283"/>
              <a:gd name="connsiteY58" fmla="*/ 423080 h 2333767"/>
              <a:gd name="connsiteX59" fmla="*/ 2367886 w 4367283"/>
              <a:gd name="connsiteY59" fmla="*/ 429904 h 2333767"/>
              <a:gd name="connsiteX60" fmla="*/ 2347414 w 4367283"/>
              <a:gd name="connsiteY60" fmla="*/ 436728 h 2333767"/>
              <a:gd name="connsiteX61" fmla="*/ 2340591 w 4367283"/>
              <a:gd name="connsiteY61" fmla="*/ 457200 h 2333767"/>
              <a:gd name="connsiteX62" fmla="*/ 2320119 w 4367283"/>
              <a:gd name="connsiteY62" fmla="*/ 470847 h 2333767"/>
              <a:gd name="connsiteX63" fmla="*/ 2306471 w 4367283"/>
              <a:gd name="connsiteY63" fmla="*/ 491319 h 2333767"/>
              <a:gd name="connsiteX64" fmla="*/ 2299647 w 4367283"/>
              <a:gd name="connsiteY64" fmla="*/ 511791 h 2333767"/>
              <a:gd name="connsiteX65" fmla="*/ 2272352 w 4367283"/>
              <a:gd name="connsiteY65" fmla="*/ 552734 h 2333767"/>
              <a:gd name="connsiteX66" fmla="*/ 2258704 w 4367283"/>
              <a:gd name="connsiteY66" fmla="*/ 593677 h 2333767"/>
              <a:gd name="connsiteX67" fmla="*/ 2245056 w 4367283"/>
              <a:gd name="connsiteY67" fmla="*/ 614149 h 2333767"/>
              <a:gd name="connsiteX68" fmla="*/ 2231408 w 4367283"/>
              <a:gd name="connsiteY68" fmla="*/ 655092 h 2333767"/>
              <a:gd name="connsiteX69" fmla="*/ 2224585 w 4367283"/>
              <a:gd name="connsiteY69" fmla="*/ 675564 h 2333767"/>
              <a:gd name="connsiteX70" fmla="*/ 2231408 w 4367283"/>
              <a:gd name="connsiteY70" fmla="*/ 716507 h 2333767"/>
              <a:gd name="connsiteX71" fmla="*/ 2265528 w 4367283"/>
              <a:gd name="connsiteY71" fmla="*/ 723331 h 2333767"/>
              <a:gd name="connsiteX72" fmla="*/ 2286000 w 4367283"/>
              <a:gd name="connsiteY72" fmla="*/ 730155 h 2333767"/>
              <a:gd name="connsiteX73" fmla="*/ 2313295 w 4367283"/>
              <a:gd name="connsiteY73" fmla="*/ 771098 h 2333767"/>
              <a:gd name="connsiteX74" fmla="*/ 2320119 w 4367283"/>
              <a:gd name="connsiteY74" fmla="*/ 791570 h 2333767"/>
              <a:gd name="connsiteX75" fmla="*/ 2340591 w 4367283"/>
              <a:gd name="connsiteY75" fmla="*/ 812041 h 2333767"/>
              <a:gd name="connsiteX76" fmla="*/ 2361062 w 4367283"/>
              <a:gd name="connsiteY76" fmla="*/ 852985 h 2333767"/>
              <a:gd name="connsiteX77" fmla="*/ 2374710 w 4367283"/>
              <a:gd name="connsiteY77" fmla="*/ 893928 h 2333767"/>
              <a:gd name="connsiteX78" fmla="*/ 2422477 w 4367283"/>
              <a:gd name="connsiteY78" fmla="*/ 948519 h 2333767"/>
              <a:gd name="connsiteX79" fmla="*/ 2470244 w 4367283"/>
              <a:gd name="connsiteY79" fmla="*/ 996286 h 2333767"/>
              <a:gd name="connsiteX80" fmla="*/ 2490716 w 4367283"/>
              <a:gd name="connsiteY80" fmla="*/ 1016758 h 2333767"/>
              <a:gd name="connsiteX81" fmla="*/ 2511188 w 4367283"/>
              <a:gd name="connsiteY81" fmla="*/ 1023582 h 2333767"/>
              <a:gd name="connsiteX82" fmla="*/ 2552131 w 4367283"/>
              <a:gd name="connsiteY82" fmla="*/ 1050877 h 2333767"/>
              <a:gd name="connsiteX83" fmla="*/ 2552131 w 4367283"/>
              <a:gd name="connsiteY83" fmla="*/ 1050877 h 2333767"/>
              <a:gd name="connsiteX84" fmla="*/ 2593074 w 4367283"/>
              <a:gd name="connsiteY84" fmla="*/ 1078173 h 2333767"/>
              <a:gd name="connsiteX85" fmla="*/ 2634017 w 4367283"/>
              <a:gd name="connsiteY85" fmla="*/ 1098644 h 2333767"/>
              <a:gd name="connsiteX86" fmla="*/ 2668137 w 4367283"/>
              <a:gd name="connsiteY86" fmla="*/ 1139588 h 2333767"/>
              <a:gd name="connsiteX87" fmla="*/ 2709080 w 4367283"/>
              <a:gd name="connsiteY87" fmla="*/ 1160059 h 2333767"/>
              <a:gd name="connsiteX88" fmla="*/ 2763671 w 4367283"/>
              <a:gd name="connsiteY88" fmla="*/ 1194179 h 2333767"/>
              <a:gd name="connsiteX89" fmla="*/ 2784143 w 4367283"/>
              <a:gd name="connsiteY89" fmla="*/ 1207826 h 2333767"/>
              <a:gd name="connsiteX90" fmla="*/ 2804614 w 4367283"/>
              <a:gd name="connsiteY90" fmla="*/ 1214650 h 2333767"/>
              <a:gd name="connsiteX91" fmla="*/ 2845558 w 4367283"/>
              <a:gd name="connsiteY91" fmla="*/ 1241946 h 2333767"/>
              <a:gd name="connsiteX92" fmla="*/ 2886501 w 4367283"/>
              <a:gd name="connsiteY92" fmla="*/ 1255594 h 2333767"/>
              <a:gd name="connsiteX93" fmla="*/ 2947916 w 4367283"/>
              <a:gd name="connsiteY93" fmla="*/ 1282889 h 2333767"/>
              <a:gd name="connsiteX94" fmla="*/ 2968388 w 4367283"/>
              <a:gd name="connsiteY94" fmla="*/ 1289713 h 2333767"/>
              <a:gd name="connsiteX95" fmla="*/ 3029803 w 4367283"/>
              <a:gd name="connsiteY95" fmla="*/ 1323832 h 2333767"/>
              <a:gd name="connsiteX96" fmla="*/ 3070746 w 4367283"/>
              <a:gd name="connsiteY96" fmla="*/ 1344304 h 2333767"/>
              <a:gd name="connsiteX97" fmla="*/ 3091217 w 4367283"/>
              <a:gd name="connsiteY97" fmla="*/ 1357952 h 2333767"/>
              <a:gd name="connsiteX98" fmla="*/ 3132161 w 4367283"/>
              <a:gd name="connsiteY98" fmla="*/ 1378423 h 2333767"/>
              <a:gd name="connsiteX99" fmla="*/ 3179928 w 4367283"/>
              <a:gd name="connsiteY99" fmla="*/ 1426191 h 2333767"/>
              <a:gd name="connsiteX100" fmla="*/ 3220871 w 4367283"/>
              <a:gd name="connsiteY100" fmla="*/ 1453486 h 2333767"/>
              <a:gd name="connsiteX101" fmla="*/ 3241343 w 4367283"/>
              <a:gd name="connsiteY101" fmla="*/ 1467134 h 2333767"/>
              <a:gd name="connsiteX102" fmla="*/ 3282286 w 4367283"/>
              <a:gd name="connsiteY102" fmla="*/ 1480782 h 2333767"/>
              <a:gd name="connsiteX103" fmla="*/ 3309582 w 4367283"/>
              <a:gd name="connsiteY103" fmla="*/ 1494429 h 2333767"/>
              <a:gd name="connsiteX104" fmla="*/ 3330053 w 4367283"/>
              <a:gd name="connsiteY104" fmla="*/ 1508077 h 2333767"/>
              <a:gd name="connsiteX105" fmla="*/ 3350525 w 4367283"/>
              <a:gd name="connsiteY105" fmla="*/ 1514901 h 2333767"/>
              <a:gd name="connsiteX106" fmla="*/ 3384644 w 4367283"/>
              <a:gd name="connsiteY106" fmla="*/ 1576316 h 2333767"/>
              <a:gd name="connsiteX107" fmla="*/ 3398292 w 4367283"/>
              <a:gd name="connsiteY107" fmla="*/ 1596788 h 2333767"/>
              <a:gd name="connsiteX108" fmla="*/ 3411940 w 4367283"/>
              <a:gd name="connsiteY108" fmla="*/ 1637731 h 2333767"/>
              <a:gd name="connsiteX109" fmla="*/ 3432411 w 4367283"/>
              <a:gd name="connsiteY109" fmla="*/ 1644555 h 2333767"/>
              <a:gd name="connsiteX110" fmla="*/ 3439235 w 4367283"/>
              <a:gd name="connsiteY110" fmla="*/ 1665026 h 2333767"/>
              <a:gd name="connsiteX111" fmla="*/ 3480179 w 4367283"/>
              <a:gd name="connsiteY111" fmla="*/ 1685498 h 2333767"/>
              <a:gd name="connsiteX112" fmla="*/ 3521122 w 4367283"/>
              <a:gd name="connsiteY112" fmla="*/ 1712794 h 2333767"/>
              <a:gd name="connsiteX113" fmla="*/ 3541594 w 4367283"/>
              <a:gd name="connsiteY113" fmla="*/ 1719618 h 2333767"/>
              <a:gd name="connsiteX114" fmla="*/ 3582537 w 4367283"/>
              <a:gd name="connsiteY114" fmla="*/ 1746913 h 2333767"/>
              <a:gd name="connsiteX115" fmla="*/ 3643952 w 4367283"/>
              <a:gd name="connsiteY115" fmla="*/ 1767385 h 2333767"/>
              <a:gd name="connsiteX116" fmla="*/ 3705367 w 4367283"/>
              <a:gd name="connsiteY116" fmla="*/ 1787856 h 2333767"/>
              <a:gd name="connsiteX117" fmla="*/ 3725838 w 4367283"/>
              <a:gd name="connsiteY117" fmla="*/ 1794680 h 2333767"/>
              <a:gd name="connsiteX118" fmla="*/ 3794077 w 4367283"/>
              <a:gd name="connsiteY118" fmla="*/ 1787856 h 2333767"/>
              <a:gd name="connsiteX119" fmla="*/ 3821373 w 4367283"/>
              <a:gd name="connsiteY119" fmla="*/ 1781032 h 2333767"/>
              <a:gd name="connsiteX120" fmla="*/ 3889611 w 4367283"/>
              <a:gd name="connsiteY120" fmla="*/ 1787856 h 2333767"/>
              <a:gd name="connsiteX121" fmla="*/ 3937379 w 4367283"/>
              <a:gd name="connsiteY121" fmla="*/ 1808328 h 2333767"/>
              <a:gd name="connsiteX122" fmla="*/ 3978322 w 4367283"/>
              <a:gd name="connsiteY122" fmla="*/ 1835623 h 2333767"/>
              <a:gd name="connsiteX123" fmla="*/ 3991970 w 4367283"/>
              <a:gd name="connsiteY123" fmla="*/ 1856095 h 2333767"/>
              <a:gd name="connsiteX124" fmla="*/ 4032913 w 4367283"/>
              <a:gd name="connsiteY124" fmla="*/ 1890215 h 2333767"/>
              <a:gd name="connsiteX125" fmla="*/ 4073856 w 4367283"/>
              <a:gd name="connsiteY125" fmla="*/ 1903862 h 2333767"/>
              <a:gd name="connsiteX126" fmla="*/ 4114800 w 4367283"/>
              <a:gd name="connsiteY126" fmla="*/ 1944806 h 2333767"/>
              <a:gd name="connsiteX127" fmla="*/ 4148919 w 4367283"/>
              <a:gd name="connsiteY127" fmla="*/ 1978925 h 2333767"/>
              <a:gd name="connsiteX128" fmla="*/ 4162567 w 4367283"/>
              <a:gd name="connsiteY128" fmla="*/ 1999397 h 2333767"/>
              <a:gd name="connsiteX129" fmla="*/ 4203510 w 4367283"/>
              <a:gd name="connsiteY129" fmla="*/ 2040340 h 2333767"/>
              <a:gd name="connsiteX130" fmla="*/ 4237629 w 4367283"/>
              <a:gd name="connsiteY130" fmla="*/ 2081283 h 2333767"/>
              <a:gd name="connsiteX131" fmla="*/ 4299044 w 4367283"/>
              <a:gd name="connsiteY131" fmla="*/ 2129050 h 2333767"/>
              <a:gd name="connsiteX132" fmla="*/ 4326340 w 4367283"/>
              <a:gd name="connsiteY132" fmla="*/ 2169994 h 2333767"/>
              <a:gd name="connsiteX133" fmla="*/ 4339988 w 4367283"/>
              <a:gd name="connsiteY133" fmla="*/ 2190465 h 2333767"/>
              <a:gd name="connsiteX134" fmla="*/ 4353635 w 4367283"/>
              <a:gd name="connsiteY134" fmla="*/ 2210937 h 2333767"/>
              <a:gd name="connsiteX135" fmla="*/ 4367283 w 4367283"/>
              <a:gd name="connsiteY135" fmla="*/ 2251880 h 2333767"/>
              <a:gd name="connsiteX136" fmla="*/ 4346811 w 4367283"/>
              <a:gd name="connsiteY136" fmla="*/ 2313295 h 2333767"/>
              <a:gd name="connsiteX137" fmla="*/ 4339988 w 4367283"/>
              <a:gd name="connsiteY137" fmla="*/ 2333767 h 2333767"/>
              <a:gd name="connsiteX0" fmla="*/ 0 w 4367283"/>
              <a:gd name="connsiteY0" fmla="*/ 102358 h 2313295"/>
              <a:gd name="connsiteX1" fmla="*/ 34119 w 4367283"/>
              <a:gd name="connsiteY1" fmla="*/ 116006 h 2313295"/>
              <a:gd name="connsiteX2" fmla="*/ 54591 w 4367283"/>
              <a:gd name="connsiteY2" fmla="*/ 122829 h 2313295"/>
              <a:gd name="connsiteX3" fmla="*/ 102358 w 4367283"/>
              <a:gd name="connsiteY3" fmla="*/ 143301 h 2313295"/>
              <a:gd name="connsiteX4" fmla="*/ 177420 w 4367283"/>
              <a:gd name="connsiteY4" fmla="*/ 129653 h 2313295"/>
              <a:gd name="connsiteX5" fmla="*/ 218364 w 4367283"/>
              <a:gd name="connsiteY5" fmla="*/ 102358 h 2313295"/>
              <a:gd name="connsiteX6" fmla="*/ 286603 w 4367283"/>
              <a:gd name="connsiteY6" fmla="*/ 95534 h 2313295"/>
              <a:gd name="connsiteX7" fmla="*/ 348017 w 4367283"/>
              <a:gd name="connsiteY7" fmla="*/ 75062 h 2313295"/>
              <a:gd name="connsiteX8" fmla="*/ 368489 w 4367283"/>
              <a:gd name="connsiteY8" fmla="*/ 68238 h 2313295"/>
              <a:gd name="connsiteX9" fmla="*/ 388961 w 4367283"/>
              <a:gd name="connsiteY9" fmla="*/ 61415 h 2313295"/>
              <a:gd name="connsiteX10" fmla="*/ 409432 w 4367283"/>
              <a:gd name="connsiteY10" fmla="*/ 47767 h 2313295"/>
              <a:gd name="connsiteX11" fmla="*/ 450376 w 4367283"/>
              <a:gd name="connsiteY11" fmla="*/ 34119 h 2313295"/>
              <a:gd name="connsiteX12" fmla="*/ 586853 w 4367283"/>
              <a:gd name="connsiteY12" fmla="*/ 34119 h 2313295"/>
              <a:gd name="connsiteX13" fmla="*/ 661916 w 4367283"/>
              <a:gd name="connsiteY13" fmla="*/ 13647 h 2313295"/>
              <a:gd name="connsiteX14" fmla="*/ 682388 w 4367283"/>
              <a:gd name="connsiteY14" fmla="*/ 6823 h 2313295"/>
              <a:gd name="connsiteX15" fmla="*/ 893928 w 4367283"/>
              <a:gd name="connsiteY15" fmla="*/ 0 h 2313295"/>
              <a:gd name="connsiteX16" fmla="*/ 955343 w 4367283"/>
              <a:gd name="connsiteY16" fmla="*/ 6823 h 2313295"/>
              <a:gd name="connsiteX17" fmla="*/ 962167 w 4367283"/>
              <a:gd name="connsiteY17" fmla="*/ 27295 h 2313295"/>
              <a:gd name="connsiteX18" fmla="*/ 975814 w 4367283"/>
              <a:gd name="connsiteY18" fmla="*/ 47767 h 2313295"/>
              <a:gd name="connsiteX19" fmla="*/ 982638 w 4367283"/>
              <a:gd name="connsiteY19" fmla="*/ 68238 h 2313295"/>
              <a:gd name="connsiteX20" fmla="*/ 1023582 w 4367283"/>
              <a:gd name="connsiteY20" fmla="*/ 95534 h 2313295"/>
              <a:gd name="connsiteX21" fmla="*/ 1044053 w 4367283"/>
              <a:gd name="connsiteY21" fmla="*/ 109182 h 2313295"/>
              <a:gd name="connsiteX22" fmla="*/ 1064525 w 4367283"/>
              <a:gd name="connsiteY22" fmla="*/ 122829 h 2313295"/>
              <a:gd name="connsiteX23" fmla="*/ 1105468 w 4367283"/>
              <a:gd name="connsiteY23" fmla="*/ 136477 h 2313295"/>
              <a:gd name="connsiteX24" fmla="*/ 1146411 w 4367283"/>
              <a:gd name="connsiteY24" fmla="*/ 163773 h 2313295"/>
              <a:gd name="connsiteX25" fmla="*/ 1153235 w 4367283"/>
              <a:gd name="connsiteY25" fmla="*/ 184244 h 2313295"/>
              <a:gd name="connsiteX26" fmla="*/ 1194179 w 4367283"/>
              <a:gd name="connsiteY26" fmla="*/ 218364 h 2313295"/>
              <a:gd name="connsiteX27" fmla="*/ 1207826 w 4367283"/>
              <a:gd name="connsiteY27" fmla="*/ 238835 h 2313295"/>
              <a:gd name="connsiteX28" fmla="*/ 1235122 w 4367283"/>
              <a:gd name="connsiteY28" fmla="*/ 245659 h 2313295"/>
              <a:gd name="connsiteX29" fmla="*/ 1337480 w 4367283"/>
              <a:gd name="connsiteY29" fmla="*/ 266131 h 2313295"/>
              <a:gd name="connsiteX30" fmla="*/ 1378423 w 4367283"/>
              <a:gd name="connsiteY30" fmla="*/ 259307 h 2313295"/>
              <a:gd name="connsiteX31" fmla="*/ 1398895 w 4367283"/>
              <a:gd name="connsiteY31" fmla="*/ 245659 h 2313295"/>
              <a:gd name="connsiteX32" fmla="*/ 1521725 w 4367283"/>
              <a:gd name="connsiteY32" fmla="*/ 232012 h 2313295"/>
              <a:gd name="connsiteX33" fmla="*/ 1610435 w 4367283"/>
              <a:gd name="connsiteY33" fmla="*/ 218364 h 2313295"/>
              <a:gd name="connsiteX34" fmla="*/ 1658203 w 4367283"/>
              <a:gd name="connsiteY34" fmla="*/ 225188 h 2313295"/>
              <a:gd name="connsiteX35" fmla="*/ 1699146 w 4367283"/>
              <a:gd name="connsiteY35" fmla="*/ 245659 h 2313295"/>
              <a:gd name="connsiteX36" fmla="*/ 1726441 w 4367283"/>
              <a:gd name="connsiteY36" fmla="*/ 307074 h 2313295"/>
              <a:gd name="connsiteX37" fmla="*/ 1746913 w 4367283"/>
              <a:gd name="connsiteY37" fmla="*/ 313898 h 2313295"/>
              <a:gd name="connsiteX38" fmla="*/ 1808328 w 4367283"/>
              <a:gd name="connsiteY38" fmla="*/ 293426 h 2313295"/>
              <a:gd name="connsiteX39" fmla="*/ 1828800 w 4367283"/>
              <a:gd name="connsiteY39" fmla="*/ 286603 h 2313295"/>
              <a:gd name="connsiteX40" fmla="*/ 1842447 w 4367283"/>
              <a:gd name="connsiteY40" fmla="*/ 266131 h 2313295"/>
              <a:gd name="connsiteX41" fmla="*/ 1890214 w 4367283"/>
              <a:gd name="connsiteY41" fmla="*/ 286603 h 2313295"/>
              <a:gd name="connsiteX42" fmla="*/ 1917510 w 4367283"/>
              <a:gd name="connsiteY42" fmla="*/ 327546 h 2313295"/>
              <a:gd name="connsiteX43" fmla="*/ 1978925 w 4367283"/>
              <a:gd name="connsiteY43" fmla="*/ 348018 h 2313295"/>
              <a:gd name="connsiteX44" fmla="*/ 1999397 w 4367283"/>
              <a:gd name="connsiteY44" fmla="*/ 354841 h 2313295"/>
              <a:gd name="connsiteX45" fmla="*/ 2060811 w 4367283"/>
              <a:gd name="connsiteY45" fmla="*/ 361665 h 2313295"/>
              <a:gd name="connsiteX46" fmla="*/ 2094931 w 4367283"/>
              <a:gd name="connsiteY46" fmla="*/ 334370 h 2313295"/>
              <a:gd name="connsiteX47" fmla="*/ 2081283 w 4367283"/>
              <a:gd name="connsiteY47" fmla="*/ 293426 h 2313295"/>
              <a:gd name="connsiteX48" fmla="*/ 2101755 w 4367283"/>
              <a:gd name="connsiteY48" fmla="*/ 245659 h 2313295"/>
              <a:gd name="connsiteX49" fmla="*/ 2163170 w 4367283"/>
              <a:gd name="connsiteY49" fmla="*/ 252483 h 2313295"/>
              <a:gd name="connsiteX50" fmla="*/ 2245056 w 4367283"/>
              <a:gd name="connsiteY50" fmla="*/ 272955 h 2313295"/>
              <a:gd name="connsiteX51" fmla="*/ 2326943 w 4367283"/>
              <a:gd name="connsiteY51" fmla="*/ 307074 h 2313295"/>
              <a:gd name="connsiteX52" fmla="*/ 2374710 w 4367283"/>
              <a:gd name="connsiteY52" fmla="*/ 320722 h 2313295"/>
              <a:gd name="connsiteX53" fmla="*/ 2429301 w 4367283"/>
              <a:gd name="connsiteY53" fmla="*/ 327546 h 2313295"/>
              <a:gd name="connsiteX54" fmla="*/ 2470244 w 4367283"/>
              <a:gd name="connsiteY54" fmla="*/ 341194 h 2313295"/>
              <a:gd name="connsiteX55" fmla="*/ 2490716 w 4367283"/>
              <a:gd name="connsiteY55" fmla="*/ 348018 h 2313295"/>
              <a:gd name="connsiteX56" fmla="*/ 2497540 w 4367283"/>
              <a:gd name="connsiteY56" fmla="*/ 450376 h 2313295"/>
              <a:gd name="connsiteX57" fmla="*/ 2429301 w 4367283"/>
              <a:gd name="connsiteY57" fmla="*/ 429904 h 2313295"/>
              <a:gd name="connsiteX58" fmla="*/ 2408829 w 4367283"/>
              <a:gd name="connsiteY58" fmla="*/ 423080 h 2313295"/>
              <a:gd name="connsiteX59" fmla="*/ 2367886 w 4367283"/>
              <a:gd name="connsiteY59" fmla="*/ 429904 h 2313295"/>
              <a:gd name="connsiteX60" fmla="*/ 2347414 w 4367283"/>
              <a:gd name="connsiteY60" fmla="*/ 436728 h 2313295"/>
              <a:gd name="connsiteX61" fmla="*/ 2340591 w 4367283"/>
              <a:gd name="connsiteY61" fmla="*/ 457200 h 2313295"/>
              <a:gd name="connsiteX62" fmla="*/ 2320119 w 4367283"/>
              <a:gd name="connsiteY62" fmla="*/ 470847 h 2313295"/>
              <a:gd name="connsiteX63" fmla="*/ 2306471 w 4367283"/>
              <a:gd name="connsiteY63" fmla="*/ 491319 h 2313295"/>
              <a:gd name="connsiteX64" fmla="*/ 2299647 w 4367283"/>
              <a:gd name="connsiteY64" fmla="*/ 511791 h 2313295"/>
              <a:gd name="connsiteX65" fmla="*/ 2272352 w 4367283"/>
              <a:gd name="connsiteY65" fmla="*/ 552734 h 2313295"/>
              <a:gd name="connsiteX66" fmla="*/ 2258704 w 4367283"/>
              <a:gd name="connsiteY66" fmla="*/ 593677 h 2313295"/>
              <a:gd name="connsiteX67" fmla="*/ 2245056 w 4367283"/>
              <a:gd name="connsiteY67" fmla="*/ 614149 h 2313295"/>
              <a:gd name="connsiteX68" fmla="*/ 2231408 w 4367283"/>
              <a:gd name="connsiteY68" fmla="*/ 655092 h 2313295"/>
              <a:gd name="connsiteX69" fmla="*/ 2224585 w 4367283"/>
              <a:gd name="connsiteY69" fmla="*/ 675564 h 2313295"/>
              <a:gd name="connsiteX70" fmla="*/ 2231408 w 4367283"/>
              <a:gd name="connsiteY70" fmla="*/ 716507 h 2313295"/>
              <a:gd name="connsiteX71" fmla="*/ 2265528 w 4367283"/>
              <a:gd name="connsiteY71" fmla="*/ 723331 h 2313295"/>
              <a:gd name="connsiteX72" fmla="*/ 2286000 w 4367283"/>
              <a:gd name="connsiteY72" fmla="*/ 730155 h 2313295"/>
              <a:gd name="connsiteX73" fmla="*/ 2313295 w 4367283"/>
              <a:gd name="connsiteY73" fmla="*/ 771098 h 2313295"/>
              <a:gd name="connsiteX74" fmla="*/ 2320119 w 4367283"/>
              <a:gd name="connsiteY74" fmla="*/ 791570 h 2313295"/>
              <a:gd name="connsiteX75" fmla="*/ 2340591 w 4367283"/>
              <a:gd name="connsiteY75" fmla="*/ 812041 h 2313295"/>
              <a:gd name="connsiteX76" fmla="*/ 2361062 w 4367283"/>
              <a:gd name="connsiteY76" fmla="*/ 852985 h 2313295"/>
              <a:gd name="connsiteX77" fmla="*/ 2374710 w 4367283"/>
              <a:gd name="connsiteY77" fmla="*/ 893928 h 2313295"/>
              <a:gd name="connsiteX78" fmla="*/ 2422477 w 4367283"/>
              <a:gd name="connsiteY78" fmla="*/ 948519 h 2313295"/>
              <a:gd name="connsiteX79" fmla="*/ 2470244 w 4367283"/>
              <a:gd name="connsiteY79" fmla="*/ 996286 h 2313295"/>
              <a:gd name="connsiteX80" fmla="*/ 2490716 w 4367283"/>
              <a:gd name="connsiteY80" fmla="*/ 1016758 h 2313295"/>
              <a:gd name="connsiteX81" fmla="*/ 2511188 w 4367283"/>
              <a:gd name="connsiteY81" fmla="*/ 1023582 h 2313295"/>
              <a:gd name="connsiteX82" fmla="*/ 2552131 w 4367283"/>
              <a:gd name="connsiteY82" fmla="*/ 1050877 h 2313295"/>
              <a:gd name="connsiteX83" fmla="*/ 2552131 w 4367283"/>
              <a:gd name="connsiteY83" fmla="*/ 1050877 h 2313295"/>
              <a:gd name="connsiteX84" fmla="*/ 2593074 w 4367283"/>
              <a:gd name="connsiteY84" fmla="*/ 1078173 h 2313295"/>
              <a:gd name="connsiteX85" fmla="*/ 2634017 w 4367283"/>
              <a:gd name="connsiteY85" fmla="*/ 1098644 h 2313295"/>
              <a:gd name="connsiteX86" fmla="*/ 2668137 w 4367283"/>
              <a:gd name="connsiteY86" fmla="*/ 1139588 h 2313295"/>
              <a:gd name="connsiteX87" fmla="*/ 2709080 w 4367283"/>
              <a:gd name="connsiteY87" fmla="*/ 1160059 h 2313295"/>
              <a:gd name="connsiteX88" fmla="*/ 2763671 w 4367283"/>
              <a:gd name="connsiteY88" fmla="*/ 1194179 h 2313295"/>
              <a:gd name="connsiteX89" fmla="*/ 2784143 w 4367283"/>
              <a:gd name="connsiteY89" fmla="*/ 1207826 h 2313295"/>
              <a:gd name="connsiteX90" fmla="*/ 2804614 w 4367283"/>
              <a:gd name="connsiteY90" fmla="*/ 1214650 h 2313295"/>
              <a:gd name="connsiteX91" fmla="*/ 2845558 w 4367283"/>
              <a:gd name="connsiteY91" fmla="*/ 1241946 h 2313295"/>
              <a:gd name="connsiteX92" fmla="*/ 2886501 w 4367283"/>
              <a:gd name="connsiteY92" fmla="*/ 1255594 h 2313295"/>
              <a:gd name="connsiteX93" fmla="*/ 2947916 w 4367283"/>
              <a:gd name="connsiteY93" fmla="*/ 1282889 h 2313295"/>
              <a:gd name="connsiteX94" fmla="*/ 2968388 w 4367283"/>
              <a:gd name="connsiteY94" fmla="*/ 1289713 h 2313295"/>
              <a:gd name="connsiteX95" fmla="*/ 3029803 w 4367283"/>
              <a:gd name="connsiteY95" fmla="*/ 1323832 h 2313295"/>
              <a:gd name="connsiteX96" fmla="*/ 3070746 w 4367283"/>
              <a:gd name="connsiteY96" fmla="*/ 1344304 h 2313295"/>
              <a:gd name="connsiteX97" fmla="*/ 3091217 w 4367283"/>
              <a:gd name="connsiteY97" fmla="*/ 1357952 h 2313295"/>
              <a:gd name="connsiteX98" fmla="*/ 3132161 w 4367283"/>
              <a:gd name="connsiteY98" fmla="*/ 1378423 h 2313295"/>
              <a:gd name="connsiteX99" fmla="*/ 3179928 w 4367283"/>
              <a:gd name="connsiteY99" fmla="*/ 1426191 h 2313295"/>
              <a:gd name="connsiteX100" fmla="*/ 3220871 w 4367283"/>
              <a:gd name="connsiteY100" fmla="*/ 1453486 h 2313295"/>
              <a:gd name="connsiteX101" fmla="*/ 3241343 w 4367283"/>
              <a:gd name="connsiteY101" fmla="*/ 1467134 h 2313295"/>
              <a:gd name="connsiteX102" fmla="*/ 3282286 w 4367283"/>
              <a:gd name="connsiteY102" fmla="*/ 1480782 h 2313295"/>
              <a:gd name="connsiteX103" fmla="*/ 3309582 w 4367283"/>
              <a:gd name="connsiteY103" fmla="*/ 1494429 h 2313295"/>
              <a:gd name="connsiteX104" fmla="*/ 3330053 w 4367283"/>
              <a:gd name="connsiteY104" fmla="*/ 1508077 h 2313295"/>
              <a:gd name="connsiteX105" fmla="*/ 3350525 w 4367283"/>
              <a:gd name="connsiteY105" fmla="*/ 1514901 h 2313295"/>
              <a:gd name="connsiteX106" fmla="*/ 3384644 w 4367283"/>
              <a:gd name="connsiteY106" fmla="*/ 1576316 h 2313295"/>
              <a:gd name="connsiteX107" fmla="*/ 3398292 w 4367283"/>
              <a:gd name="connsiteY107" fmla="*/ 1596788 h 2313295"/>
              <a:gd name="connsiteX108" fmla="*/ 3411940 w 4367283"/>
              <a:gd name="connsiteY108" fmla="*/ 1637731 h 2313295"/>
              <a:gd name="connsiteX109" fmla="*/ 3432411 w 4367283"/>
              <a:gd name="connsiteY109" fmla="*/ 1644555 h 2313295"/>
              <a:gd name="connsiteX110" fmla="*/ 3439235 w 4367283"/>
              <a:gd name="connsiteY110" fmla="*/ 1665026 h 2313295"/>
              <a:gd name="connsiteX111" fmla="*/ 3480179 w 4367283"/>
              <a:gd name="connsiteY111" fmla="*/ 1685498 h 2313295"/>
              <a:gd name="connsiteX112" fmla="*/ 3521122 w 4367283"/>
              <a:gd name="connsiteY112" fmla="*/ 1712794 h 2313295"/>
              <a:gd name="connsiteX113" fmla="*/ 3541594 w 4367283"/>
              <a:gd name="connsiteY113" fmla="*/ 1719618 h 2313295"/>
              <a:gd name="connsiteX114" fmla="*/ 3582537 w 4367283"/>
              <a:gd name="connsiteY114" fmla="*/ 1746913 h 2313295"/>
              <a:gd name="connsiteX115" fmla="*/ 3643952 w 4367283"/>
              <a:gd name="connsiteY115" fmla="*/ 1767385 h 2313295"/>
              <a:gd name="connsiteX116" fmla="*/ 3705367 w 4367283"/>
              <a:gd name="connsiteY116" fmla="*/ 1787856 h 2313295"/>
              <a:gd name="connsiteX117" fmla="*/ 3725838 w 4367283"/>
              <a:gd name="connsiteY117" fmla="*/ 1794680 h 2313295"/>
              <a:gd name="connsiteX118" fmla="*/ 3794077 w 4367283"/>
              <a:gd name="connsiteY118" fmla="*/ 1787856 h 2313295"/>
              <a:gd name="connsiteX119" fmla="*/ 3821373 w 4367283"/>
              <a:gd name="connsiteY119" fmla="*/ 1781032 h 2313295"/>
              <a:gd name="connsiteX120" fmla="*/ 3889611 w 4367283"/>
              <a:gd name="connsiteY120" fmla="*/ 1787856 h 2313295"/>
              <a:gd name="connsiteX121" fmla="*/ 3937379 w 4367283"/>
              <a:gd name="connsiteY121" fmla="*/ 1808328 h 2313295"/>
              <a:gd name="connsiteX122" fmla="*/ 3978322 w 4367283"/>
              <a:gd name="connsiteY122" fmla="*/ 1835623 h 2313295"/>
              <a:gd name="connsiteX123" fmla="*/ 3991970 w 4367283"/>
              <a:gd name="connsiteY123" fmla="*/ 1856095 h 2313295"/>
              <a:gd name="connsiteX124" fmla="*/ 4032913 w 4367283"/>
              <a:gd name="connsiteY124" fmla="*/ 1890215 h 2313295"/>
              <a:gd name="connsiteX125" fmla="*/ 4073856 w 4367283"/>
              <a:gd name="connsiteY125" fmla="*/ 1903862 h 2313295"/>
              <a:gd name="connsiteX126" fmla="*/ 4114800 w 4367283"/>
              <a:gd name="connsiteY126" fmla="*/ 1944806 h 2313295"/>
              <a:gd name="connsiteX127" fmla="*/ 4148919 w 4367283"/>
              <a:gd name="connsiteY127" fmla="*/ 1978925 h 2313295"/>
              <a:gd name="connsiteX128" fmla="*/ 4162567 w 4367283"/>
              <a:gd name="connsiteY128" fmla="*/ 1999397 h 2313295"/>
              <a:gd name="connsiteX129" fmla="*/ 4203510 w 4367283"/>
              <a:gd name="connsiteY129" fmla="*/ 2040340 h 2313295"/>
              <a:gd name="connsiteX130" fmla="*/ 4237629 w 4367283"/>
              <a:gd name="connsiteY130" fmla="*/ 2081283 h 2313295"/>
              <a:gd name="connsiteX131" fmla="*/ 4299044 w 4367283"/>
              <a:gd name="connsiteY131" fmla="*/ 2129050 h 2313295"/>
              <a:gd name="connsiteX132" fmla="*/ 4326340 w 4367283"/>
              <a:gd name="connsiteY132" fmla="*/ 2169994 h 2313295"/>
              <a:gd name="connsiteX133" fmla="*/ 4339988 w 4367283"/>
              <a:gd name="connsiteY133" fmla="*/ 2190465 h 2313295"/>
              <a:gd name="connsiteX134" fmla="*/ 4353635 w 4367283"/>
              <a:gd name="connsiteY134" fmla="*/ 2210937 h 2313295"/>
              <a:gd name="connsiteX135" fmla="*/ 4367283 w 4367283"/>
              <a:gd name="connsiteY135" fmla="*/ 2251880 h 2313295"/>
              <a:gd name="connsiteX136" fmla="*/ 4346811 w 4367283"/>
              <a:gd name="connsiteY136" fmla="*/ 2313295 h 231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367283" h="2313295">
                <a:moveTo>
                  <a:pt x="0" y="102358"/>
                </a:moveTo>
                <a:cubicBezTo>
                  <a:pt x="11373" y="106907"/>
                  <a:pt x="22650" y="111705"/>
                  <a:pt x="34119" y="116006"/>
                </a:cubicBezTo>
                <a:cubicBezTo>
                  <a:pt x="40854" y="118532"/>
                  <a:pt x="48157" y="119612"/>
                  <a:pt x="54591" y="122829"/>
                </a:cubicBezTo>
                <a:cubicBezTo>
                  <a:pt x="101721" y="146393"/>
                  <a:pt x="45543" y="129097"/>
                  <a:pt x="102358" y="143301"/>
                </a:cubicBezTo>
                <a:cubicBezTo>
                  <a:pt x="114259" y="141813"/>
                  <a:pt x="159095" y="139833"/>
                  <a:pt x="177420" y="129653"/>
                </a:cubicBezTo>
                <a:cubicBezTo>
                  <a:pt x="191759" y="121687"/>
                  <a:pt x="202043" y="103990"/>
                  <a:pt x="218364" y="102358"/>
                </a:cubicBezTo>
                <a:lnTo>
                  <a:pt x="286603" y="95534"/>
                </a:lnTo>
                <a:lnTo>
                  <a:pt x="348017" y="75062"/>
                </a:lnTo>
                <a:lnTo>
                  <a:pt x="368489" y="68238"/>
                </a:lnTo>
                <a:lnTo>
                  <a:pt x="388961" y="61415"/>
                </a:lnTo>
                <a:cubicBezTo>
                  <a:pt x="395785" y="56866"/>
                  <a:pt x="401938" y="51098"/>
                  <a:pt x="409432" y="47767"/>
                </a:cubicBezTo>
                <a:cubicBezTo>
                  <a:pt x="422578" y="41924"/>
                  <a:pt x="450376" y="34119"/>
                  <a:pt x="450376" y="34119"/>
                </a:cubicBezTo>
                <a:cubicBezTo>
                  <a:pt x="535684" y="41228"/>
                  <a:pt x="515028" y="45169"/>
                  <a:pt x="586853" y="34119"/>
                </a:cubicBezTo>
                <a:cubicBezTo>
                  <a:pt x="622680" y="28607"/>
                  <a:pt x="625349" y="25836"/>
                  <a:pt x="661916" y="13647"/>
                </a:cubicBezTo>
                <a:cubicBezTo>
                  <a:pt x="668740" y="11372"/>
                  <a:pt x="675199" y="7055"/>
                  <a:pt x="682388" y="6823"/>
                </a:cubicBezTo>
                <a:lnTo>
                  <a:pt x="893928" y="0"/>
                </a:lnTo>
                <a:cubicBezTo>
                  <a:pt x="914400" y="2274"/>
                  <a:pt x="936219" y="-827"/>
                  <a:pt x="955343" y="6823"/>
                </a:cubicBezTo>
                <a:cubicBezTo>
                  <a:pt x="962022" y="9494"/>
                  <a:pt x="958950" y="20861"/>
                  <a:pt x="962167" y="27295"/>
                </a:cubicBezTo>
                <a:cubicBezTo>
                  <a:pt x="965835" y="34630"/>
                  <a:pt x="972146" y="40432"/>
                  <a:pt x="975814" y="47767"/>
                </a:cubicBezTo>
                <a:cubicBezTo>
                  <a:pt x="979031" y="54200"/>
                  <a:pt x="977552" y="63152"/>
                  <a:pt x="982638" y="68238"/>
                </a:cubicBezTo>
                <a:cubicBezTo>
                  <a:pt x="994237" y="79836"/>
                  <a:pt x="1009934" y="86435"/>
                  <a:pt x="1023582" y="95534"/>
                </a:cubicBezTo>
                <a:lnTo>
                  <a:pt x="1044053" y="109182"/>
                </a:lnTo>
                <a:cubicBezTo>
                  <a:pt x="1050877" y="113731"/>
                  <a:pt x="1056745" y="120235"/>
                  <a:pt x="1064525" y="122829"/>
                </a:cubicBezTo>
                <a:cubicBezTo>
                  <a:pt x="1078173" y="127378"/>
                  <a:pt x="1093498" y="128497"/>
                  <a:pt x="1105468" y="136477"/>
                </a:cubicBezTo>
                <a:lnTo>
                  <a:pt x="1146411" y="163773"/>
                </a:lnTo>
                <a:cubicBezTo>
                  <a:pt x="1148686" y="170597"/>
                  <a:pt x="1149245" y="178259"/>
                  <a:pt x="1153235" y="184244"/>
                </a:cubicBezTo>
                <a:cubicBezTo>
                  <a:pt x="1163744" y="200007"/>
                  <a:pt x="1179073" y="208293"/>
                  <a:pt x="1194179" y="218364"/>
                </a:cubicBezTo>
                <a:cubicBezTo>
                  <a:pt x="1198728" y="225188"/>
                  <a:pt x="1201002" y="234286"/>
                  <a:pt x="1207826" y="238835"/>
                </a:cubicBezTo>
                <a:cubicBezTo>
                  <a:pt x="1215630" y="244037"/>
                  <a:pt x="1226139" y="242964"/>
                  <a:pt x="1235122" y="245659"/>
                </a:cubicBezTo>
                <a:cubicBezTo>
                  <a:pt x="1306280" y="267007"/>
                  <a:pt x="1246483" y="256020"/>
                  <a:pt x="1337480" y="266131"/>
                </a:cubicBezTo>
                <a:cubicBezTo>
                  <a:pt x="1351128" y="263856"/>
                  <a:pt x="1365297" y="263682"/>
                  <a:pt x="1378423" y="259307"/>
                </a:cubicBezTo>
                <a:cubicBezTo>
                  <a:pt x="1386204" y="256713"/>
                  <a:pt x="1390983" y="247817"/>
                  <a:pt x="1398895" y="245659"/>
                </a:cubicBezTo>
                <a:cubicBezTo>
                  <a:pt x="1410085" y="242607"/>
                  <a:pt x="1517614" y="232423"/>
                  <a:pt x="1521725" y="232012"/>
                </a:cubicBezTo>
                <a:cubicBezTo>
                  <a:pt x="1556766" y="220332"/>
                  <a:pt x="1557659" y="218364"/>
                  <a:pt x="1610435" y="218364"/>
                </a:cubicBezTo>
                <a:cubicBezTo>
                  <a:pt x="1626519" y="218364"/>
                  <a:pt x="1642280" y="222913"/>
                  <a:pt x="1658203" y="225188"/>
                </a:cubicBezTo>
                <a:cubicBezTo>
                  <a:pt x="1669356" y="228906"/>
                  <a:pt x="1692185" y="234521"/>
                  <a:pt x="1699146" y="245659"/>
                </a:cubicBezTo>
                <a:cubicBezTo>
                  <a:pt x="1710612" y="264005"/>
                  <a:pt x="1707536" y="291950"/>
                  <a:pt x="1726441" y="307074"/>
                </a:cubicBezTo>
                <a:cubicBezTo>
                  <a:pt x="1732058" y="311567"/>
                  <a:pt x="1740089" y="311623"/>
                  <a:pt x="1746913" y="313898"/>
                </a:cubicBezTo>
                <a:lnTo>
                  <a:pt x="1808328" y="293426"/>
                </a:lnTo>
                <a:lnTo>
                  <a:pt x="1828800" y="286603"/>
                </a:lnTo>
                <a:cubicBezTo>
                  <a:pt x="1833349" y="279779"/>
                  <a:pt x="1834667" y="268725"/>
                  <a:pt x="1842447" y="266131"/>
                </a:cubicBezTo>
                <a:cubicBezTo>
                  <a:pt x="1857136" y="261235"/>
                  <a:pt x="1879921" y="279741"/>
                  <a:pt x="1890214" y="286603"/>
                </a:cubicBezTo>
                <a:cubicBezTo>
                  <a:pt x="1899313" y="300251"/>
                  <a:pt x="1901949" y="322359"/>
                  <a:pt x="1917510" y="327546"/>
                </a:cubicBezTo>
                <a:lnTo>
                  <a:pt x="1978925" y="348018"/>
                </a:lnTo>
                <a:cubicBezTo>
                  <a:pt x="1985749" y="350292"/>
                  <a:pt x="1992248" y="354047"/>
                  <a:pt x="1999397" y="354841"/>
                </a:cubicBezTo>
                <a:lnTo>
                  <a:pt x="2060811" y="361665"/>
                </a:lnTo>
                <a:cubicBezTo>
                  <a:pt x="2078525" y="357236"/>
                  <a:pt x="2097841" y="360563"/>
                  <a:pt x="2094931" y="334370"/>
                </a:cubicBezTo>
                <a:cubicBezTo>
                  <a:pt x="2093342" y="320072"/>
                  <a:pt x="2081283" y="293426"/>
                  <a:pt x="2081283" y="293426"/>
                </a:cubicBezTo>
                <a:cubicBezTo>
                  <a:pt x="2082654" y="287941"/>
                  <a:pt x="2089413" y="247903"/>
                  <a:pt x="2101755" y="245659"/>
                </a:cubicBezTo>
                <a:cubicBezTo>
                  <a:pt x="2122020" y="241974"/>
                  <a:pt x="2142753" y="249761"/>
                  <a:pt x="2163170" y="252483"/>
                </a:cubicBezTo>
                <a:cubicBezTo>
                  <a:pt x="2182358" y="255041"/>
                  <a:pt x="2228362" y="261826"/>
                  <a:pt x="2245056" y="272955"/>
                </a:cubicBezTo>
                <a:cubicBezTo>
                  <a:pt x="2297512" y="307925"/>
                  <a:pt x="2269821" y="297553"/>
                  <a:pt x="2326943" y="307074"/>
                </a:cubicBezTo>
                <a:cubicBezTo>
                  <a:pt x="2343170" y="312483"/>
                  <a:pt x="2357571" y="317865"/>
                  <a:pt x="2374710" y="320722"/>
                </a:cubicBezTo>
                <a:cubicBezTo>
                  <a:pt x="2392799" y="323737"/>
                  <a:pt x="2411104" y="325271"/>
                  <a:pt x="2429301" y="327546"/>
                </a:cubicBezTo>
                <a:lnTo>
                  <a:pt x="2470244" y="341194"/>
                </a:lnTo>
                <a:lnTo>
                  <a:pt x="2490716" y="348018"/>
                </a:lnTo>
                <a:cubicBezTo>
                  <a:pt x="2510878" y="408502"/>
                  <a:pt x="2505953" y="374663"/>
                  <a:pt x="2497540" y="450376"/>
                </a:cubicBezTo>
                <a:cubicBezTo>
                  <a:pt x="2456287" y="440063"/>
                  <a:pt x="2479143" y="446518"/>
                  <a:pt x="2429301" y="429904"/>
                </a:cubicBezTo>
                <a:lnTo>
                  <a:pt x="2408829" y="423080"/>
                </a:lnTo>
                <a:cubicBezTo>
                  <a:pt x="2395181" y="425355"/>
                  <a:pt x="2381392" y="426903"/>
                  <a:pt x="2367886" y="429904"/>
                </a:cubicBezTo>
                <a:cubicBezTo>
                  <a:pt x="2360864" y="431464"/>
                  <a:pt x="2352500" y="431642"/>
                  <a:pt x="2347414" y="436728"/>
                </a:cubicBezTo>
                <a:cubicBezTo>
                  <a:pt x="2342328" y="441814"/>
                  <a:pt x="2345084" y="451583"/>
                  <a:pt x="2340591" y="457200"/>
                </a:cubicBezTo>
                <a:cubicBezTo>
                  <a:pt x="2335468" y="463604"/>
                  <a:pt x="2326943" y="466298"/>
                  <a:pt x="2320119" y="470847"/>
                </a:cubicBezTo>
                <a:cubicBezTo>
                  <a:pt x="2315570" y="477671"/>
                  <a:pt x="2310139" y="483983"/>
                  <a:pt x="2306471" y="491319"/>
                </a:cubicBezTo>
                <a:cubicBezTo>
                  <a:pt x="2303254" y="497753"/>
                  <a:pt x="2303140" y="505503"/>
                  <a:pt x="2299647" y="511791"/>
                </a:cubicBezTo>
                <a:cubicBezTo>
                  <a:pt x="2291681" y="526129"/>
                  <a:pt x="2277539" y="537173"/>
                  <a:pt x="2272352" y="552734"/>
                </a:cubicBezTo>
                <a:cubicBezTo>
                  <a:pt x="2267803" y="566382"/>
                  <a:pt x="2266684" y="581707"/>
                  <a:pt x="2258704" y="593677"/>
                </a:cubicBezTo>
                <a:cubicBezTo>
                  <a:pt x="2254155" y="600501"/>
                  <a:pt x="2248387" y="606654"/>
                  <a:pt x="2245056" y="614149"/>
                </a:cubicBezTo>
                <a:cubicBezTo>
                  <a:pt x="2239213" y="627295"/>
                  <a:pt x="2235957" y="641444"/>
                  <a:pt x="2231408" y="655092"/>
                </a:cubicBezTo>
                <a:lnTo>
                  <a:pt x="2224585" y="675564"/>
                </a:lnTo>
                <a:cubicBezTo>
                  <a:pt x="2226859" y="689212"/>
                  <a:pt x="2222404" y="706002"/>
                  <a:pt x="2231408" y="716507"/>
                </a:cubicBezTo>
                <a:cubicBezTo>
                  <a:pt x="2238956" y="725313"/>
                  <a:pt x="2254276" y="720518"/>
                  <a:pt x="2265528" y="723331"/>
                </a:cubicBezTo>
                <a:cubicBezTo>
                  <a:pt x="2272506" y="725076"/>
                  <a:pt x="2279176" y="727880"/>
                  <a:pt x="2286000" y="730155"/>
                </a:cubicBezTo>
                <a:cubicBezTo>
                  <a:pt x="2295098" y="743803"/>
                  <a:pt x="2308108" y="755537"/>
                  <a:pt x="2313295" y="771098"/>
                </a:cubicBezTo>
                <a:cubicBezTo>
                  <a:pt x="2315570" y="777922"/>
                  <a:pt x="2316129" y="785585"/>
                  <a:pt x="2320119" y="791570"/>
                </a:cubicBezTo>
                <a:cubicBezTo>
                  <a:pt x="2325472" y="799600"/>
                  <a:pt x="2333767" y="805217"/>
                  <a:pt x="2340591" y="812041"/>
                </a:cubicBezTo>
                <a:cubicBezTo>
                  <a:pt x="2365466" y="886677"/>
                  <a:pt x="2325798" y="773643"/>
                  <a:pt x="2361062" y="852985"/>
                </a:cubicBezTo>
                <a:cubicBezTo>
                  <a:pt x="2366905" y="866131"/>
                  <a:pt x="2366730" y="881958"/>
                  <a:pt x="2374710" y="893928"/>
                </a:cubicBezTo>
                <a:cubicBezTo>
                  <a:pt x="2406555" y="941695"/>
                  <a:pt x="2388358" y="925772"/>
                  <a:pt x="2422477" y="948519"/>
                </a:cubicBezTo>
                <a:cubicBezTo>
                  <a:pt x="2437918" y="994842"/>
                  <a:pt x="2415494" y="941536"/>
                  <a:pt x="2470244" y="996286"/>
                </a:cubicBezTo>
                <a:cubicBezTo>
                  <a:pt x="2477068" y="1003110"/>
                  <a:pt x="2482686" y="1011405"/>
                  <a:pt x="2490716" y="1016758"/>
                </a:cubicBezTo>
                <a:cubicBezTo>
                  <a:pt x="2496701" y="1020748"/>
                  <a:pt x="2504900" y="1020089"/>
                  <a:pt x="2511188" y="1023582"/>
                </a:cubicBezTo>
                <a:cubicBezTo>
                  <a:pt x="2525526" y="1031548"/>
                  <a:pt x="2538483" y="1041779"/>
                  <a:pt x="2552131" y="1050877"/>
                </a:cubicBezTo>
                <a:lnTo>
                  <a:pt x="2552131" y="1050877"/>
                </a:lnTo>
                <a:cubicBezTo>
                  <a:pt x="2590939" y="1089685"/>
                  <a:pt x="2553572" y="1058422"/>
                  <a:pt x="2593074" y="1078173"/>
                </a:cubicBezTo>
                <a:cubicBezTo>
                  <a:pt x="2645978" y="1104626"/>
                  <a:pt x="2582571" y="1081497"/>
                  <a:pt x="2634017" y="1098644"/>
                </a:cubicBezTo>
                <a:cubicBezTo>
                  <a:pt x="2683893" y="1131895"/>
                  <a:pt x="2624848" y="1087641"/>
                  <a:pt x="2668137" y="1139588"/>
                </a:cubicBezTo>
                <a:cubicBezTo>
                  <a:pt x="2678312" y="1151798"/>
                  <a:pt x="2695108" y="1155402"/>
                  <a:pt x="2709080" y="1160059"/>
                </a:cubicBezTo>
                <a:cubicBezTo>
                  <a:pt x="2741816" y="1209163"/>
                  <a:pt x="2695463" y="1148710"/>
                  <a:pt x="2763671" y="1194179"/>
                </a:cubicBezTo>
                <a:cubicBezTo>
                  <a:pt x="2770495" y="1198728"/>
                  <a:pt x="2776808" y="1204158"/>
                  <a:pt x="2784143" y="1207826"/>
                </a:cubicBezTo>
                <a:cubicBezTo>
                  <a:pt x="2790576" y="1211043"/>
                  <a:pt x="2798326" y="1211157"/>
                  <a:pt x="2804614" y="1214650"/>
                </a:cubicBezTo>
                <a:cubicBezTo>
                  <a:pt x="2818953" y="1222616"/>
                  <a:pt x="2829997" y="1236759"/>
                  <a:pt x="2845558" y="1241946"/>
                </a:cubicBezTo>
                <a:cubicBezTo>
                  <a:pt x="2859206" y="1246495"/>
                  <a:pt x="2874531" y="1247615"/>
                  <a:pt x="2886501" y="1255594"/>
                </a:cubicBezTo>
                <a:cubicBezTo>
                  <a:pt x="2918943" y="1277220"/>
                  <a:pt x="2899193" y="1266648"/>
                  <a:pt x="2947916" y="1282889"/>
                </a:cubicBezTo>
                <a:lnTo>
                  <a:pt x="2968388" y="1289713"/>
                </a:lnTo>
                <a:cubicBezTo>
                  <a:pt x="3015316" y="1320999"/>
                  <a:pt x="2993770" y="1311823"/>
                  <a:pt x="3029803" y="1323832"/>
                </a:cubicBezTo>
                <a:cubicBezTo>
                  <a:pt x="3088469" y="1362944"/>
                  <a:pt x="3014243" y="1316052"/>
                  <a:pt x="3070746" y="1344304"/>
                </a:cubicBezTo>
                <a:cubicBezTo>
                  <a:pt x="3078081" y="1347972"/>
                  <a:pt x="3083882" y="1354284"/>
                  <a:pt x="3091217" y="1357952"/>
                </a:cubicBezTo>
                <a:cubicBezTo>
                  <a:pt x="3147734" y="1386211"/>
                  <a:pt x="3073478" y="1339304"/>
                  <a:pt x="3132161" y="1378423"/>
                </a:cubicBezTo>
                <a:cubicBezTo>
                  <a:pt x="3147601" y="1424743"/>
                  <a:pt x="3125180" y="1371446"/>
                  <a:pt x="3179928" y="1426191"/>
                </a:cubicBezTo>
                <a:cubicBezTo>
                  <a:pt x="3218737" y="1464998"/>
                  <a:pt x="3181369" y="1433734"/>
                  <a:pt x="3220871" y="1453486"/>
                </a:cubicBezTo>
                <a:cubicBezTo>
                  <a:pt x="3228207" y="1457154"/>
                  <a:pt x="3233848" y="1463803"/>
                  <a:pt x="3241343" y="1467134"/>
                </a:cubicBezTo>
                <a:cubicBezTo>
                  <a:pt x="3254489" y="1472977"/>
                  <a:pt x="3269419" y="1474349"/>
                  <a:pt x="3282286" y="1480782"/>
                </a:cubicBezTo>
                <a:cubicBezTo>
                  <a:pt x="3291385" y="1485331"/>
                  <a:pt x="3300750" y="1489382"/>
                  <a:pt x="3309582" y="1494429"/>
                </a:cubicBezTo>
                <a:cubicBezTo>
                  <a:pt x="3316703" y="1498498"/>
                  <a:pt x="3322718" y="1504409"/>
                  <a:pt x="3330053" y="1508077"/>
                </a:cubicBezTo>
                <a:cubicBezTo>
                  <a:pt x="3336487" y="1511294"/>
                  <a:pt x="3343701" y="1512626"/>
                  <a:pt x="3350525" y="1514901"/>
                </a:cubicBezTo>
                <a:cubicBezTo>
                  <a:pt x="3362536" y="1550934"/>
                  <a:pt x="3353359" y="1529388"/>
                  <a:pt x="3384644" y="1576316"/>
                </a:cubicBezTo>
                <a:cubicBezTo>
                  <a:pt x="3389193" y="1583140"/>
                  <a:pt x="3395698" y="1589007"/>
                  <a:pt x="3398292" y="1596788"/>
                </a:cubicBezTo>
                <a:cubicBezTo>
                  <a:pt x="3402841" y="1610436"/>
                  <a:pt x="3398292" y="1633182"/>
                  <a:pt x="3411940" y="1637731"/>
                </a:cubicBezTo>
                <a:lnTo>
                  <a:pt x="3432411" y="1644555"/>
                </a:lnTo>
                <a:cubicBezTo>
                  <a:pt x="3434686" y="1651379"/>
                  <a:pt x="3434742" y="1659409"/>
                  <a:pt x="3439235" y="1665026"/>
                </a:cubicBezTo>
                <a:cubicBezTo>
                  <a:pt x="3448856" y="1677052"/>
                  <a:pt x="3466693" y="1681003"/>
                  <a:pt x="3480179" y="1685498"/>
                </a:cubicBezTo>
                <a:cubicBezTo>
                  <a:pt x="3493827" y="1694597"/>
                  <a:pt x="3505561" y="1707607"/>
                  <a:pt x="3521122" y="1712794"/>
                </a:cubicBezTo>
                <a:cubicBezTo>
                  <a:pt x="3527946" y="1715069"/>
                  <a:pt x="3535306" y="1716125"/>
                  <a:pt x="3541594" y="1719618"/>
                </a:cubicBezTo>
                <a:cubicBezTo>
                  <a:pt x="3555932" y="1727584"/>
                  <a:pt x="3566976" y="1741726"/>
                  <a:pt x="3582537" y="1746913"/>
                </a:cubicBezTo>
                <a:lnTo>
                  <a:pt x="3643952" y="1767385"/>
                </a:lnTo>
                <a:lnTo>
                  <a:pt x="3705367" y="1787856"/>
                </a:lnTo>
                <a:lnTo>
                  <a:pt x="3725838" y="1794680"/>
                </a:lnTo>
                <a:cubicBezTo>
                  <a:pt x="3748584" y="1792405"/>
                  <a:pt x="3771447" y="1791089"/>
                  <a:pt x="3794077" y="1787856"/>
                </a:cubicBezTo>
                <a:cubicBezTo>
                  <a:pt x="3803361" y="1786530"/>
                  <a:pt x="3811994" y="1781032"/>
                  <a:pt x="3821373" y="1781032"/>
                </a:cubicBezTo>
                <a:cubicBezTo>
                  <a:pt x="3844232" y="1781032"/>
                  <a:pt x="3866865" y="1785581"/>
                  <a:pt x="3889611" y="1787856"/>
                </a:cubicBezTo>
                <a:cubicBezTo>
                  <a:pt x="3910790" y="1794916"/>
                  <a:pt x="3916297" y="1795679"/>
                  <a:pt x="3937379" y="1808328"/>
                </a:cubicBezTo>
                <a:cubicBezTo>
                  <a:pt x="3951444" y="1816767"/>
                  <a:pt x="3978322" y="1835623"/>
                  <a:pt x="3978322" y="1835623"/>
                </a:cubicBezTo>
                <a:cubicBezTo>
                  <a:pt x="3982871" y="1842447"/>
                  <a:pt x="3986720" y="1849794"/>
                  <a:pt x="3991970" y="1856095"/>
                </a:cubicBezTo>
                <a:cubicBezTo>
                  <a:pt x="4001424" y="1867440"/>
                  <a:pt x="4018703" y="1883900"/>
                  <a:pt x="4032913" y="1890215"/>
                </a:cubicBezTo>
                <a:cubicBezTo>
                  <a:pt x="4046059" y="1896058"/>
                  <a:pt x="4073856" y="1903862"/>
                  <a:pt x="4073856" y="1903862"/>
                </a:cubicBezTo>
                <a:cubicBezTo>
                  <a:pt x="4087504" y="1917510"/>
                  <a:pt x="4104094" y="1928746"/>
                  <a:pt x="4114800" y="1944806"/>
                </a:cubicBezTo>
                <a:cubicBezTo>
                  <a:pt x="4132996" y="1972101"/>
                  <a:pt x="4121623" y="1960728"/>
                  <a:pt x="4148919" y="1978925"/>
                </a:cubicBezTo>
                <a:cubicBezTo>
                  <a:pt x="4153468" y="1985749"/>
                  <a:pt x="4157118" y="1993267"/>
                  <a:pt x="4162567" y="1999397"/>
                </a:cubicBezTo>
                <a:cubicBezTo>
                  <a:pt x="4175390" y="2013823"/>
                  <a:pt x="4192804" y="2024281"/>
                  <a:pt x="4203510" y="2040340"/>
                </a:cubicBezTo>
                <a:cubicBezTo>
                  <a:pt x="4215641" y="2058537"/>
                  <a:pt x="4219442" y="2067138"/>
                  <a:pt x="4237629" y="2081283"/>
                </a:cubicBezTo>
                <a:cubicBezTo>
                  <a:pt x="4266653" y="2103857"/>
                  <a:pt x="4278711" y="2102908"/>
                  <a:pt x="4299044" y="2129050"/>
                </a:cubicBezTo>
                <a:cubicBezTo>
                  <a:pt x="4309114" y="2141998"/>
                  <a:pt x="4317241" y="2156346"/>
                  <a:pt x="4326340" y="2169994"/>
                </a:cubicBezTo>
                <a:lnTo>
                  <a:pt x="4339988" y="2190465"/>
                </a:lnTo>
                <a:cubicBezTo>
                  <a:pt x="4344537" y="2197289"/>
                  <a:pt x="4351041" y="2203157"/>
                  <a:pt x="4353635" y="2210937"/>
                </a:cubicBezTo>
                <a:lnTo>
                  <a:pt x="4367283" y="2251880"/>
                </a:lnTo>
                <a:lnTo>
                  <a:pt x="4346811" y="2313295"/>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4" name="Freeform 33"/>
          <p:cNvSpPr/>
          <p:nvPr/>
        </p:nvSpPr>
        <p:spPr>
          <a:xfrm>
            <a:off x="8188657" y="5656997"/>
            <a:ext cx="177563" cy="272955"/>
          </a:xfrm>
          <a:custGeom>
            <a:avLst/>
            <a:gdLst>
              <a:gd name="connsiteX0" fmla="*/ 0 w 177563"/>
              <a:gd name="connsiteY0" fmla="*/ 272955 h 272955"/>
              <a:gd name="connsiteX1" fmla="*/ 13647 w 177563"/>
              <a:gd name="connsiteY1" fmla="*/ 238836 h 272955"/>
              <a:gd name="connsiteX2" fmla="*/ 20471 w 177563"/>
              <a:gd name="connsiteY2" fmla="*/ 218364 h 272955"/>
              <a:gd name="connsiteX3" fmla="*/ 40943 w 177563"/>
              <a:gd name="connsiteY3" fmla="*/ 197893 h 272955"/>
              <a:gd name="connsiteX4" fmla="*/ 47767 w 177563"/>
              <a:gd name="connsiteY4" fmla="*/ 177421 h 272955"/>
              <a:gd name="connsiteX5" fmla="*/ 75062 w 177563"/>
              <a:gd name="connsiteY5" fmla="*/ 136478 h 272955"/>
              <a:gd name="connsiteX6" fmla="*/ 95534 w 177563"/>
              <a:gd name="connsiteY6" fmla="*/ 95534 h 272955"/>
              <a:gd name="connsiteX7" fmla="*/ 116006 w 177563"/>
              <a:gd name="connsiteY7" fmla="*/ 81887 h 272955"/>
              <a:gd name="connsiteX8" fmla="*/ 122830 w 177563"/>
              <a:gd name="connsiteY8" fmla="*/ 61415 h 272955"/>
              <a:gd name="connsiteX9" fmla="*/ 163773 w 177563"/>
              <a:gd name="connsiteY9" fmla="*/ 34119 h 272955"/>
              <a:gd name="connsiteX10" fmla="*/ 177421 w 177563"/>
              <a:gd name="connsiteY10" fmla="*/ 0 h 27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63" h="272955">
                <a:moveTo>
                  <a:pt x="0" y="272955"/>
                </a:moveTo>
                <a:cubicBezTo>
                  <a:pt x="4549" y="261582"/>
                  <a:pt x="9346" y="250305"/>
                  <a:pt x="13647" y="238836"/>
                </a:cubicBezTo>
                <a:cubicBezTo>
                  <a:pt x="16173" y="232101"/>
                  <a:pt x="16481" y="224349"/>
                  <a:pt x="20471" y="218364"/>
                </a:cubicBezTo>
                <a:cubicBezTo>
                  <a:pt x="25824" y="210334"/>
                  <a:pt x="34119" y="204717"/>
                  <a:pt x="40943" y="197893"/>
                </a:cubicBezTo>
                <a:cubicBezTo>
                  <a:pt x="43218" y="191069"/>
                  <a:pt x="44274" y="183709"/>
                  <a:pt x="47767" y="177421"/>
                </a:cubicBezTo>
                <a:cubicBezTo>
                  <a:pt x="55733" y="163083"/>
                  <a:pt x="69875" y="152039"/>
                  <a:pt x="75062" y="136478"/>
                </a:cubicBezTo>
                <a:cubicBezTo>
                  <a:pt x="80612" y="119828"/>
                  <a:pt x="82306" y="108762"/>
                  <a:pt x="95534" y="95534"/>
                </a:cubicBezTo>
                <a:cubicBezTo>
                  <a:pt x="101333" y="89735"/>
                  <a:pt x="109182" y="86436"/>
                  <a:pt x="116006" y="81887"/>
                </a:cubicBezTo>
                <a:cubicBezTo>
                  <a:pt x="118281" y="75063"/>
                  <a:pt x="117744" y="66501"/>
                  <a:pt x="122830" y="61415"/>
                </a:cubicBezTo>
                <a:cubicBezTo>
                  <a:pt x="134428" y="49817"/>
                  <a:pt x="163773" y="34119"/>
                  <a:pt x="163773" y="34119"/>
                </a:cubicBezTo>
                <a:cubicBezTo>
                  <a:pt x="179945" y="9863"/>
                  <a:pt x="177421" y="21849"/>
                  <a:pt x="177421" y="0"/>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5" name="Freeform 34"/>
          <p:cNvSpPr/>
          <p:nvPr/>
        </p:nvSpPr>
        <p:spPr>
          <a:xfrm>
            <a:off x="8195481" y="5936776"/>
            <a:ext cx="648268" cy="123248"/>
          </a:xfrm>
          <a:custGeom>
            <a:avLst/>
            <a:gdLst>
              <a:gd name="connsiteX0" fmla="*/ 0 w 648268"/>
              <a:gd name="connsiteY0" fmla="*/ 116006 h 123248"/>
              <a:gd name="connsiteX1" fmla="*/ 211540 w 648268"/>
              <a:gd name="connsiteY1" fmla="*/ 116006 h 123248"/>
              <a:gd name="connsiteX2" fmla="*/ 232012 w 648268"/>
              <a:gd name="connsiteY2" fmla="*/ 109182 h 123248"/>
              <a:gd name="connsiteX3" fmla="*/ 300250 w 648268"/>
              <a:gd name="connsiteY3" fmla="*/ 88711 h 123248"/>
              <a:gd name="connsiteX4" fmla="*/ 320722 w 648268"/>
              <a:gd name="connsiteY4" fmla="*/ 81887 h 123248"/>
              <a:gd name="connsiteX5" fmla="*/ 341194 w 648268"/>
              <a:gd name="connsiteY5" fmla="*/ 75063 h 123248"/>
              <a:gd name="connsiteX6" fmla="*/ 382137 w 648268"/>
              <a:gd name="connsiteY6" fmla="*/ 68239 h 123248"/>
              <a:gd name="connsiteX7" fmla="*/ 423080 w 648268"/>
              <a:gd name="connsiteY7" fmla="*/ 54591 h 123248"/>
              <a:gd name="connsiteX8" fmla="*/ 443552 w 648268"/>
              <a:gd name="connsiteY8" fmla="*/ 47767 h 123248"/>
              <a:gd name="connsiteX9" fmla="*/ 484495 w 648268"/>
              <a:gd name="connsiteY9" fmla="*/ 34120 h 123248"/>
              <a:gd name="connsiteX10" fmla="*/ 539086 w 648268"/>
              <a:gd name="connsiteY10" fmla="*/ 27296 h 123248"/>
              <a:gd name="connsiteX11" fmla="*/ 600501 w 648268"/>
              <a:gd name="connsiteY11" fmla="*/ 0 h 123248"/>
              <a:gd name="connsiteX12" fmla="*/ 620973 w 648268"/>
              <a:gd name="connsiteY12" fmla="*/ 13648 h 123248"/>
              <a:gd name="connsiteX13" fmla="*/ 648268 w 648268"/>
              <a:gd name="connsiteY13" fmla="*/ 27296 h 12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8268" h="123248">
                <a:moveTo>
                  <a:pt x="0" y="116006"/>
                </a:moveTo>
                <a:cubicBezTo>
                  <a:pt x="104183" y="124020"/>
                  <a:pt x="94235" y="127178"/>
                  <a:pt x="211540" y="116006"/>
                </a:cubicBezTo>
                <a:cubicBezTo>
                  <a:pt x="218701" y="115324"/>
                  <a:pt x="225096" y="111158"/>
                  <a:pt x="232012" y="109182"/>
                </a:cubicBezTo>
                <a:cubicBezTo>
                  <a:pt x="304206" y="88555"/>
                  <a:pt x="202945" y="121145"/>
                  <a:pt x="300250" y="88711"/>
                </a:cubicBezTo>
                <a:lnTo>
                  <a:pt x="320722" y="81887"/>
                </a:lnTo>
                <a:cubicBezTo>
                  <a:pt x="327546" y="79612"/>
                  <a:pt x="334099" y="76246"/>
                  <a:pt x="341194" y="75063"/>
                </a:cubicBezTo>
                <a:cubicBezTo>
                  <a:pt x="354842" y="72788"/>
                  <a:pt x="368714" y="71595"/>
                  <a:pt x="382137" y="68239"/>
                </a:cubicBezTo>
                <a:cubicBezTo>
                  <a:pt x="396093" y="64750"/>
                  <a:pt x="409432" y="59140"/>
                  <a:pt x="423080" y="54591"/>
                </a:cubicBezTo>
                <a:lnTo>
                  <a:pt x="443552" y="47767"/>
                </a:lnTo>
                <a:cubicBezTo>
                  <a:pt x="443560" y="47764"/>
                  <a:pt x="484486" y="34121"/>
                  <a:pt x="484495" y="34120"/>
                </a:cubicBezTo>
                <a:lnTo>
                  <a:pt x="539086" y="27296"/>
                </a:lnTo>
                <a:cubicBezTo>
                  <a:pt x="587810" y="11054"/>
                  <a:pt x="568059" y="21628"/>
                  <a:pt x="600501" y="0"/>
                </a:cubicBezTo>
                <a:cubicBezTo>
                  <a:pt x="607325" y="4549"/>
                  <a:pt x="613637" y="9980"/>
                  <a:pt x="620973" y="13648"/>
                </a:cubicBezTo>
                <a:cubicBezTo>
                  <a:pt x="652337" y="29330"/>
                  <a:pt x="632851" y="11879"/>
                  <a:pt x="648268" y="27296"/>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6" name="Freeform 35"/>
          <p:cNvSpPr/>
          <p:nvPr/>
        </p:nvSpPr>
        <p:spPr>
          <a:xfrm>
            <a:off x="8215952" y="6107373"/>
            <a:ext cx="279779" cy="313899"/>
          </a:xfrm>
          <a:custGeom>
            <a:avLst/>
            <a:gdLst>
              <a:gd name="connsiteX0" fmla="*/ 0 w 279779"/>
              <a:gd name="connsiteY0" fmla="*/ 0 h 313899"/>
              <a:gd name="connsiteX1" fmla="*/ 20472 w 279779"/>
              <a:gd name="connsiteY1" fmla="*/ 34120 h 313899"/>
              <a:gd name="connsiteX2" fmla="*/ 27296 w 279779"/>
              <a:gd name="connsiteY2" fmla="*/ 54591 h 313899"/>
              <a:gd name="connsiteX3" fmla="*/ 54591 w 279779"/>
              <a:gd name="connsiteY3" fmla="*/ 95534 h 313899"/>
              <a:gd name="connsiteX4" fmla="*/ 61415 w 279779"/>
              <a:gd name="connsiteY4" fmla="*/ 116006 h 313899"/>
              <a:gd name="connsiteX5" fmla="*/ 88711 w 279779"/>
              <a:gd name="connsiteY5" fmla="*/ 156949 h 313899"/>
              <a:gd name="connsiteX6" fmla="*/ 102358 w 279779"/>
              <a:gd name="connsiteY6" fmla="*/ 184245 h 313899"/>
              <a:gd name="connsiteX7" fmla="*/ 109182 w 279779"/>
              <a:gd name="connsiteY7" fmla="*/ 204717 h 313899"/>
              <a:gd name="connsiteX8" fmla="*/ 156949 w 279779"/>
              <a:gd name="connsiteY8" fmla="*/ 238836 h 313899"/>
              <a:gd name="connsiteX9" fmla="*/ 170597 w 279779"/>
              <a:gd name="connsiteY9" fmla="*/ 259308 h 313899"/>
              <a:gd name="connsiteX10" fmla="*/ 211541 w 279779"/>
              <a:gd name="connsiteY10" fmla="*/ 272955 h 313899"/>
              <a:gd name="connsiteX11" fmla="*/ 232012 w 279779"/>
              <a:gd name="connsiteY11" fmla="*/ 286603 h 313899"/>
              <a:gd name="connsiteX12" fmla="*/ 252484 w 279779"/>
              <a:gd name="connsiteY12" fmla="*/ 293427 h 313899"/>
              <a:gd name="connsiteX13" fmla="*/ 279779 w 279779"/>
              <a:gd name="connsiteY13" fmla="*/ 313899 h 31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779" h="313899">
                <a:moveTo>
                  <a:pt x="0" y="0"/>
                </a:moveTo>
                <a:cubicBezTo>
                  <a:pt x="6824" y="11373"/>
                  <a:pt x="14540" y="22257"/>
                  <a:pt x="20472" y="34120"/>
                </a:cubicBezTo>
                <a:cubicBezTo>
                  <a:pt x="23689" y="40553"/>
                  <a:pt x="23803" y="48303"/>
                  <a:pt x="27296" y="54591"/>
                </a:cubicBezTo>
                <a:cubicBezTo>
                  <a:pt x="35262" y="68929"/>
                  <a:pt x="49404" y="79973"/>
                  <a:pt x="54591" y="95534"/>
                </a:cubicBezTo>
                <a:cubicBezTo>
                  <a:pt x="56866" y="102358"/>
                  <a:pt x="57922" y="109718"/>
                  <a:pt x="61415" y="116006"/>
                </a:cubicBezTo>
                <a:cubicBezTo>
                  <a:pt x="69381" y="130344"/>
                  <a:pt x="81376" y="142278"/>
                  <a:pt x="88711" y="156949"/>
                </a:cubicBezTo>
                <a:cubicBezTo>
                  <a:pt x="93260" y="166048"/>
                  <a:pt x="98351" y="174895"/>
                  <a:pt x="102358" y="184245"/>
                </a:cubicBezTo>
                <a:cubicBezTo>
                  <a:pt x="105191" y="190857"/>
                  <a:pt x="105192" y="198732"/>
                  <a:pt x="109182" y="204717"/>
                </a:cubicBezTo>
                <a:cubicBezTo>
                  <a:pt x="123013" y="225464"/>
                  <a:pt x="135604" y="228163"/>
                  <a:pt x="156949" y="238836"/>
                </a:cubicBezTo>
                <a:cubicBezTo>
                  <a:pt x="161498" y="245660"/>
                  <a:pt x="163642" y="254961"/>
                  <a:pt x="170597" y="259308"/>
                </a:cubicBezTo>
                <a:cubicBezTo>
                  <a:pt x="182797" y="266932"/>
                  <a:pt x="211541" y="272955"/>
                  <a:pt x="211541" y="272955"/>
                </a:cubicBezTo>
                <a:cubicBezTo>
                  <a:pt x="218365" y="277504"/>
                  <a:pt x="224677" y="282935"/>
                  <a:pt x="232012" y="286603"/>
                </a:cubicBezTo>
                <a:cubicBezTo>
                  <a:pt x="238446" y="289820"/>
                  <a:pt x="246050" y="290210"/>
                  <a:pt x="252484" y="293427"/>
                </a:cubicBezTo>
                <a:cubicBezTo>
                  <a:pt x="267915" y="301142"/>
                  <a:pt x="270183" y="304303"/>
                  <a:pt x="279779" y="313899"/>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7" name="Freeform 36"/>
          <p:cNvSpPr/>
          <p:nvPr/>
        </p:nvSpPr>
        <p:spPr>
          <a:xfrm>
            <a:off x="701749" y="42530"/>
            <a:ext cx="1573618" cy="5209954"/>
          </a:xfrm>
          <a:custGeom>
            <a:avLst/>
            <a:gdLst>
              <a:gd name="connsiteX0" fmla="*/ 627321 w 1573618"/>
              <a:gd name="connsiteY0" fmla="*/ 0 h 5209954"/>
              <a:gd name="connsiteX1" fmla="*/ 574158 w 1573618"/>
              <a:gd name="connsiteY1" fmla="*/ 31898 h 5209954"/>
              <a:gd name="connsiteX2" fmla="*/ 520995 w 1573618"/>
              <a:gd name="connsiteY2" fmla="*/ 63796 h 5209954"/>
              <a:gd name="connsiteX3" fmla="*/ 510363 w 1573618"/>
              <a:gd name="connsiteY3" fmla="*/ 95693 h 5209954"/>
              <a:gd name="connsiteX4" fmla="*/ 552893 w 1573618"/>
              <a:gd name="connsiteY4" fmla="*/ 148856 h 5209954"/>
              <a:gd name="connsiteX5" fmla="*/ 563525 w 1573618"/>
              <a:gd name="connsiteY5" fmla="*/ 202019 h 5209954"/>
              <a:gd name="connsiteX6" fmla="*/ 531628 w 1573618"/>
              <a:gd name="connsiteY6" fmla="*/ 223284 h 5209954"/>
              <a:gd name="connsiteX7" fmla="*/ 499730 w 1573618"/>
              <a:gd name="connsiteY7" fmla="*/ 287079 h 5209954"/>
              <a:gd name="connsiteX8" fmla="*/ 531628 w 1573618"/>
              <a:gd name="connsiteY8" fmla="*/ 350875 h 5209954"/>
              <a:gd name="connsiteX9" fmla="*/ 552893 w 1573618"/>
              <a:gd name="connsiteY9" fmla="*/ 382772 h 5209954"/>
              <a:gd name="connsiteX10" fmla="*/ 542260 w 1573618"/>
              <a:gd name="connsiteY10" fmla="*/ 489098 h 5209954"/>
              <a:gd name="connsiteX11" fmla="*/ 531628 w 1573618"/>
              <a:gd name="connsiteY11" fmla="*/ 520996 h 5209954"/>
              <a:gd name="connsiteX12" fmla="*/ 499730 w 1573618"/>
              <a:gd name="connsiteY12" fmla="*/ 531628 h 5209954"/>
              <a:gd name="connsiteX13" fmla="*/ 478465 w 1573618"/>
              <a:gd name="connsiteY13" fmla="*/ 563526 h 5209954"/>
              <a:gd name="connsiteX14" fmla="*/ 414670 w 1573618"/>
              <a:gd name="connsiteY14" fmla="*/ 584791 h 5209954"/>
              <a:gd name="connsiteX15" fmla="*/ 393404 w 1573618"/>
              <a:gd name="connsiteY15" fmla="*/ 616689 h 5209954"/>
              <a:gd name="connsiteX16" fmla="*/ 361507 w 1573618"/>
              <a:gd name="connsiteY16" fmla="*/ 680484 h 5209954"/>
              <a:gd name="connsiteX17" fmla="*/ 372139 w 1573618"/>
              <a:gd name="connsiteY17" fmla="*/ 818707 h 5209954"/>
              <a:gd name="connsiteX18" fmla="*/ 361507 w 1573618"/>
              <a:gd name="connsiteY18" fmla="*/ 850605 h 5209954"/>
              <a:gd name="connsiteX19" fmla="*/ 329609 w 1573618"/>
              <a:gd name="connsiteY19" fmla="*/ 871870 h 5209954"/>
              <a:gd name="connsiteX20" fmla="*/ 265814 w 1573618"/>
              <a:gd name="connsiteY20" fmla="*/ 893135 h 5209954"/>
              <a:gd name="connsiteX21" fmla="*/ 233916 w 1573618"/>
              <a:gd name="connsiteY21" fmla="*/ 914400 h 5209954"/>
              <a:gd name="connsiteX22" fmla="*/ 202018 w 1573618"/>
              <a:gd name="connsiteY22" fmla="*/ 978196 h 5209954"/>
              <a:gd name="connsiteX23" fmla="*/ 180753 w 1573618"/>
              <a:gd name="connsiteY23" fmla="*/ 1010093 h 5209954"/>
              <a:gd name="connsiteX24" fmla="*/ 148856 w 1573618"/>
              <a:gd name="connsiteY24" fmla="*/ 1105786 h 5209954"/>
              <a:gd name="connsiteX25" fmla="*/ 138223 w 1573618"/>
              <a:gd name="connsiteY25" fmla="*/ 1137684 h 5209954"/>
              <a:gd name="connsiteX26" fmla="*/ 148856 w 1573618"/>
              <a:gd name="connsiteY26" fmla="*/ 1212112 h 5209954"/>
              <a:gd name="connsiteX27" fmla="*/ 159488 w 1573618"/>
              <a:gd name="connsiteY27" fmla="*/ 1244010 h 5209954"/>
              <a:gd name="connsiteX28" fmla="*/ 202018 w 1573618"/>
              <a:gd name="connsiteY28" fmla="*/ 1254642 h 5209954"/>
              <a:gd name="connsiteX29" fmla="*/ 233916 w 1573618"/>
              <a:gd name="connsiteY29" fmla="*/ 1275907 h 5209954"/>
              <a:gd name="connsiteX30" fmla="*/ 244549 w 1573618"/>
              <a:gd name="connsiteY30" fmla="*/ 1307805 h 5209954"/>
              <a:gd name="connsiteX31" fmla="*/ 223284 w 1573618"/>
              <a:gd name="connsiteY31" fmla="*/ 1414130 h 5209954"/>
              <a:gd name="connsiteX32" fmla="*/ 202018 w 1573618"/>
              <a:gd name="connsiteY32" fmla="*/ 1446028 h 5209954"/>
              <a:gd name="connsiteX33" fmla="*/ 202018 w 1573618"/>
              <a:gd name="connsiteY33" fmla="*/ 1594884 h 5209954"/>
              <a:gd name="connsiteX34" fmla="*/ 223284 w 1573618"/>
              <a:gd name="connsiteY34" fmla="*/ 1616149 h 5209954"/>
              <a:gd name="connsiteX35" fmla="*/ 233916 w 1573618"/>
              <a:gd name="connsiteY35" fmla="*/ 1648047 h 5209954"/>
              <a:gd name="connsiteX36" fmla="*/ 255181 w 1573618"/>
              <a:gd name="connsiteY36" fmla="*/ 1679944 h 5209954"/>
              <a:gd name="connsiteX37" fmla="*/ 223284 w 1573618"/>
              <a:gd name="connsiteY37" fmla="*/ 1796903 h 5209954"/>
              <a:gd name="connsiteX38" fmla="*/ 191386 w 1573618"/>
              <a:gd name="connsiteY38" fmla="*/ 1807535 h 5209954"/>
              <a:gd name="connsiteX39" fmla="*/ 170121 w 1573618"/>
              <a:gd name="connsiteY39" fmla="*/ 1850065 h 5209954"/>
              <a:gd name="connsiteX40" fmla="*/ 202018 w 1573618"/>
              <a:gd name="connsiteY40" fmla="*/ 1924493 h 5209954"/>
              <a:gd name="connsiteX41" fmla="*/ 265814 w 1573618"/>
              <a:gd name="connsiteY41" fmla="*/ 1945758 h 5209954"/>
              <a:gd name="connsiteX42" fmla="*/ 297711 w 1573618"/>
              <a:gd name="connsiteY42" fmla="*/ 1967023 h 5209954"/>
              <a:gd name="connsiteX43" fmla="*/ 308344 w 1573618"/>
              <a:gd name="connsiteY43" fmla="*/ 2052084 h 5209954"/>
              <a:gd name="connsiteX44" fmla="*/ 244549 w 1573618"/>
              <a:gd name="connsiteY44" fmla="*/ 2073349 h 5209954"/>
              <a:gd name="connsiteX45" fmla="*/ 202018 w 1573618"/>
              <a:gd name="connsiteY45" fmla="*/ 2126512 h 5209954"/>
              <a:gd name="connsiteX46" fmla="*/ 148856 w 1573618"/>
              <a:gd name="connsiteY46" fmla="*/ 2179675 h 5209954"/>
              <a:gd name="connsiteX47" fmla="*/ 138223 w 1573618"/>
              <a:gd name="connsiteY47" fmla="*/ 2371061 h 5209954"/>
              <a:gd name="connsiteX48" fmla="*/ 170121 w 1573618"/>
              <a:gd name="connsiteY48" fmla="*/ 2392326 h 5209954"/>
              <a:gd name="connsiteX49" fmla="*/ 159488 w 1573618"/>
              <a:gd name="connsiteY49" fmla="*/ 2466754 h 5209954"/>
              <a:gd name="connsiteX50" fmla="*/ 127591 w 1573618"/>
              <a:gd name="connsiteY50" fmla="*/ 2488019 h 5209954"/>
              <a:gd name="connsiteX51" fmla="*/ 106325 w 1573618"/>
              <a:gd name="connsiteY51" fmla="*/ 2519917 h 5209954"/>
              <a:gd name="connsiteX52" fmla="*/ 42530 w 1573618"/>
              <a:gd name="connsiteY52" fmla="*/ 2583712 h 5209954"/>
              <a:gd name="connsiteX53" fmla="*/ 21265 w 1573618"/>
              <a:gd name="connsiteY53" fmla="*/ 2626242 h 5209954"/>
              <a:gd name="connsiteX54" fmla="*/ 0 w 1573618"/>
              <a:gd name="connsiteY54" fmla="*/ 2690037 h 5209954"/>
              <a:gd name="connsiteX55" fmla="*/ 21265 w 1573618"/>
              <a:gd name="connsiteY55" fmla="*/ 2711303 h 5209954"/>
              <a:gd name="connsiteX56" fmla="*/ 85060 w 1573618"/>
              <a:gd name="connsiteY56" fmla="*/ 2732568 h 5209954"/>
              <a:gd name="connsiteX57" fmla="*/ 106325 w 1573618"/>
              <a:gd name="connsiteY57" fmla="*/ 2764465 h 5209954"/>
              <a:gd name="connsiteX58" fmla="*/ 127591 w 1573618"/>
              <a:gd name="connsiteY58" fmla="*/ 2785730 h 5209954"/>
              <a:gd name="connsiteX59" fmla="*/ 138223 w 1573618"/>
              <a:gd name="connsiteY59" fmla="*/ 2817628 h 5209954"/>
              <a:gd name="connsiteX60" fmla="*/ 127591 w 1573618"/>
              <a:gd name="connsiteY60" fmla="*/ 2934586 h 5209954"/>
              <a:gd name="connsiteX61" fmla="*/ 106325 w 1573618"/>
              <a:gd name="connsiteY61" fmla="*/ 2998382 h 5209954"/>
              <a:gd name="connsiteX62" fmla="*/ 138223 w 1573618"/>
              <a:gd name="connsiteY62" fmla="*/ 3019647 h 5209954"/>
              <a:gd name="connsiteX63" fmla="*/ 180753 w 1573618"/>
              <a:gd name="connsiteY63" fmla="*/ 3009014 h 5209954"/>
              <a:gd name="connsiteX64" fmla="*/ 244549 w 1573618"/>
              <a:gd name="connsiteY64" fmla="*/ 2987749 h 5209954"/>
              <a:gd name="connsiteX65" fmla="*/ 276446 w 1573618"/>
              <a:gd name="connsiteY65" fmla="*/ 2977117 h 5209954"/>
              <a:gd name="connsiteX66" fmla="*/ 308344 w 1573618"/>
              <a:gd name="connsiteY66" fmla="*/ 2966484 h 5209954"/>
              <a:gd name="connsiteX67" fmla="*/ 329609 w 1573618"/>
              <a:gd name="connsiteY67" fmla="*/ 2998382 h 5209954"/>
              <a:gd name="connsiteX68" fmla="*/ 350874 w 1573618"/>
              <a:gd name="connsiteY68" fmla="*/ 3072810 h 5209954"/>
              <a:gd name="connsiteX69" fmla="*/ 340242 w 1573618"/>
              <a:gd name="connsiteY69" fmla="*/ 3157870 h 5209954"/>
              <a:gd name="connsiteX70" fmla="*/ 318977 w 1573618"/>
              <a:gd name="connsiteY70" fmla="*/ 3189768 h 5209954"/>
              <a:gd name="connsiteX71" fmla="*/ 308344 w 1573618"/>
              <a:gd name="connsiteY71" fmla="*/ 3221665 h 5209954"/>
              <a:gd name="connsiteX72" fmla="*/ 329609 w 1573618"/>
              <a:gd name="connsiteY72" fmla="*/ 3306726 h 5209954"/>
              <a:gd name="connsiteX73" fmla="*/ 361507 w 1573618"/>
              <a:gd name="connsiteY73" fmla="*/ 3327991 h 5209954"/>
              <a:gd name="connsiteX74" fmla="*/ 372139 w 1573618"/>
              <a:gd name="connsiteY74" fmla="*/ 3359889 h 5209954"/>
              <a:gd name="connsiteX75" fmla="*/ 414670 w 1573618"/>
              <a:gd name="connsiteY75" fmla="*/ 3423684 h 5209954"/>
              <a:gd name="connsiteX76" fmla="*/ 414670 w 1573618"/>
              <a:gd name="connsiteY76" fmla="*/ 3540642 h 5209954"/>
              <a:gd name="connsiteX77" fmla="*/ 435935 w 1573618"/>
              <a:gd name="connsiteY77" fmla="*/ 3615070 h 5209954"/>
              <a:gd name="connsiteX78" fmla="*/ 467832 w 1573618"/>
              <a:gd name="connsiteY78" fmla="*/ 3636335 h 5209954"/>
              <a:gd name="connsiteX79" fmla="*/ 489098 w 1573618"/>
              <a:gd name="connsiteY79" fmla="*/ 3657600 h 5209954"/>
              <a:gd name="connsiteX80" fmla="*/ 510363 w 1573618"/>
              <a:gd name="connsiteY80" fmla="*/ 3689498 h 5209954"/>
              <a:gd name="connsiteX81" fmla="*/ 563525 w 1573618"/>
              <a:gd name="connsiteY81" fmla="*/ 3753293 h 5209954"/>
              <a:gd name="connsiteX82" fmla="*/ 584791 w 1573618"/>
              <a:gd name="connsiteY82" fmla="*/ 3817089 h 5209954"/>
              <a:gd name="connsiteX83" fmla="*/ 595423 w 1573618"/>
              <a:gd name="connsiteY83" fmla="*/ 3848986 h 5209954"/>
              <a:gd name="connsiteX84" fmla="*/ 606056 w 1573618"/>
              <a:gd name="connsiteY84" fmla="*/ 3923414 h 5209954"/>
              <a:gd name="connsiteX85" fmla="*/ 669851 w 1573618"/>
              <a:gd name="connsiteY85" fmla="*/ 3944679 h 5209954"/>
              <a:gd name="connsiteX86" fmla="*/ 701749 w 1573618"/>
              <a:gd name="connsiteY86" fmla="*/ 3955312 h 5209954"/>
              <a:gd name="connsiteX87" fmla="*/ 754911 w 1573618"/>
              <a:gd name="connsiteY87" fmla="*/ 4019107 h 5209954"/>
              <a:gd name="connsiteX88" fmla="*/ 786809 w 1573618"/>
              <a:gd name="connsiteY88" fmla="*/ 4082903 h 5209954"/>
              <a:gd name="connsiteX89" fmla="*/ 861237 w 1573618"/>
              <a:gd name="connsiteY89" fmla="*/ 4125433 h 5209954"/>
              <a:gd name="connsiteX90" fmla="*/ 893135 w 1573618"/>
              <a:gd name="connsiteY90" fmla="*/ 4146698 h 5209954"/>
              <a:gd name="connsiteX91" fmla="*/ 935665 w 1573618"/>
              <a:gd name="connsiteY91" fmla="*/ 4167963 h 5209954"/>
              <a:gd name="connsiteX92" fmla="*/ 999460 w 1573618"/>
              <a:gd name="connsiteY92" fmla="*/ 4210493 h 5209954"/>
              <a:gd name="connsiteX93" fmla="*/ 1031358 w 1573618"/>
              <a:gd name="connsiteY93" fmla="*/ 4221126 h 5209954"/>
              <a:gd name="connsiteX94" fmla="*/ 1095153 w 1573618"/>
              <a:gd name="connsiteY94" fmla="*/ 4263656 h 5209954"/>
              <a:gd name="connsiteX95" fmla="*/ 1127051 w 1573618"/>
              <a:gd name="connsiteY95" fmla="*/ 4274289 h 5209954"/>
              <a:gd name="connsiteX96" fmla="*/ 1158949 w 1573618"/>
              <a:gd name="connsiteY96" fmla="*/ 4295554 h 5209954"/>
              <a:gd name="connsiteX97" fmla="*/ 1265274 w 1573618"/>
              <a:gd name="connsiteY97" fmla="*/ 4306186 h 5209954"/>
              <a:gd name="connsiteX98" fmla="*/ 1329070 w 1573618"/>
              <a:gd name="connsiteY98" fmla="*/ 4338084 h 5209954"/>
              <a:gd name="connsiteX99" fmla="*/ 1360967 w 1573618"/>
              <a:gd name="connsiteY99" fmla="*/ 4348717 h 5209954"/>
              <a:gd name="connsiteX100" fmla="*/ 1424763 w 1573618"/>
              <a:gd name="connsiteY100" fmla="*/ 4380614 h 5209954"/>
              <a:gd name="connsiteX101" fmla="*/ 1467293 w 1573618"/>
              <a:gd name="connsiteY101" fmla="*/ 4444410 h 5209954"/>
              <a:gd name="connsiteX102" fmla="*/ 1509823 w 1573618"/>
              <a:gd name="connsiteY102" fmla="*/ 4593265 h 5209954"/>
              <a:gd name="connsiteX103" fmla="*/ 1531088 w 1573618"/>
              <a:gd name="connsiteY103" fmla="*/ 4625163 h 5209954"/>
              <a:gd name="connsiteX104" fmla="*/ 1552353 w 1573618"/>
              <a:gd name="connsiteY104" fmla="*/ 4827182 h 5209954"/>
              <a:gd name="connsiteX105" fmla="*/ 1573618 w 1573618"/>
              <a:gd name="connsiteY105" fmla="*/ 4890977 h 5209954"/>
              <a:gd name="connsiteX106" fmla="*/ 1562986 w 1573618"/>
              <a:gd name="connsiteY106" fmla="*/ 5124893 h 5209954"/>
              <a:gd name="connsiteX107" fmla="*/ 1541721 w 1573618"/>
              <a:gd name="connsiteY107" fmla="*/ 5156791 h 5209954"/>
              <a:gd name="connsiteX108" fmla="*/ 1520456 w 1573618"/>
              <a:gd name="connsiteY108" fmla="*/ 5209954 h 520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573618" h="5209954">
                <a:moveTo>
                  <a:pt x="627321" y="0"/>
                </a:moveTo>
                <a:cubicBezTo>
                  <a:pt x="609600" y="10633"/>
                  <a:pt x="592642" y="22656"/>
                  <a:pt x="574158" y="31898"/>
                </a:cubicBezTo>
                <a:cubicBezTo>
                  <a:pt x="518947" y="59503"/>
                  <a:pt x="562530" y="22259"/>
                  <a:pt x="520995" y="63796"/>
                </a:cubicBezTo>
                <a:cubicBezTo>
                  <a:pt x="517451" y="74428"/>
                  <a:pt x="510363" y="84486"/>
                  <a:pt x="510363" y="95693"/>
                </a:cubicBezTo>
                <a:cubicBezTo>
                  <a:pt x="510363" y="129932"/>
                  <a:pt x="528399" y="132527"/>
                  <a:pt x="552893" y="148856"/>
                </a:cubicBezTo>
                <a:cubicBezTo>
                  <a:pt x="556437" y="166577"/>
                  <a:pt x="568490" y="184642"/>
                  <a:pt x="563525" y="202019"/>
                </a:cubicBezTo>
                <a:cubicBezTo>
                  <a:pt x="560014" y="214306"/>
                  <a:pt x="540664" y="214248"/>
                  <a:pt x="531628" y="223284"/>
                </a:cubicBezTo>
                <a:cubicBezTo>
                  <a:pt x="511017" y="243895"/>
                  <a:pt x="508378" y="261137"/>
                  <a:pt x="499730" y="287079"/>
                </a:cubicBezTo>
                <a:cubicBezTo>
                  <a:pt x="560675" y="378499"/>
                  <a:pt x="487604" y="262829"/>
                  <a:pt x="531628" y="350875"/>
                </a:cubicBezTo>
                <a:cubicBezTo>
                  <a:pt x="537343" y="362304"/>
                  <a:pt x="545805" y="372140"/>
                  <a:pt x="552893" y="382772"/>
                </a:cubicBezTo>
                <a:cubicBezTo>
                  <a:pt x="549349" y="418214"/>
                  <a:pt x="547676" y="453893"/>
                  <a:pt x="542260" y="489098"/>
                </a:cubicBezTo>
                <a:cubicBezTo>
                  <a:pt x="540556" y="500175"/>
                  <a:pt x="539553" y="513071"/>
                  <a:pt x="531628" y="520996"/>
                </a:cubicBezTo>
                <a:cubicBezTo>
                  <a:pt x="523703" y="528921"/>
                  <a:pt x="510363" y="528084"/>
                  <a:pt x="499730" y="531628"/>
                </a:cubicBezTo>
                <a:cubicBezTo>
                  <a:pt x="492642" y="542261"/>
                  <a:pt x="489301" y="556753"/>
                  <a:pt x="478465" y="563526"/>
                </a:cubicBezTo>
                <a:cubicBezTo>
                  <a:pt x="459457" y="575406"/>
                  <a:pt x="414670" y="584791"/>
                  <a:pt x="414670" y="584791"/>
                </a:cubicBezTo>
                <a:cubicBezTo>
                  <a:pt x="407581" y="595424"/>
                  <a:pt x="399119" y="605259"/>
                  <a:pt x="393404" y="616689"/>
                </a:cubicBezTo>
                <a:cubicBezTo>
                  <a:pt x="349378" y="704739"/>
                  <a:pt x="422457" y="589058"/>
                  <a:pt x="361507" y="680484"/>
                </a:cubicBezTo>
                <a:cubicBezTo>
                  <a:pt x="365051" y="726558"/>
                  <a:pt x="372139" y="772497"/>
                  <a:pt x="372139" y="818707"/>
                </a:cubicBezTo>
                <a:cubicBezTo>
                  <a:pt x="372139" y="829915"/>
                  <a:pt x="368508" y="841853"/>
                  <a:pt x="361507" y="850605"/>
                </a:cubicBezTo>
                <a:cubicBezTo>
                  <a:pt x="353524" y="860584"/>
                  <a:pt x="341286" y="866680"/>
                  <a:pt x="329609" y="871870"/>
                </a:cubicBezTo>
                <a:cubicBezTo>
                  <a:pt x="309126" y="880974"/>
                  <a:pt x="265814" y="893135"/>
                  <a:pt x="265814" y="893135"/>
                </a:cubicBezTo>
                <a:cubicBezTo>
                  <a:pt x="255181" y="900223"/>
                  <a:pt x="242952" y="905364"/>
                  <a:pt x="233916" y="914400"/>
                </a:cubicBezTo>
                <a:cubicBezTo>
                  <a:pt x="203446" y="944870"/>
                  <a:pt x="219313" y="943606"/>
                  <a:pt x="202018" y="978196"/>
                </a:cubicBezTo>
                <a:cubicBezTo>
                  <a:pt x="196303" y="989625"/>
                  <a:pt x="187841" y="999461"/>
                  <a:pt x="180753" y="1010093"/>
                </a:cubicBezTo>
                <a:lnTo>
                  <a:pt x="148856" y="1105786"/>
                </a:lnTo>
                <a:lnTo>
                  <a:pt x="138223" y="1137684"/>
                </a:lnTo>
                <a:cubicBezTo>
                  <a:pt x="141767" y="1162493"/>
                  <a:pt x="143941" y="1187537"/>
                  <a:pt x="148856" y="1212112"/>
                </a:cubicBezTo>
                <a:cubicBezTo>
                  <a:pt x="151054" y="1223102"/>
                  <a:pt x="150736" y="1237009"/>
                  <a:pt x="159488" y="1244010"/>
                </a:cubicBezTo>
                <a:cubicBezTo>
                  <a:pt x="170899" y="1253139"/>
                  <a:pt x="187841" y="1251098"/>
                  <a:pt x="202018" y="1254642"/>
                </a:cubicBezTo>
                <a:cubicBezTo>
                  <a:pt x="212651" y="1261730"/>
                  <a:pt x="225933" y="1265928"/>
                  <a:pt x="233916" y="1275907"/>
                </a:cubicBezTo>
                <a:cubicBezTo>
                  <a:pt x="240918" y="1284659"/>
                  <a:pt x="244549" y="1296597"/>
                  <a:pt x="244549" y="1307805"/>
                </a:cubicBezTo>
                <a:cubicBezTo>
                  <a:pt x="244549" y="1327391"/>
                  <a:pt x="236377" y="1387945"/>
                  <a:pt x="223284" y="1414130"/>
                </a:cubicBezTo>
                <a:cubicBezTo>
                  <a:pt x="217569" y="1425560"/>
                  <a:pt x="209107" y="1435395"/>
                  <a:pt x="202018" y="1446028"/>
                </a:cubicBezTo>
                <a:cubicBezTo>
                  <a:pt x="189468" y="1508780"/>
                  <a:pt x="181619" y="1520089"/>
                  <a:pt x="202018" y="1594884"/>
                </a:cubicBezTo>
                <a:cubicBezTo>
                  <a:pt x="204656" y="1604555"/>
                  <a:pt x="216195" y="1609061"/>
                  <a:pt x="223284" y="1616149"/>
                </a:cubicBezTo>
                <a:cubicBezTo>
                  <a:pt x="226828" y="1626782"/>
                  <a:pt x="228904" y="1638022"/>
                  <a:pt x="233916" y="1648047"/>
                </a:cubicBezTo>
                <a:cubicBezTo>
                  <a:pt x="239631" y="1659477"/>
                  <a:pt x="254024" y="1667218"/>
                  <a:pt x="255181" y="1679944"/>
                </a:cubicBezTo>
                <a:cubicBezTo>
                  <a:pt x="257713" y="1707790"/>
                  <a:pt x="253803" y="1772488"/>
                  <a:pt x="223284" y="1796903"/>
                </a:cubicBezTo>
                <a:cubicBezTo>
                  <a:pt x="214532" y="1803904"/>
                  <a:pt x="202019" y="1803991"/>
                  <a:pt x="191386" y="1807535"/>
                </a:cubicBezTo>
                <a:cubicBezTo>
                  <a:pt x="184298" y="1821712"/>
                  <a:pt x="172087" y="1834337"/>
                  <a:pt x="170121" y="1850065"/>
                </a:cubicBezTo>
                <a:cubicBezTo>
                  <a:pt x="168155" y="1865793"/>
                  <a:pt x="186373" y="1914715"/>
                  <a:pt x="202018" y="1924493"/>
                </a:cubicBezTo>
                <a:cubicBezTo>
                  <a:pt x="221026" y="1936373"/>
                  <a:pt x="265814" y="1945758"/>
                  <a:pt x="265814" y="1945758"/>
                </a:cubicBezTo>
                <a:cubicBezTo>
                  <a:pt x="276446" y="1952846"/>
                  <a:pt x="288675" y="1957987"/>
                  <a:pt x="297711" y="1967023"/>
                </a:cubicBezTo>
                <a:cubicBezTo>
                  <a:pt x="318243" y="1987555"/>
                  <a:pt x="336699" y="2023729"/>
                  <a:pt x="308344" y="2052084"/>
                </a:cubicBezTo>
                <a:cubicBezTo>
                  <a:pt x="292494" y="2067934"/>
                  <a:pt x="244549" y="2073349"/>
                  <a:pt x="244549" y="2073349"/>
                </a:cubicBezTo>
                <a:cubicBezTo>
                  <a:pt x="223848" y="2135449"/>
                  <a:pt x="250113" y="2078417"/>
                  <a:pt x="202018" y="2126512"/>
                </a:cubicBezTo>
                <a:cubicBezTo>
                  <a:pt x="131132" y="2197398"/>
                  <a:pt x="233918" y="2122966"/>
                  <a:pt x="148856" y="2179675"/>
                </a:cubicBezTo>
                <a:cubicBezTo>
                  <a:pt x="122677" y="2258213"/>
                  <a:pt x="109391" y="2270148"/>
                  <a:pt x="138223" y="2371061"/>
                </a:cubicBezTo>
                <a:cubicBezTo>
                  <a:pt x="141734" y="2383348"/>
                  <a:pt x="159488" y="2385238"/>
                  <a:pt x="170121" y="2392326"/>
                </a:cubicBezTo>
                <a:cubicBezTo>
                  <a:pt x="166577" y="2417135"/>
                  <a:pt x="169666" y="2443853"/>
                  <a:pt x="159488" y="2466754"/>
                </a:cubicBezTo>
                <a:cubicBezTo>
                  <a:pt x="154298" y="2478431"/>
                  <a:pt x="136627" y="2478983"/>
                  <a:pt x="127591" y="2488019"/>
                </a:cubicBezTo>
                <a:cubicBezTo>
                  <a:pt x="118555" y="2497055"/>
                  <a:pt x="114815" y="2510366"/>
                  <a:pt x="106325" y="2519917"/>
                </a:cubicBezTo>
                <a:cubicBezTo>
                  <a:pt x="86345" y="2542394"/>
                  <a:pt x="55979" y="2556814"/>
                  <a:pt x="42530" y="2583712"/>
                </a:cubicBezTo>
                <a:cubicBezTo>
                  <a:pt x="35442" y="2597889"/>
                  <a:pt x="27152" y="2611526"/>
                  <a:pt x="21265" y="2626242"/>
                </a:cubicBezTo>
                <a:cubicBezTo>
                  <a:pt x="12940" y="2647054"/>
                  <a:pt x="0" y="2690037"/>
                  <a:pt x="0" y="2690037"/>
                </a:cubicBezTo>
                <a:cubicBezTo>
                  <a:pt x="7088" y="2697126"/>
                  <a:pt x="12299" y="2706820"/>
                  <a:pt x="21265" y="2711303"/>
                </a:cubicBezTo>
                <a:cubicBezTo>
                  <a:pt x="41314" y="2721328"/>
                  <a:pt x="85060" y="2732568"/>
                  <a:pt x="85060" y="2732568"/>
                </a:cubicBezTo>
                <a:cubicBezTo>
                  <a:pt x="92148" y="2743200"/>
                  <a:pt x="98342" y="2754487"/>
                  <a:pt x="106325" y="2764465"/>
                </a:cubicBezTo>
                <a:cubicBezTo>
                  <a:pt x="112587" y="2772293"/>
                  <a:pt x="122433" y="2777134"/>
                  <a:pt x="127591" y="2785730"/>
                </a:cubicBezTo>
                <a:cubicBezTo>
                  <a:pt x="133357" y="2795341"/>
                  <a:pt x="134679" y="2806995"/>
                  <a:pt x="138223" y="2817628"/>
                </a:cubicBezTo>
                <a:cubicBezTo>
                  <a:pt x="134679" y="2856614"/>
                  <a:pt x="134394" y="2896035"/>
                  <a:pt x="127591" y="2934586"/>
                </a:cubicBezTo>
                <a:cubicBezTo>
                  <a:pt x="123695" y="2956661"/>
                  <a:pt x="106325" y="2998382"/>
                  <a:pt x="106325" y="2998382"/>
                </a:cubicBezTo>
                <a:cubicBezTo>
                  <a:pt x="116958" y="3005470"/>
                  <a:pt x="125573" y="3017840"/>
                  <a:pt x="138223" y="3019647"/>
                </a:cubicBezTo>
                <a:cubicBezTo>
                  <a:pt x="152689" y="3021713"/>
                  <a:pt x="166756" y="3013213"/>
                  <a:pt x="180753" y="3009014"/>
                </a:cubicBezTo>
                <a:cubicBezTo>
                  <a:pt x="202223" y="3002573"/>
                  <a:pt x="223284" y="2994837"/>
                  <a:pt x="244549" y="2987749"/>
                </a:cubicBezTo>
                <a:lnTo>
                  <a:pt x="276446" y="2977117"/>
                </a:lnTo>
                <a:lnTo>
                  <a:pt x="308344" y="2966484"/>
                </a:lnTo>
                <a:cubicBezTo>
                  <a:pt x="315432" y="2977117"/>
                  <a:pt x="323894" y="2986952"/>
                  <a:pt x="329609" y="2998382"/>
                </a:cubicBezTo>
                <a:cubicBezTo>
                  <a:pt x="337239" y="3013641"/>
                  <a:pt x="347466" y="3059176"/>
                  <a:pt x="350874" y="3072810"/>
                </a:cubicBezTo>
                <a:cubicBezTo>
                  <a:pt x="347330" y="3101163"/>
                  <a:pt x="347760" y="3130303"/>
                  <a:pt x="340242" y="3157870"/>
                </a:cubicBezTo>
                <a:cubicBezTo>
                  <a:pt x="336880" y="3170199"/>
                  <a:pt x="324692" y="3178338"/>
                  <a:pt x="318977" y="3189768"/>
                </a:cubicBezTo>
                <a:cubicBezTo>
                  <a:pt x="313965" y="3199792"/>
                  <a:pt x="311888" y="3211033"/>
                  <a:pt x="308344" y="3221665"/>
                </a:cubicBezTo>
                <a:cubicBezTo>
                  <a:pt x="308873" y="3224309"/>
                  <a:pt x="320892" y="3295830"/>
                  <a:pt x="329609" y="3306726"/>
                </a:cubicBezTo>
                <a:cubicBezTo>
                  <a:pt x="337592" y="3316705"/>
                  <a:pt x="350874" y="3320903"/>
                  <a:pt x="361507" y="3327991"/>
                </a:cubicBezTo>
                <a:cubicBezTo>
                  <a:pt x="365051" y="3338624"/>
                  <a:pt x="366696" y="3350092"/>
                  <a:pt x="372139" y="3359889"/>
                </a:cubicBezTo>
                <a:cubicBezTo>
                  <a:pt x="384551" y="3382230"/>
                  <a:pt x="414670" y="3423684"/>
                  <a:pt x="414670" y="3423684"/>
                </a:cubicBezTo>
                <a:cubicBezTo>
                  <a:pt x="443376" y="3509807"/>
                  <a:pt x="403648" y="3375325"/>
                  <a:pt x="414670" y="3540642"/>
                </a:cubicBezTo>
                <a:cubicBezTo>
                  <a:pt x="416386" y="3566387"/>
                  <a:pt x="423405" y="3592515"/>
                  <a:pt x="435935" y="3615070"/>
                </a:cubicBezTo>
                <a:cubicBezTo>
                  <a:pt x="442141" y="3626240"/>
                  <a:pt x="457854" y="3628352"/>
                  <a:pt x="467832" y="3636335"/>
                </a:cubicBezTo>
                <a:cubicBezTo>
                  <a:pt x="475660" y="3642597"/>
                  <a:pt x="482836" y="3649772"/>
                  <a:pt x="489098" y="3657600"/>
                </a:cubicBezTo>
                <a:cubicBezTo>
                  <a:pt x="497081" y="3667579"/>
                  <a:pt x="502182" y="3679681"/>
                  <a:pt x="510363" y="3689498"/>
                </a:cubicBezTo>
                <a:cubicBezTo>
                  <a:pt x="534208" y="3718112"/>
                  <a:pt x="548441" y="3719354"/>
                  <a:pt x="563525" y="3753293"/>
                </a:cubicBezTo>
                <a:cubicBezTo>
                  <a:pt x="572629" y="3773777"/>
                  <a:pt x="577702" y="3795824"/>
                  <a:pt x="584791" y="3817089"/>
                </a:cubicBezTo>
                <a:lnTo>
                  <a:pt x="595423" y="3848986"/>
                </a:lnTo>
                <a:cubicBezTo>
                  <a:pt x="598967" y="3873795"/>
                  <a:pt x="590670" y="3903632"/>
                  <a:pt x="606056" y="3923414"/>
                </a:cubicBezTo>
                <a:cubicBezTo>
                  <a:pt x="619818" y="3941108"/>
                  <a:pt x="648586" y="3937591"/>
                  <a:pt x="669851" y="3944679"/>
                </a:cubicBezTo>
                <a:lnTo>
                  <a:pt x="701749" y="3955312"/>
                </a:lnTo>
                <a:cubicBezTo>
                  <a:pt x="720908" y="3974471"/>
                  <a:pt x="743809" y="3993204"/>
                  <a:pt x="754911" y="4019107"/>
                </a:cubicBezTo>
                <a:cubicBezTo>
                  <a:pt x="776166" y="4068701"/>
                  <a:pt x="749592" y="4053129"/>
                  <a:pt x="786809" y="4082903"/>
                </a:cubicBezTo>
                <a:cubicBezTo>
                  <a:pt x="819186" y="4108805"/>
                  <a:pt x="823041" y="4103607"/>
                  <a:pt x="861237" y="4125433"/>
                </a:cubicBezTo>
                <a:cubicBezTo>
                  <a:pt x="872332" y="4131773"/>
                  <a:pt x="882040" y="4140358"/>
                  <a:pt x="893135" y="4146698"/>
                </a:cubicBezTo>
                <a:cubicBezTo>
                  <a:pt x="906897" y="4154562"/>
                  <a:pt x="922074" y="4159808"/>
                  <a:pt x="935665" y="4167963"/>
                </a:cubicBezTo>
                <a:cubicBezTo>
                  <a:pt x="957580" y="4181112"/>
                  <a:pt x="975214" y="4202411"/>
                  <a:pt x="999460" y="4210493"/>
                </a:cubicBezTo>
                <a:cubicBezTo>
                  <a:pt x="1010093" y="4214037"/>
                  <a:pt x="1021561" y="4215683"/>
                  <a:pt x="1031358" y="4221126"/>
                </a:cubicBezTo>
                <a:cubicBezTo>
                  <a:pt x="1053699" y="4233538"/>
                  <a:pt x="1070907" y="4255574"/>
                  <a:pt x="1095153" y="4263656"/>
                </a:cubicBezTo>
                <a:cubicBezTo>
                  <a:pt x="1105786" y="4267200"/>
                  <a:pt x="1117026" y="4269277"/>
                  <a:pt x="1127051" y="4274289"/>
                </a:cubicBezTo>
                <a:cubicBezTo>
                  <a:pt x="1138481" y="4280004"/>
                  <a:pt x="1146497" y="4292681"/>
                  <a:pt x="1158949" y="4295554"/>
                </a:cubicBezTo>
                <a:cubicBezTo>
                  <a:pt x="1193655" y="4303563"/>
                  <a:pt x="1229832" y="4302642"/>
                  <a:pt x="1265274" y="4306186"/>
                </a:cubicBezTo>
                <a:cubicBezTo>
                  <a:pt x="1345447" y="4332911"/>
                  <a:pt x="1246627" y="4296862"/>
                  <a:pt x="1329070" y="4338084"/>
                </a:cubicBezTo>
                <a:cubicBezTo>
                  <a:pt x="1339094" y="4343096"/>
                  <a:pt x="1350943" y="4343705"/>
                  <a:pt x="1360967" y="4348717"/>
                </a:cubicBezTo>
                <a:cubicBezTo>
                  <a:pt x="1443402" y="4389935"/>
                  <a:pt x="1344597" y="4353894"/>
                  <a:pt x="1424763" y="4380614"/>
                </a:cubicBezTo>
                <a:cubicBezTo>
                  <a:pt x="1438940" y="4401879"/>
                  <a:pt x="1461094" y="4419615"/>
                  <a:pt x="1467293" y="4444410"/>
                </a:cubicBezTo>
                <a:cubicBezTo>
                  <a:pt x="1470129" y="4455753"/>
                  <a:pt x="1497620" y="4574960"/>
                  <a:pt x="1509823" y="4593265"/>
                </a:cubicBezTo>
                <a:lnTo>
                  <a:pt x="1531088" y="4625163"/>
                </a:lnTo>
                <a:cubicBezTo>
                  <a:pt x="1535766" y="4690652"/>
                  <a:pt x="1534597" y="4762075"/>
                  <a:pt x="1552353" y="4827182"/>
                </a:cubicBezTo>
                <a:cubicBezTo>
                  <a:pt x="1558251" y="4848807"/>
                  <a:pt x="1573618" y="4890977"/>
                  <a:pt x="1573618" y="4890977"/>
                </a:cubicBezTo>
                <a:cubicBezTo>
                  <a:pt x="1570074" y="4968949"/>
                  <a:pt x="1572285" y="5047396"/>
                  <a:pt x="1562986" y="5124893"/>
                </a:cubicBezTo>
                <a:cubicBezTo>
                  <a:pt x="1561463" y="5137581"/>
                  <a:pt x="1547436" y="5145361"/>
                  <a:pt x="1541721" y="5156791"/>
                </a:cubicBezTo>
                <a:cubicBezTo>
                  <a:pt x="1533186" y="5173862"/>
                  <a:pt x="1520456" y="5209954"/>
                  <a:pt x="1520456" y="5209954"/>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8" name="Freeform 37"/>
          <p:cNvSpPr/>
          <p:nvPr/>
        </p:nvSpPr>
        <p:spPr>
          <a:xfrm>
            <a:off x="2158409" y="4508204"/>
            <a:ext cx="680484" cy="968059"/>
          </a:xfrm>
          <a:custGeom>
            <a:avLst/>
            <a:gdLst>
              <a:gd name="connsiteX0" fmla="*/ 0 w 680484"/>
              <a:gd name="connsiteY0" fmla="*/ 0 h 968556"/>
              <a:gd name="connsiteX1" fmla="*/ 85061 w 680484"/>
              <a:gd name="connsiteY1" fmla="*/ 31897 h 968556"/>
              <a:gd name="connsiteX2" fmla="*/ 95693 w 680484"/>
              <a:gd name="connsiteY2" fmla="*/ 63795 h 968556"/>
              <a:gd name="connsiteX3" fmla="*/ 159489 w 680484"/>
              <a:gd name="connsiteY3" fmla="*/ 85060 h 968556"/>
              <a:gd name="connsiteX4" fmla="*/ 191386 w 680484"/>
              <a:gd name="connsiteY4" fmla="*/ 95693 h 968556"/>
              <a:gd name="connsiteX5" fmla="*/ 297712 w 680484"/>
              <a:gd name="connsiteY5" fmla="*/ 170121 h 968556"/>
              <a:gd name="connsiteX6" fmla="*/ 329610 w 680484"/>
              <a:gd name="connsiteY6" fmla="*/ 180753 h 968556"/>
              <a:gd name="connsiteX7" fmla="*/ 478465 w 680484"/>
              <a:gd name="connsiteY7" fmla="*/ 159488 h 968556"/>
              <a:gd name="connsiteX8" fmla="*/ 627321 w 680484"/>
              <a:gd name="connsiteY8" fmla="*/ 223283 h 968556"/>
              <a:gd name="connsiteX9" fmla="*/ 680484 w 680484"/>
              <a:gd name="connsiteY9" fmla="*/ 265814 h 968556"/>
              <a:gd name="connsiteX10" fmla="*/ 659219 w 680484"/>
              <a:gd name="connsiteY10" fmla="*/ 329609 h 968556"/>
              <a:gd name="connsiteX11" fmla="*/ 627321 w 680484"/>
              <a:gd name="connsiteY11" fmla="*/ 531628 h 968556"/>
              <a:gd name="connsiteX12" fmla="*/ 584791 w 680484"/>
              <a:gd name="connsiteY12" fmla="*/ 552893 h 968556"/>
              <a:gd name="connsiteX13" fmla="*/ 552893 w 680484"/>
              <a:gd name="connsiteY13" fmla="*/ 616688 h 968556"/>
              <a:gd name="connsiteX14" fmla="*/ 542261 w 680484"/>
              <a:gd name="connsiteY14" fmla="*/ 723014 h 968556"/>
              <a:gd name="connsiteX15" fmla="*/ 531628 w 680484"/>
              <a:gd name="connsiteY15" fmla="*/ 754911 h 968556"/>
              <a:gd name="connsiteX16" fmla="*/ 499731 w 680484"/>
              <a:gd name="connsiteY16" fmla="*/ 776176 h 968556"/>
              <a:gd name="connsiteX17" fmla="*/ 446568 w 680484"/>
              <a:gd name="connsiteY17" fmla="*/ 818707 h 968556"/>
              <a:gd name="connsiteX18" fmla="*/ 425303 w 680484"/>
              <a:gd name="connsiteY18" fmla="*/ 850604 h 968556"/>
              <a:gd name="connsiteX19" fmla="*/ 414670 w 680484"/>
              <a:gd name="connsiteY19" fmla="*/ 882502 h 968556"/>
              <a:gd name="connsiteX20" fmla="*/ 382772 w 680484"/>
              <a:gd name="connsiteY20" fmla="*/ 903767 h 968556"/>
              <a:gd name="connsiteX21" fmla="*/ 457200 w 680484"/>
              <a:gd name="connsiteY21" fmla="*/ 882502 h 968556"/>
              <a:gd name="connsiteX22" fmla="*/ 478465 w 680484"/>
              <a:gd name="connsiteY22" fmla="*/ 914400 h 968556"/>
              <a:gd name="connsiteX23" fmla="*/ 467833 w 680484"/>
              <a:gd name="connsiteY23" fmla="*/ 967562 h 968556"/>
              <a:gd name="connsiteX24" fmla="*/ 457200 w 680484"/>
              <a:gd name="connsiteY24" fmla="*/ 903767 h 968556"/>
              <a:gd name="connsiteX25" fmla="*/ 446568 w 680484"/>
              <a:gd name="connsiteY25" fmla="*/ 808074 h 968556"/>
              <a:gd name="connsiteX26" fmla="*/ 404038 w 680484"/>
              <a:gd name="connsiteY26" fmla="*/ 818707 h 968556"/>
              <a:gd name="connsiteX27" fmla="*/ 318977 w 680484"/>
              <a:gd name="connsiteY27" fmla="*/ 839972 h 968556"/>
              <a:gd name="connsiteX28" fmla="*/ 297712 w 680484"/>
              <a:gd name="connsiteY28" fmla="*/ 850604 h 968556"/>
              <a:gd name="connsiteX0" fmla="*/ 0 w 680484"/>
              <a:gd name="connsiteY0" fmla="*/ 0 h 968556"/>
              <a:gd name="connsiteX1" fmla="*/ 85061 w 680484"/>
              <a:gd name="connsiteY1" fmla="*/ 31897 h 968556"/>
              <a:gd name="connsiteX2" fmla="*/ 95693 w 680484"/>
              <a:gd name="connsiteY2" fmla="*/ 63795 h 968556"/>
              <a:gd name="connsiteX3" fmla="*/ 159489 w 680484"/>
              <a:gd name="connsiteY3" fmla="*/ 85060 h 968556"/>
              <a:gd name="connsiteX4" fmla="*/ 191386 w 680484"/>
              <a:gd name="connsiteY4" fmla="*/ 95693 h 968556"/>
              <a:gd name="connsiteX5" fmla="*/ 297712 w 680484"/>
              <a:gd name="connsiteY5" fmla="*/ 170121 h 968556"/>
              <a:gd name="connsiteX6" fmla="*/ 329610 w 680484"/>
              <a:gd name="connsiteY6" fmla="*/ 180753 h 968556"/>
              <a:gd name="connsiteX7" fmla="*/ 478465 w 680484"/>
              <a:gd name="connsiteY7" fmla="*/ 159488 h 968556"/>
              <a:gd name="connsiteX8" fmla="*/ 627321 w 680484"/>
              <a:gd name="connsiteY8" fmla="*/ 223283 h 968556"/>
              <a:gd name="connsiteX9" fmla="*/ 680484 w 680484"/>
              <a:gd name="connsiteY9" fmla="*/ 265814 h 968556"/>
              <a:gd name="connsiteX10" fmla="*/ 659219 w 680484"/>
              <a:gd name="connsiteY10" fmla="*/ 329609 h 968556"/>
              <a:gd name="connsiteX11" fmla="*/ 627321 w 680484"/>
              <a:gd name="connsiteY11" fmla="*/ 531628 h 968556"/>
              <a:gd name="connsiteX12" fmla="*/ 584791 w 680484"/>
              <a:gd name="connsiteY12" fmla="*/ 552893 h 968556"/>
              <a:gd name="connsiteX13" fmla="*/ 552893 w 680484"/>
              <a:gd name="connsiteY13" fmla="*/ 616688 h 968556"/>
              <a:gd name="connsiteX14" fmla="*/ 542261 w 680484"/>
              <a:gd name="connsiteY14" fmla="*/ 723014 h 968556"/>
              <a:gd name="connsiteX15" fmla="*/ 531628 w 680484"/>
              <a:gd name="connsiteY15" fmla="*/ 754911 h 968556"/>
              <a:gd name="connsiteX16" fmla="*/ 499731 w 680484"/>
              <a:gd name="connsiteY16" fmla="*/ 776176 h 968556"/>
              <a:gd name="connsiteX17" fmla="*/ 446568 w 680484"/>
              <a:gd name="connsiteY17" fmla="*/ 818707 h 968556"/>
              <a:gd name="connsiteX18" fmla="*/ 425303 w 680484"/>
              <a:gd name="connsiteY18" fmla="*/ 850604 h 968556"/>
              <a:gd name="connsiteX19" fmla="*/ 414670 w 680484"/>
              <a:gd name="connsiteY19" fmla="*/ 882502 h 968556"/>
              <a:gd name="connsiteX20" fmla="*/ 329403 w 680484"/>
              <a:gd name="connsiteY20" fmla="*/ 935788 h 968556"/>
              <a:gd name="connsiteX21" fmla="*/ 457200 w 680484"/>
              <a:gd name="connsiteY21" fmla="*/ 882502 h 968556"/>
              <a:gd name="connsiteX22" fmla="*/ 478465 w 680484"/>
              <a:gd name="connsiteY22" fmla="*/ 914400 h 968556"/>
              <a:gd name="connsiteX23" fmla="*/ 467833 w 680484"/>
              <a:gd name="connsiteY23" fmla="*/ 967562 h 968556"/>
              <a:gd name="connsiteX24" fmla="*/ 457200 w 680484"/>
              <a:gd name="connsiteY24" fmla="*/ 903767 h 968556"/>
              <a:gd name="connsiteX25" fmla="*/ 446568 w 680484"/>
              <a:gd name="connsiteY25" fmla="*/ 808074 h 968556"/>
              <a:gd name="connsiteX26" fmla="*/ 404038 w 680484"/>
              <a:gd name="connsiteY26" fmla="*/ 818707 h 968556"/>
              <a:gd name="connsiteX27" fmla="*/ 318977 w 680484"/>
              <a:gd name="connsiteY27" fmla="*/ 839972 h 968556"/>
              <a:gd name="connsiteX28" fmla="*/ 297712 w 680484"/>
              <a:gd name="connsiteY28" fmla="*/ 850604 h 968556"/>
              <a:gd name="connsiteX0" fmla="*/ 0 w 680484"/>
              <a:gd name="connsiteY0" fmla="*/ 0 h 968530"/>
              <a:gd name="connsiteX1" fmla="*/ 85061 w 680484"/>
              <a:gd name="connsiteY1" fmla="*/ 31897 h 968530"/>
              <a:gd name="connsiteX2" fmla="*/ 95693 w 680484"/>
              <a:gd name="connsiteY2" fmla="*/ 63795 h 968530"/>
              <a:gd name="connsiteX3" fmla="*/ 159489 w 680484"/>
              <a:gd name="connsiteY3" fmla="*/ 85060 h 968530"/>
              <a:gd name="connsiteX4" fmla="*/ 191386 w 680484"/>
              <a:gd name="connsiteY4" fmla="*/ 95693 h 968530"/>
              <a:gd name="connsiteX5" fmla="*/ 297712 w 680484"/>
              <a:gd name="connsiteY5" fmla="*/ 170121 h 968530"/>
              <a:gd name="connsiteX6" fmla="*/ 329610 w 680484"/>
              <a:gd name="connsiteY6" fmla="*/ 180753 h 968530"/>
              <a:gd name="connsiteX7" fmla="*/ 478465 w 680484"/>
              <a:gd name="connsiteY7" fmla="*/ 159488 h 968530"/>
              <a:gd name="connsiteX8" fmla="*/ 627321 w 680484"/>
              <a:gd name="connsiteY8" fmla="*/ 223283 h 968530"/>
              <a:gd name="connsiteX9" fmla="*/ 680484 w 680484"/>
              <a:gd name="connsiteY9" fmla="*/ 265814 h 968530"/>
              <a:gd name="connsiteX10" fmla="*/ 659219 w 680484"/>
              <a:gd name="connsiteY10" fmla="*/ 329609 h 968530"/>
              <a:gd name="connsiteX11" fmla="*/ 627321 w 680484"/>
              <a:gd name="connsiteY11" fmla="*/ 531628 h 968530"/>
              <a:gd name="connsiteX12" fmla="*/ 584791 w 680484"/>
              <a:gd name="connsiteY12" fmla="*/ 552893 h 968530"/>
              <a:gd name="connsiteX13" fmla="*/ 552893 w 680484"/>
              <a:gd name="connsiteY13" fmla="*/ 616688 h 968530"/>
              <a:gd name="connsiteX14" fmla="*/ 542261 w 680484"/>
              <a:gd name="connsiteY14" fmla="*/ 723014 h 968530"/>
              <a:gd name="connsiteX15" fmla="*/ 531628 w 680484"/>
              <a:gd name="connsiteY15" fmla="*/ 754911 h 968530"/>
              <a:gd name="connsiteX16" fmla="*/ 499731 w 680484"/>
              <a:gd name="connsiteY16" fmla="*/ 776176 h 968530"/>
              <a:gd name="connsiteX17" fmla="*/ 446568 w 680484"/>
              <a:gd name="connsiteY17" fmla="*/ 818707 h 968530"/>
              <a:gd name="connsiteX18" fmla="*/ 425303 w 680484"/>
              <a:gd name="connsiteY18" fmla="*/ 850604 h 968530"/>
              <a:gd name="connsiteX19" fmla="*/ 414670 w 680484"/>
              <a:gd name="connsiteY19" fmla="*/ 882502 h 968530"/>
              <a:gd name="connsiteX20" fmla="*/ 329403 w 680484"/>
              <a:gd name="connsiteY20" fmla="*/ 935788 h 968530"/>
              <a:gd name="connsiteX21" fmla="*/ 418062 w 680484"/>
              <a:gd name="connsiteY21" fmla="*/ 868270 h 968530"/>
              <a:gd name="connsiteX22" fmla="*/ 478465 w 680484"/>
              <a:gd name="connsiteY22" fmla="*/ 914400 h 968530"/>
              <a:gd name="connsiteX23" fmla="*/ 467833 w 680484"/>
              <a:gd name="connsiteY23" fmla="*/ 967562 h 968530"/>
              <a:gd name="connsiteX24" fmla="*/ 457200 w 680484"/>
              <a:gd name="connsiteY24" fmla="*/ 903767 h 968530"/>
              <a:gd name="connsiteX25" fmla="*/ 446568 w 680484"/>
              <a:gd name="connsiteY25" fmla="*/ 808074 h 968530"/>
              <a:gd name="connsiteX26" fmla="*/ 404038 w 680484"/>
              <a:gd name="connsiteY26" fmla="*/ 818707 h 968530"/>
              <a:gd name="connsiteX27" fmla="*/ 318977 w 680484"/>
              <a:gd name="connsiteY27" fmla="*/ 839972 h 968530"/>
              <a:gd name="connsiteX28" fmla="*/ 297712 w 680484"/>
              <a:gd name="connsiteY28" fmla="*/ 850604 h 968530"/>
              <a:gd name="connsiteX0" fmla="*/ 0 w 680484"/>
              <a:gd name="connsiteY0" fmla="*/ 0 h 968059"/>
              <a:gd name="connsiteX1" fmla="*/ 85061 w 680484"/>
              <a:gd name="connsiteY1" fmla="*/ 31897 h 968059"/>
              <a:gd name="connsiteX2" fmla="*/ 95693 w 680484"/>
              <a:gd name="connsiteY2" fmla="*/ 63795 h 968059"/>
              <a:gd name="connsiteX3" fmla="*/ 159489 w 680484"/>
              <a:gd name="connsiteY3" fmla="*/ 85060 h 968059"/>
              <a:gd name="connsiteX4" fmla="*/ 191386 w 680484"/>
              <a:gd name="connsiteY4" fmla="*/ 95693 h 968059"/>
              <a:gd name="connsiteX5" fmla="*/ 297712 w 680484"/>
              <a:gd name="connsiteY5" fmla="*/ 170121 h 968059"/>
              <a:gd name="connsiteX6" fmla="*/ 329610 w 680484"/>
              <a:gd name="connsiteY6" fmla="*/ 180753 h 968059"/>
              <a:gd name="connsiteX7" fmla="*/ 478465 w 680484"/>
              <a:gd name="connsiteY7" fmla="*/ 159488 h 968059"/>
              <a:gd name="connsiteX8" fmla="*/ 627321 w 680484"/>
              <a:gd name="connsiteY8" fmla="*/ 223283 h 968059"/>
              <a:gd name="connsiteX9" fmla="*/ 680484 w 680484"/>
              <a:gd name="connsiteY9" fmla="*/ 265814 h 968059"/>
              <a:gd name="connsiteX10" fmla="*/ 659219 w 680484"/>
              <a:gd name="connsiteY10" fmla="*/ 329609 h 968059"/>
              <a:gd name="connsiteX11" fmla="*/ 627321 w 680484"/>
              <a:gd name="connsiteY11" fmla="*/ 531628 h 968059"/>
              <a:gd name="connsiteX12" fmla="*/ 584791 w 680484"/>
              <a:gd name="connsiteY12" fmla="*/ 552893 h 968059"/>
              <a:gd name="connsiteX13" fmla="*/ 552893 w 680484"/>
              <a:gd name="connsiteY13" fmla="*/ 616688 h 968059"/>
              <a:gd name="connsiteX14" fmla="*/ 542261 w 680484"/>
              <a:gd name="connsiteY14" fmla="*/ 723014 h 968059"/>
              <a:gd name="connsiteX15" fmla="*/ 531628 w 680484"/>
              <a:gd name="connsiteY15" fmla="*/ 754911 h 968059"/>
              <a:gd name="connsiteX16" fmla="*/ 499731 w 680484"/>
              <a:gd name="connsiteY16" fmla="*/ 776176 h 968059"/>
              <a:gd name="connsiteX17" fmla="*/ 446568 w 680484"/>
              <a:gd name="connsiteY17" fmla="*/ 818707 h 968059"/>
              <a:gd name="connsiteX18" fmla="*/ 425303 w 680484"/>
              <a:gd name="connsiteY18" fmla="*/ 850604 h 968059"/>
              <a:gd name="connsiteX19" fmla="*/ 414670 w 680484"/>
              <a:gd name="connsiteY19" fmla="*/ 882502 h 968059"/>
              <a:gd name="connsiteX20" fmla="*/ 329403 w 680484"/>
              <a:gd name="connsiteY20" fmla="*/ 935788 h 968059"/>
              <a:gd name="connsiteX21" fmla="*/ 418062 w 680484"/>
              <a:gd name="connsiteY21" fmla="*/ 868270 h 968059"/>
              <a:gd name="connsiteX22" fmla="*/ 467833 w 680484"/>
              <a:gd name="connsiteY22" fmla="*/ 967562 h 968059"/>
              <a:gd name="connsiteX23" fmla="*/ 457200 w 680484"/>
              <a:gd name="connsiteY23" fmla="*/ 903767 h 968059"/>
              <a:gd name="connsiteX24" fmla="*/ 446568 w 680484"/>
              <a:gd name="connsiteY24" fmla="*/ 808074 h 968059"/>
              <a:gd name="connsiteX25" fmla="*/ 404038 w 680484"/>
              <a:gd name="connsiteY25" fmla="*/ 818707 h 968059"/>
              <a:gd name="connsiteX26" fmla="*/ 318977 w 680484"/>
              <a:gd name="connsiteY26" fmla="*/ 839972 h 968059"/>
              <a:gd name="connsiteX27" fmla="*/ 297712 w 680484"/>
              <a:gd name="connsiteY27" fmla="*/ 850604 h 96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0484" h="968059">
                <a:moveTo>
                  <a:pt x="0" y="0"/>
                </a:moveTo>
                <a:cubicBezTo>
                  <a:pt x="28818" y="5763"/>
                  <a:pt x="64202" y="5822"/>
                  <a:pt x="85061" y="31897"/>
                </a:cubicBezTo>
                <a:cubicBezTo>
                  <a:pt x="92062" y="40649"/>
                  <a:pt x="86573" y="57281"/>
                  <a:pt x="95693" y="63795"/>
                </a:cubicBezTo>
                <a:cubicBezTo>
                  <a:pt x="113933" y="76824"/>
                  <a:pt x="138224" y="77971"/>
                  <a:pt x="159489" y="85060"/>
                </a:cubicBezTo>
                <a:lnTo>
                  <a:pt x="191386" y="95693"/>
                </a:lnTo>
                <a:cubicBezTo>
                  <a:pt x="221687" y="186596"/>
                  <a:pt x="190409" y="156708"/>
                  <a:pt x="297712" y="170121"/>
                </a:cubicBezTo>
                <a:cubicBezTo>
                  <a:pt x="308345" y="173665"/>
                  <a:pt x="318402" y="180753"/>
                  <a:pt x="329610" y="180753"/>
                </a:cubicBezTo>
                <a:cubicBezTo>
                  <a:pt x="422792" y="180753"/>
                  <a:pt x="419433" y="179167"/>
                  <a:pt x="478465" y="159488"/>
                </a:cubicBezTo>
                <a:cubicBezTo>
                  <a:pt x="554322" y="235345"/>
                  <a:pt x="506720" y="209884"/>
                  <a:pt x="627321" y="223283"/>
                </a:cubicBezTo>
                <a:cubicBezTo>
                  <a:pt x="647239" y="229922"/>
                  <a:pt x="680484" y="233751"/>
                  <a:pt x="680484" y="265814"/>
                </a:cubicBezTo>
                <a:cubicBezTo>
                  <a:pt x="680484" y="288229"/>
                  <a:pt x="659219" y="329609"/>
                  <a:pt x="659219" y="329609"/>
                </a:cubicBezTo>
                <a:cubicBezTo>
                  <a:pt x="658105" y="347431"/>
                  <a:pt x="677782" y="489577"/>
                  <a:pt x="627321" y="531628"/>
                </a:cubicBezTo>
                <a:cubicBezTo>
                  <a:pt x="615145" y="541775"/>
                  <a:pt x="598968" y="545805"/>
                  <a:pt x="584791" y="552893"/>
                </a:cubicBezTo>
                <a:cubicBezTo>
                  <a:pt x="569021" y="576548"/>
                  <a:pt x="557295" y="588075"/>
                  <a:pt x="552893" y="616688"/>
                </a:cubicBezTo>
                <a:cubicBezTo>
                  <a:pt x="547477" y="651893"/>
                  <a:pt x="547677" y="687809"/>
                  <a:pt x="542261" y="723014"/>
                </a:cubicBezTo>
                <a:cubicBezTo>
                  <a:pt x="540557" y="734091"/>
                  <a:pt x="538629" y="746159"/>
                  <a:pt x="531628" y="754911"/>
                </a:cubicBezTo>
                <a:cubicBezTo>
                  <a:pt x="523645" y="764889"/>
                  <a:pt x="509709" y="768193"/>
                  <a:pt x="499731" y="776176"/>
                </a:cubicBezTo>
                <a:cubicBezTo>
                  <a:pt x="423979" y="836778"/>
                  <a:pt x="544740" y="753258"/>
                  <a:pt x="446568" y="818707"/>
                </a:cubicBezTo>
                <a:cubicBezTo>
                  <a:pt x="439480" y="829339"/>
                  <a:pt x="431018" y="839175"/>
                  <a:pt x="425303" y="850604"/>
                </a:cubicBezTo>
                <a:cubicBezTo>
                  <a:pt x="420291" y="860629"/>
                  <a:pt x="430653" y="868305"/>
                  <a:pt x="414670" y="882502"/>
                </a:cubicBezTo>
                <a:cubicBezTo>
                  <a:pt x="398687" y="896699"/>
                  <a:pt x="328838" y="938160"/>
                  <a:pt x="329403" y="935788"/>
                </a:cubicBezTo>
                <a:cubicBezTo>
                  <a:pt x="329968" y="933416"/>
                  <a:pt x="410699" y="870725"/>
                  <a:pt x="418062" y="868270"/>
                </a:cubicBezTo>
                <a:cubicBezTo>
                  <a:pt x="441134" y="873566"/>
                  <a:pt x="461310" y="961646"/>
                  <a:pt x="467833" y="967562"/>
                </a:cubicBezTo>
                <a:cubicBezTo>
                  <a:pt x="474356" y="973478"/>
                  <a:pt x="460049" y="925136"/>
                  <a:pt x="457200" y="903767"/>
                </a:cubicBezTo>
                <a:cubicBezTo>
                  <a:pt x="452958" y="871955"/>
                  <a:pt x="450112" y="839972"/>
                  <a:pt x="446568" y="808074"/>
                </a:cubicBezTo>
                <a:cubicBezTo>
                  <a:pt x="432391" y="811618"/>
                  <a:pt x="418303" y="815537"/>
                  <a:pt x="404038" y="818707"/>
                </a:cubicBezTo>
                <a:cubicBezTo>
                  <a:pt x="361510" y="828158"/>
                  <a:pt x="354608" y="825720"/>
                  <a:pt x="318977" y="839972"/>
                </a:cubicBezTo>
                <a:cubicBezTo>
                  <a:pt x="311619" y="842915"/>
                  <a:pt x="304800" y="847060"/>
                  <a:pt x="297712" y="850604"/>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9" name="Freeform 38"/>
          <p:cNvSpPr/>
          <p:nvPr/>
        </p:nvSpPr>
        <p:spPr>
          <a:xfrm>
            <a:off x="3306674" y="3604189"/>
            <a:ext cx="2265033" cy="2669020"/>
          </a:xfrm>
          <a:custGeom>
            <a:avLst/>
            <a:gdLst>
              <a:gd name="connsiteX0" fmla="*/ 95745 w 2265033"/>
              <a:gd name="connsiteY0" fmla="*/ 0 h 2604976"/>
              <a:gd name="connsiteX1" fmla="*/ 63847 w 2265033"/>
              <a:gd name="connsiteY1" fmla="*/ 53162 h 2604976"/>
              <a:gd name="connsiteX2" fmla="*/ 21317 w 2265033"/>
              <a:gd name="connsiteY2" fmla="*/ 127590 h 2604976"/>
              <a:gd name="connsiteX3" fmla="*/ 10684 w 2265033"/>
              <a:gd name="connsiteY3" fmla="*/ 170120 h 2604976"/>
              <a:gd name="connsiteX4" fmla="*/ 52 w 2265033"/>
              <a:gd name="connsiteY4" fmla="*/ 202018 h 2604976"/>
              <a:gd name="connsiteX5" fmla="*/ 10684 w 2265033"/>
              <a:gd name="connsiteY5" fmla="*/ 350874 h 2604976"/>
              <a:gd name="connsiteX6" fmla="*/ 53214 w 2265033"/>
              <a:gd name="connsiteY6" fmla="*/ 414669 h 2604976"/>
              <a:gd name="connsiteX7" fmla="*/ 117010 w 2265033"/>
              <a:gd name="connsiteY7" fmla="*/ 435934 h 2604976"/>
              <a:gd name="connsiteX8" fmla="*/ 138275 w 2265033"/>
              <a:gd name="connsiteY8" fmla="*/ 499730 h 2604976"/>
              <a:gd name="connsiteX9" fmla="*/ 148907 w 2265033"/>
              <a:gd name="connsiteY9" fmla="*/ 531627 h 2604976"/>
              <a:gd name="connsiteX10" fmla="*/ 159540 w 2265033"/>
              <a:gd name="connsiteY10" fmla="*/ 574158 h 2604976"/>
              <a:gd name="connsiteX11" fmla="*/ 223335 w 2265033"/>
              <a:gd name="connsiteY11" fmla="*/ 595423 h 2604976"/>
              <a:gd name="connsiteX12" fmla="*/ 319028 w 2265033"/>
              <a:gd name="connsiteY12" fmla="*/ 627320 h 2604976"/>
              <a:gd name="connsiteX13" fmla="*/ 340293 w 2265033"/>
              <a:gd name="connsiteY13" fmla="*/ 648586 h 2604976"/>
              <a:gd name="connsiteX14" fmla="*/ 361559 w 2265033"/>
              <a:gd name="connsiteY14" fmla="*/ 712381 h 2604976"/>
              <a:gd name="connsiteX15" fmla="*/ 372191 w 2265033"/>
              <a:gd name="connsiteY15" fmla="*/ 744279 h 2604976"/>
              <a:gd name="connsiteX16" fmla="*/ 382824 w 2265033"/>
              <a:gd name="connsiteY16" fmla="*/ 786809 h 2604976"/>
              <a:gd name="connsiteX17" fmla="*/ 414721 w 2265033"/>
              <a:gd name="connsiteY17" fmla="*/ 797441 h 2604976"/>
              <a:gd name="connsiteX18" fmla="*/ 489149 w 2265033"/>
              <a:gd name="connsiteY18" fmla="*/ 808074 h 2604976"/>
              <a:gd name="connsiteX19" fmla="*/ 552945 w 2265033"/>
              <a:gd name="connsiteY19" fmla="*/ 829339 h 2604976"/>
              <a:gd name="connsiteX20" fmla="*/ 595475 w 2265033"/>
              <a:gd name="connsiteY20" fmla="*/ 903767 h 2604976"/>
              <a:gd name="connsiteX21" fmla="*/ 691168 w 2265033"/>
              <a:gd name="connsiteY21" fmla="*/ 956930 h 2604976"/>
              <a:gd name="connsiteX22" fmla="*/ 754963 w 2265033"/>
              <a:gd name="connsiteY22" fmla="*/ 999460 h 2604976"/>
              <a:gd name="connsiteX23" fmla="*/ 786861 w 2265033"/>
              <a:gd name="connsiteY23" fmla="*/ 1020725 h 2604976"/>
              <a:gd name="connsiteX24" fmla="*/ 818759 w 2265033"/>
              <a:gd name="connsiteY24" fmla="*/ 1041990 h 2604976"/>
              <a:gd name="connsiteX25" fmla="*/ 861289 w 2265033"/>
              <a:gd name="connsiteY25" fmla="*/ 1052623 h 2604976"/>
              <a:gd name="connsiteX26" fmla="*/ 871921 w 2265033"/>
              <a:gd name="connsiteY26" fmla="*/ 1084520 h 2604976"/>
              <a:gd name="connsiteX27" fmla="*/ 946349 w 2265033"/>
              <a:gd name="connsiteY27" fmla="*/ 1127051 h 2604976"/>
              <a:gd name="connsiteX28" fmla="*/ 988879 w 2265033"/>
              <a:gd name="connsiteY28" fmla="*/ 1180214 h 2604976"/>
              <a:gd name="connsiteX29" fmla="*/ 1010145 w 2265033"/>
              <a:gd name="connsiteY29" fmla="*/ 1212111 h 2604976"/>
              <a:gd name="connsiteX30" fmla="*/ 1084573 w 2265033"/>
              <a:gd name="connsiteY30" fmla="*/ 1233376 h 2604976"/>
              <a:gd name="connsiteX31" fmla="*/ 1169633 w 2265033"/>
              <a:gd name="connsiteY31" fmla="*/ 1222744 h 2604976"/>
              <a:gd name="connsiteX32" fmla="*/ 1201531 w 2265033"/>
              <a:gd name="connsiteY32" fmla="*/ 1212111 h 2604976"/>
              <a:gd name="connsiteX33" fmla="*/ 1286591 w 2265033"/>
              <a:gd name="connsiteY33" fmla="*/ 1233376 h 2604976"/>
              <a:gd name="connsiteX34" fmla="*/ 1329121 w 2265033"/>
              <a:gd name="connsiteY34" fmla="*/ 1297172 h 2604976"/>
              <a:gd name="connsiteX35" fmla="*/ 1361019 w 2265033"/>
              <a:gd name="connsiteY35" fmla="*/ 1329069 h 2604976"/>
              <a:gd name="connsiteX36" fmla="*/ 1414182 w 2265033"/>
              <a:gd name="connsiteY36" fmla="*/ 1371600 h 2604976"/>
              <a:gd name="connsiteX37" fmla="*/ 1488610 w 2265033"/>
              <a:gd name="connsiteY37" fmla="*/ 1360967 h 2604976"/>
              <a:gd name="connsiteX38" fmla="*/ 1531140 w 2265033"/>
              <a:gd name="connsiteY38" fmla="*/ 1350334 h 2604976"/>
              <a:gd name="connsiteX39" fmla="*/ 1669363 w 2265033"/>
              <a:gd name="connsiteY39" fmla="*/ 1371600 h 2604976"/>
              <a:gd name="connsiteX40" fmla="*/ 1701261 w 2265033"/>
              <a:gd name="connsiteY40" fmla="*/ 1403497 h 2604976"/>
              <a:gd name="connsiteX41" fmla="*/ 1765056 w 2265033"/>
              <a:gd name="connsiteY41" fmla="*/ 1446027 h 2604976"/>
              <a:gd name="connsiteX42" fmla="*/ 1828852 w 2265033"/>
              <a:gd name="connsiteY42" fmla="*/ 1488558 h 2604976"/>
              <a:gd name="connsiteX43" fmla="*/ 1892647 w 2265033"/>
              <a:gd name="connsiteY43" fmla="*/ 1520455 h 2604976"/>
              <a:gd name="connsiteX44" fmla="*/ 1903279 w 2265033"/>
              <a:gd name="connsiteY44" fmla="*/ 1552353 h 2604976"/>
              <a:gd name="connsiteX45" fmla="*/ 1956442 w 2265033"/>
              <a:gd name="connsiteY45" fmla="*/ 1584251 h 2604976"/>
              <a:gd name="connsiteX46" fmla="*/ 1988340 w 2265033"/>
              <a:gd name="connsiteY46" fmla="*/ 1605516 h 2604976"/>
              <a:gd name="connsiteX47" fmla="*/ 2009605 w 2265033"/>
              <a:gd name="connsiteY47" fmla="*/ 1669311 h 2604976"/>
              <a:gd name="connsiteX48" fmla="*/ 2030870 w 2265033"/>
              <a:gd name="connsiteY48" fmla="*/ 1701209 h 2604976"/>
              <a:gd name="connsiteX49" fmla="*/ 2052135 w 2265033"/>
              <a:gd name="connsiteY49" fmla="*/ 1775637 h 2604976"/>
              <a:gd name="connsiteX50" fmla="*/ 2084033 w 2265033"/>
              <a:gd name="connsiteY50" fmla="*/ 1924493 h 2604976"/>
              <a:gd name="connsiteX51" fmla="*/ 2126563 w 2265033"/>
              <a:gd name="connsiteY51" fmla="*/ 2009553 h 2604976"/>
              <a:gd name="connsiteX52" fmla="*/ 2158461 w 2265033"/>
              <a:gd name="connsiteY52" fmla="*/ 2083981 h 2604976"/>
              <a:gd name="connsiteX53" fmla="*/ 2179726 w 2265033"/>
              <a:gd name="connsiteY53" fmla="*/ 2115879 h 2604976"/>
              <a:gd name="connsiteX54" fmla="*/ 2200991 w 2265033"/>
              <a:gd name="connsiteY54" fmla="*/ 2179674 h 2604976"/>
              <a:gd name="connsiteX55" fmla="*/ 2222256 w 2265033"/>
              <a:gd name="connsiteY55" fmla="*/ 2371060 h 2604976"/>
              <a:gd name="connsiteX56" fmla="*/ 2232889 w 2265033"/>
              <a:gd name="connsiteY56" fmla="*/ 2413590 h 2604976"/>
              <a:gd name="connsiteX57" fmla="*/ 2254154 w 2265033"/>
              <a:gd name="connsiteY57" fmla="*/ 2445488 h 2604976"/>
              <a:gd name="connsiteX58" fmla="*/ 2264786 w 2265033"/>
              <a:gd name="connsiteY58" fmla="*/ 2477386 h 2604976"/>
              <a:gd name="connsiteX59" fmla="*/ 2243521 w 2265033"/>
              <a:gd name="connsiteY59" fmla="*/ 2509283 h 2604976"/>
              <a:gd name="connsiteX60" fmla="*/ 2232889 w 2265033"/>
              <a:gd name="connsiteY60" fmla="*/ 2541181 h 2604976"/>
              <a:gd name="connsiteX61" fmla="*/ 2222256 w 2265033"/>
              <a:gd name="connsiteY61" fmla="*/ 2604976 h 2604976"/>
              <a:gd name="connsiteX0" fmla="*/ 134882 w 2265033"/>
              <a:gd name="connsiteY0" fmla="*/ 0 h 2669020"/>
              <a:gd name="connsiteX1" fmla="*/ 63847 w 2265033"/>
              <a:gd name="connsiteY1" fmla="*/ 117206 h 2669020"/>
              <a:gd name="connsiteX2" fmla="*/ 21317 w 2265033"/>
              <a:gd name="connsiteY2" fmla="*/ 191634 h 2669020"/>
              <a:gd name="connsiteX3" fmla="*/ 10684 w 2265033"/>
              <a:gd name="connsiteY3" fmla="*/ 234164 h 2669020"/>
              <a:gd name="connsiteX4" fmla="*/ 52 w 2265033"/>
              <a:gd name="connsiteY4" fmla="*/ 266062 h 2669020"/>
              <a:gd name="connsiteX5" fmla="*/ 10684 w 2265033"/>
              <a:gd name="connsiteY5" fmla="*/ 414918 h 2669020"/>
              <a:gd name="connsiteX6" fmla="*/ 53214 w 2265033"/>
              <a:gd name="connsiteY6" fmla="*/ 478713 h 2669020"/>
              <a:gd name="connsiteX7" fmla="*/ 117010 w 2265033"/>
              <a:gd name="connsiteY7" fmla="*/ 499978 h 2669020"/>
              <a:gd name="connsiteX8" fmla="*/ 138275 w 2265033"/>
              <a:gd name="connsiteY8" fmla="*/ 563774 h 2669020"/>
              <a:gd name="connsiteX9" fmla="*/ 148907 w 2265033"/>
              <a:gd name="connsiteY9" fmla="*/ 595671 h 2669020"/>
              <a:gd name="connsiteX10" fmla="*/ 159540 w 2265033"/>
              <a:gd name="connsiteY10" fmla="*/ 638202 h 2669020"/>
              <a:gd name="connsiteX11" fmla="*/ 223335 w 2265033"/>
              <a:gd name="connsiteY11" fmla="*/ 659467 h 2669020"/>
              <a:gd name="connsiteX12" fmla="*/ 319028 w 2265033"/>
              <a:gd name="connsiteY12" fmla="*/ 691364 h 2669020"/>
              <a:gd name="connsiteX13" fmla="*/ 340293 w 2265033"/>
              <a:gd name="connsiteY13" fmla="*/ 712630 h 2669020"/>
              <a:gd name="connsiteX14" fmla="*/ 361559 w 2265033"/>
              <a:gd name="connsiteY14" fmla="*/ 776425 h 2669020"/>
              <a:gd name="connsiteX15" fmla="*/ 372191 w 2265033"/>
              <a:gd name="connsiteY15" fmla="*/ 808323 h 2669020"/>
              <a:gd name="connsiteX16" fmla="*/ 382824 w 2265033"/>
              <a:gd name="connsiteY16" fmla="*/ 850853 h 2669020"/>
              <a:gd name="connsiteX17" fmla="*/ 414721 w 2265033"/>
              <a:gd name="connsiteY17" fmla="*/ 861485 h 2669020"/>
              <a:gd name="connsiteX18" fmla="*/ 489149 w 2265033"/>
              <a:gd name="connsiteY18" fmla="*/ 872118 h 2669020"/>
              <a:gd name="connsiteX19" fmla="*/ 552945 w 2265033"/>
              <a:gd name="connsiteY19" fmla="*/ 893383 h 2669020"/>
              <a:gd name="connsiteX20" fmla="*/ 595475 w 2265033"/>
              <a:gd name="connsiteY20" fmla="*/ 967811 h 2669020"/>
              <a:gd name="connsiteX21" fmla="*/ 691168 w 2265033"/>
              <a:gd name="connsiteY21" fmla="*/ 1020974 h 2669020"/>
              <a:gd name="connsiteX22" fmla="*/ 754963 w 2265033"/>
              <a:gd name="connsiteY22" fmla="*/ 1063504 h 2669020"/>
              <a:gd name="connsiteX23" fmla="*/ 786861 w 2265033"/>
              <a:gd name="connsiteY23" fmla="*/ 1084769 h 2669020"/>
              <a:gd name="connsiteX24" fmla="*/ 818759 w 2265033"/>
              <a:gd name="connsiteY24" fmla="*/ 1106034 h 2669020"/>
              <a:gd name="connsiteX25" fmla="*/ 861289 w 2265033"/>
              <a:gd name="connsiteY25" fmla="*/ 1116667 h 2669020"/>
              <a:gd name="connsiteX26" fmla="*/ 871921 w 2265033"/>
              <a:gd name="connsiteY26" fmla="*/ 1148564 h 2669020"/>
              <a:gd name="connsiteX27" fmla="*/ 946349 w 2265033"/>
              <a:gd name="connsiteY27" fmla="*/ 1191095 h 2669020"/>
              <a:gd name="connsiteX28" fmla="*/ 988879 w 2265033"/>
              <a:gd name="connsiteY28" fmla="*/ 1244258 h 2669020"/>
              <a:gd name="connsiteX29" fmla="*/ 1010145 w 2265033"/>
              <a:gd name="connsiteY29" fmla="*/ 1276155 h 2669020"/>
              <a:gd name="connsiteX30" fmla="*/ 1084573 w 2265033"/>
              <a:gd name="connsiteY30" fmla="*/ 1297420 h 2669020"/>
              <a:gd name="connsiteX31" fmla="*/ 1169633 w 2265033"/>
              <a:gd name="connsiteY31" fmla="*/ 1286788 h 2669020"/>
              <a:gd name="connsiteX32" fmla="*/ 1201531 w 2265033"/>
              <a:gd name="connsiteY32" fmla="*/ 1276155 h 2669020"/>
              <a:gd name="connsiteX33" fmla="*/ 1286591 w 2265033"/>
              <a:gd name="connsiteY33" fmla="*/ 1297420 h 2669020"/>
              <a:gd name="connsiteX34" fmla="*/ 1329121 w 2265033"/>
              <a:gd name="connsiteY34" fmla="*/ 1361216 h 2669020"/>
              <a:gd name="connsiteX35" fmla="*/ 1361019 w 2265033"/>
              <a:gd name="connsiteY35" fmla="*/ 1393113 h 2669020"/>
              <a:gd name="connsiteX36" fmla="*/ 1414182 w 2265033"/>
              <a:gd name="connsiteY36" fmla="*/ 1435644 h 2669020"/>
              <a:gd name="connsiteX37" fmla="*/ 1488610 w 2265033"/>
              <a:gd name="connsiteY37" fmla="*/ 1425011 h 2669020"/>
              <a:gd name="connsiteX38" fmla="*/ 1531140 w 2265033"/>
              <a:gd name="connsiteY38" fmla="*/ 1414378 h 2669020"/>
              <a:gd name="connsiteX39" fmla="*/ 1669363 w 2265033"/>
              <a:gd name="connsiteY39" fmla="*/ 1435644 h 2669020"/>
              <a:gd name="connsiteX40" fmla="*/ 1701261 w 2265033"/>
              <a:gd name="connsiteY40" fmla="*/ 1467541 h 2669020"/>
              <a:gd name="connsiteX41" fmla="*/ 1765056 w 2265033"/>
              <a:gd name="connsiteY41" fmla="*/ 1510071 h 2669020"/>
              <a:gd name="connsiteX42" fmla="*/ 1828852 w 2265033"/>
              <a:gd name="connsiteY42" fmla="*/ 1552602 h 2669020"/>
              <a:gd name="connsiteX43" fmla="*/ 1892647 w 2265033"/>
              <a:gd name="connsiteY43" fmla="*/ 1584499 h 2669020"/>
              <a:gd name="connsiteX44" fmla="*/ 1903279 w 2265033"/>
              <a:gd name="connsiteY44" fmla="*/ 1616397 h 2669020"/>
              <a:gd name="connsiteX45" fmla="*/ 1956442 w 2265033"/>
              <a:gd name="connsiteY45" fmla="*/ 1648295 h 2669020"/>
              <a:gd name="connsiteX46" fmla="*/ 1988340 w 2265033"/>
              <a:gd name="connsiteY46" fmla="*/ 1669560 h 2669020"/>
              <a:gd name="connsiteX47" fmla="*/ 2009605 w 2265033"/>
              <a:gd name="connsiteY47" fmla="*/ 1733355 h 2669020"/>
              <a:gd name="connsiteX48" fmla="*/ 2030870 w 2265033"/>
              <a:gd name="connsiteY48" fmla="*/ 1765253 h 2669020"/>
              <a:gd name="connsiteX49" fmla="*/ 2052135 w 2265033"/>
              <a:gd name="connsiteY49" fmla="*/ 1839681 h 2669020"/>
              <a:gd name="connsiteX50" fmla="*/ 2084033 w 2265033"/>
              <a:gd name="connsiteY50" fmla="*/ 1988537 h 2669020"/>
              <a:gd name="connsiteX51" fmla="*/ 2126563 w 2265033"/>
              <a:gd name="connsiteY51" fmla="*/ 2073597 h 2669020"/>
              <a:gd name="connsiteX52" fmla="*/ 2158461 w 2265033"/>
              <a:gd name="connsiteY52" fmla="*/ 2148025 h 2669020"/>
              <a:gd name="connsiteX53" fmla="*/ 2179726 w 2265033"/>
              <a:gd name="connsiteY53" fmla="*/ 2179923 h 2669020"/>
              <a:gd name="connsiteX54" fmla="*/ 2200991 w 2265033"/>
              <a:gd name="connsiteY54" fmla="*/ 2243718 h 2669020"/>
              <a:gd name="connsiteX55" fmla="*/ 2222256 w 2265033"/>
              <a:gd name="connsiteY55" fmla="*/ 2435104 h 2669020"/>
              <a:gd name="connsiteX56" fmla="*/ 2232889 w 2265033"/>
              <a:gd name="connsiteY56" fmla="*/ 2477634 h 2669020"/>
              <a:gd name="connsiteX57" fmla="*/ 2254154 w 2265033"/>
              <a:gd name="connsiteY57" fmla="*/ 2509532 h 2669020"/>
              <a:gd name="connsiteX58" fmla="*/ 2264786 w 2265033"/>
              <a:gd name="connsiteY58" fmla="*/ 2541430 h 2669020"/>
              <a:gd name="connsiteX59" fmla="*/ 2243521 w 2265033"/>
              <a:gd name="connsiteY59" fmla="*/ 2573327 h 2669020"/>
              <a:gd name="connsiteX60" fmla="*/ 2232889 w 2265033"/>
              <a:gd name="connsiteY60" fmla="*/ 2605225 h 2669020"/>
              <a:gd name="connsiteX61" fmla="*/ 2222256 w 2265033"/>
              <a:gd name="connsiteY61" fmla="*/ 2669020 h 266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265033" h="2669020">
                <a:moveTo>
                  <a:pt x="134882" y="0"/>
                </a:moveTo>
                <a:cubicBezTo>
                  <a:pt x="124249" y="17721"/>
                  <a:pt x="82775" y="85267"/>
                  <a:pt x="63847" y="117206"/>
                </a:cubicBezTo>
                <a:cubicBezTo>
                  <a:pt x="44920" y="149145"/>
                  <a:pt x="65878" y="124793"/>
                  <a:pt x="21317" y="191634"/>
                </a:cubicBezTo>
                <a:cubicBezTo>
                  <a:pt x="17773" y="205811"/>
                  <a:pt x="14698" y="220113"/>
                  <a:pt x="10684" y="234164"/>
                </a:cubicBezTo>
                <a:cubicBezTo>
                  <a:pt x="7605" y="244941"/>
                  <a:pt x="52" y="254854"/>
                  <a:pt x="52" y="266062"/>
                </a:cubicBezTo>
                <a:cubicBezTo>
                  <a:pt x="52" y="315807"/>
                  <a:pt x="-1381" y="366658"/>
                  <a:pt x="10684" y="414918"/>
                </a:cubicBezTo>
                <a:cubicBezTo>
                  <a:pt x="16882" y="439712"/>
                  <a:pt x="28968" y="470631"/>
                  <a:pt x="53214" y="478713"/>
                </a:cubicBezTo>
                <a:lnTo>
                  <a:pt x="117010" y="499978"/>
                </a:lnTo>
                <a:lnTo>
                  <a:pt x="138275" y="563774"/>
                </a:lnTo>
                <a:cubicBezTo>
                  <a:pt x="141819" y="574406"/>
                  <a:pt x="146189" y="584798"/>
                  <a:pt x="148907" y="595671"/>
                </a:cubicBezTo>
                <a:cubicBezTo>
                  <a:pt x="152451" y="609848"/>
                  <a:pt x="148445" y="628692"/>
                  <a:pt x="159540" y="638202"/>
                </a:cubicBezTo>
                <a:cubicBezTo>
                  <a:pt x="176559" y="652790"/>
                  <a:pt x="204684" y="647033"/>
                  <a:pt x="223335" y="659467"/>
                </a:cubicBezTo>
                <a:cubicBezTo>
                  <a:pt x="273171" y="692690"/>
                  <a:pt x="242628" y="678631"/>
                  <a:pt x="319028" y="691364"/>
                </a:cubicBezTo>
                <a:cubicBezTo>
                  <a:pt x="326116" y="698453"/>
                  <a:pt x="335810" y="703664"/>
                  <a:pt x="340293" y="712630"/>
                </a:cubicBezTo>
                <a:cubicBezTo>
                  <a:pt x="350318" y="732679"/>
                  <a:pt x="354471" y="755160"/>
                  <a:pt x="361559" y="776425"/>
                </a:cubicBezTo>
                <a:cubicBezTo>
                  <a:pt x="365103" y="787058"/>
                  <a:pt x="369473" y="797450"/>
                  <a:pt x="372191" y="808323"/>
                </a:cubicBezTo>
                <a:cubicBezTo>
                  <a:pt x="375735" y="822500"/>
                  <a:pt x="373695" y="839442"/>
                  <a:pt x="382824" y="850853"/>
                </a:cubicBezTo>
                <a:cubicBezTo>
                  <a:pt x="389825" y="859604"/>
                  <a:pt x="403731" y="859287"/>
                  <a:pt x="414721" y="861485"/>
                </a:cubicBezTo>
                <a:cubicBezTo>
                  <a:pt x="439296" y="866400"/>
                  <a:pt x="464340" y="868574"/>
                  <a:pt x="489149" y="872118"/>
                </a:cubicBezTo>
                <a:cubicBezTo>
                  <a:pt x="510414" y="879206"/>
                  <a:pt x="542920" y="873334"/>
                  <a:pt x="552945" y="893383"/>
                </a:cubicBezTo>
                <a:cubicBezTo>
                  <a:pt x="559213" y="905918"/>
                  <a:pt x="582117" y="956123"/>
                  <a:pt x="595475" y="967811"/>
                </a:cubicBezTo>
                <a:cubicBezTo>
                  <a:pt x="709964" y="1067990"/>
                  <a:pt x="616883" y="979704"/>
                  <a:pt x="691168" y="1020974"/>
                </a:cubicBezTo>
                <a:cubicBezTo>
                  <a:pt x="713509" y="1033386"/>
                  <a:pt x="733698" y="1049327"/>
                  <a:pt x="754963" y="1063504"/>
                </a:cubicBezTo>
                <a:lnTo>
                  <a:pt x="786861" y="1084769"/>
                </a:lnTo>
                <a:cubicBezTo>
                  <a:pt x="797494" y="1091857"/>
                  <a:pt x="806362" y="1102935"/>
                  <a:pt x="818759" y="1106034"/>
                </a:cubicBezTo>
                <a:lnTo>
                  <a:pt x="861289" y="1116667"/>
                </a:lnTo>
                <a:cubicBezTo>
                  <a:pt x="864833" y="1127299"/>
                  <a:pt x="864920" y="1139812"/>
                  <a:pt x="871921" y="1148564"/>
                </a:cubicBezTo>
                <a:cubicBezTo>
                  <a:pt x="881941" y="1161089"/>
                  <a:pt x="935882" y="1185861"/>
                  <a:pt x="946349" y="1191095"/>
                </a:cubicBezTo>
                <a:cubicBezTo>
                  <a:pt x="1011790" y="1289255"/>
                  <a:pt x="928285" y="1168517"/>
                  <a:pt x="988879" y="1244258"/>
                </a:cubicBezTo>
                <a:cubicBezTo>
                  <a:pt x="996862" y="1254236"/>
                  <a:pt x="1000166" y="1268172"/>
                  <a:pt x="1010145" y="1276155"/>
                </a:cubicBezTo>
                <a:cubicBezTo>
                  <a:pt x="1017081" y="1281704"/>
                  <a:pt x="1081791" y="1296724"/>
                  <a:pt x="1084573" y="1297420"/>
                </a:cubicBezTo>
                <a:cubicBezTo>
                  <a:pt x="1112926" y="1293876"/>
                  <a:pt x="1141520" y="1291899"/>
                  <a:pt x="1169633" y="1286788"/>
                </a:cubicBezTo>
                <a:cubicBezTo>
                  <a:pt x="1180660" y="1284783"/>
                  <a:pt x="1190323" y="1276155"/>
                  <a:pt x="1201531" y="1276155"/>
                </a:cubicBezTo>
                <a:cubicBezTo>
                  <a:pt x="1227187" y="1276155"/>
                  <a:pt x="1261423" y="1289031"/>
                  <a:pt x="1286591" y="1297420"/>
                </a:cubicBezTo>
                <a:cubicBezTo>
                  <a:pt x="1300768" y="1318685"/>
                  <a:pt x="1311049" y="1343144"/>
                  <a:pt x="1329121" y="1361216"/>
                </a:cubicBezTo>
                <a:cubicBezTo>
                  <a:pt x="1339754" y="1371848"/>
                  <a:pt x="1349467" y="1383487"/>
                  <a:pt x="1361019" y="1393113"/>
                </a:cubicBezTo>
                <a:cubicBezTo>
                  <a:pt x="1441478" y="1460161"/>
                  <a:pt x="1352330" y="1373789"/>
                  <a:pt x="1414182" y="1435644"/>
                </a:cubicBezTo>
                <a:cubicBezTo>
                  <a:pt x="1438991" y="1432100"/>
                  <a:pt x="1463953" y="1429494"/>
                  <a:pt x="1488610" y="1425011"/>
                </a:cubicBezTo>
                <a:cubicBezTo>
                  <a:pt x="1502987" y="1422397"/>
                  <a:pt x="1516527" y="1414378"/>
                  <a:pt x="1531140" y="1414378"/>
                </a:cubicBezTo>
                <a:cubicBezTo>
                  <a:pt x="1569762" y="1414378"/>
                  <a:pt x="1628893" y="1427550"/>
                  <a:pt x="1669363" y="1435644"/>
                </a:cubicBezTo>
                <a:cubicBezTo>
                  <a:pt x="1679996" y="1446276"/>
                  <a:pt x="1689392" y="1458309"/>
                  <a:pt x="1701261" y="1467541"/>
                </a:cubicBezTo>
                <a:cubicBezTo>
                  <a:pt x="1721435" y="1483232"/>
                  <a:pt x="1746984" y="1491999"/>
                  <a:pt x="1765056" y="1510071"/>
                </a:cubicBezTo>
                <a:cubicBezTo>
                  <a:pt x="1825524" y="1570539"/>
                  <a:pt x="1767301" y="1521826"/>
                  <a:pt x="1828852" y="1552602"/>
                </a:cubicBezTo>
                <a:cubicBezTo>
                  <a:pt x="1911290" y="1593822"/>
                  <a:pt x="1812477" y="1557777"/>
                  <a:pt x="1892647" y="1584499"/>
                </a:cubicBezTo>
                <a:cubicBezTo>
                  <a:pt x="1896191" y="1595132"/>
                  <a:pt x="1897513" y="1606786"/>
                  <a:pt x="1903279" y="1616397"/>
                </a:cubicBezTo>
                <a:cubicBezTo>
                  <a:pt x="1921079" y="1646063"/>
                  <a:pt x="1927770" y="1633959"/>
                  <a:pt x="1956442" y="1648295"/>
                </a:cubicBezTo>
                <a:cubicBezTo>
                  <a:pt x="1967872" y="1654010"/>
                  <a:pt x="1977707" y="1662472"/>
                  <a:pt x="1988340" y="1669560"/>
                </a:cubicBezTo>
                <a:cubicBezTo>
                  <a:pt x="1995428" y="1690825"/>
                  <a:pt x="1997171" y="1714704"/>
                  <a:pt x="2009605" y="1733355"/>
                </a:cubicBezTo>
                <a:cubicBezTo>
                  <a:pt x="2016693" y="1743988"/>
                  <a:pt x="2025155" y="1753823"/>
                  <a:pt x="2030870" y="1765253"/>
                </a:cubicBezTo>
                <a:cubicBezTo>
                  <a:pt x="2037192" y="1777897"/>
                  <a:pt x="2050431" y="1829457"/>
                  <a:pt x="2052135" y="1839681"/>
                </a:cubicBezTo>
                <a:cubicBezTo>
                  <a:pt x="2062597" y="1902453"/>
                  <a:pt x="2056048" y="1932566"/>
                  <a:pt x="2084033" y="1988537"/>
                </a:cubicBezTo>
                <a:cubicBezTo>
                  <a:pt x="2098210" y="2016890"/>
                  <a:pt x="2116538" y="2043524"/>
                  <a:pt x="2126563" y="2073597"/>
                </a:cubicBezTo>
                <a:cubicBezTo>
                  <a:pt x="2138492" y="2109383"/>
                  <a:pt x="2137439" y="2111237"/>
                  <a:pt x="2158461" y="2148025"/>
                </a:cubicBezTo>
                <a:cubicBezTo>
                  <a:pt x="2164801" y="2159120"/>
                  <a:pt x="2174536" y="2168246"/>
                  <a:pt x="2179726" y="2179923"/>
                </a:cubicBezTo>
                <a:cubicBezTo>
                  <a:pt x="2188830" y="2200406"/>
                  <a:pt x="2200991" y="2243718"/>
                  <a:pt x="2200991" y="2243718"/>
                </a:cubicBezTo>
                <a:cubicBezTo>
                  <a:pt x="2218048" y="2499560"/>
                  <a:pt x="2193582" y="2334743"/>
                  <a:pt x="2222256" y="2435104"/>
                </a:cubicBezTo>
                <a:cubicBezTo>
                  <a:pt x="2226270" y="2449155"/>
                  <a:pt x="2227133" y="2464203"/>
                  <a:pt x="2232889" y="2477634"/>
                </a:cubicBezTo>
                <a:cubicBezTo>
                  <a:pt x="2237923" y="2489380"/>
                  <a:pt x="2247066" y="2498899"/>
                  <a:pt x="2254154" y="2509532"/>
                </a:cubicBezTo>
                <a:cubicBezTo>
                  <a:pt x="2257698" y="2520165"/>
                  <a:pt x="2266629" y="2530375"/>
                  <a:pt x="2264786" y="2541430"/>
                </a:cubicBezTo>
                <a:cubicBezTo>
                  <a:pt x="2262685" y="2554035"/>
                  <a:pt x="2249236" y="2561897"/>
                  <a:pt x="2243521" y="2573327"/>
                </a:cubicBezTo>
                <a:cubicBezTo>
                  <a:pt x="2238509" y="2583352"/>
                  <a:pt x="2235320" y="2594284"/>
                  <a:pt x="2232889" y="2605225"/>
                </a:cubicBezTo>
                <a:cubicBezTo>
                  <a:pt x="2228212" y="2626270"/>
                  <a:pt x="2222256" y="2669020"/>
                  <a:pt x="2222256" y="2669020"/>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1" name="Freeform 30"/>
          <p:cNvSpPr/>
          <p:nvPr/>
        </p:nvSpPr>
        <p:spPr>
          <a:xfrm>
            <a:off x="2152548" y="5130602"/>
            <a:ext cx="117441" cy="96066"/>
          </a:xfrm>
          <a:custGeom>
            <a:avLst/>
            <a:gdLst>
              <a:gd name="connsiteX0" fmla="*/ 117441 w 117441"/>
              <a:gd name="connsiteY0" fmla="*/ 0 h 96066"/>
              <a:gd name="connsiteX1" fmla="*/ 110325 w 117441"/>
              <a:gd name="connsiteY1" fmla="*/ 17790 h 96066"/>
              <a:gd name="connsiteX2" fmla="*/ 88977 w 117441"/>
              <a:gd name="connsiteY2" fmla="*/ 28464 h 96066"/>
              <a:gd name="connsiteX3" fmla="*/ 56956 w 117441"/>
              <a:gd name="connsiteY3" fmla="*/ 53370 h 96066"/>
              <a:gd name="connsiteX4" fmla="*/ 53398 w 117441"/>
              <a:gd name="connsiteY4" fmla="*/ 64044 h 96066"/>
              <a:gd name="connsiteX5" fmla="*/ 32050 w 117441"/>
              <a:gd name="connsiteY5" fmla="*/ 81834 h 96066"/>
              <a:gd name="connsiteX6" fmla="*/ 10702 w 117441"/>
              <a:gd name="connsiteY6" fmla="*/ 88950 h 96066"/>
              <a:gd name="connsiteX7" fmla="*/ 28 w 117441"/>
              <a:gd name="connsiteY7" fmla="*/ 96066 h 9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41" h="96066">
                <a:moveTo>
                  <a:pt x="117441" y="0"/>
                </a:moveTo>
                <a:cubicBezTo>
                  <a:pt x="115069" y="5930"/>
                  <a:pt x="114037" y="12593"/>
                  <a:pt x="110325" y="17790"/>
                </a:cubicBezTo>
                <a:cubicBezTo>
                  <a:pt x="104090" y="26519"/>
                  <a:pt x="97078" y="23964"/>
                  <a:pt x="88977" y="28464"/>
                </a:cubicBezTo>
                <a:cubicBezTo>
                  <a:pt x="69825" y="39104"/>
                  <a:pt x="69921" y="40403"/>
                  <a:pt x="56956" y="53370"/>
                </a:cubicBezTo>
                <a:cubicBezTo>
                  <a:pt x="55770" y="56928"/>
                  <a:pt x="55478" y="60923"/>
                  <a:pt x="53398" y="64044"/>
                </a:cubicBezTo>
                <a:cubicBezTo>
                  <a:pt x="49870" y="69336"/>
                  <a:pt x="38268" y="79070"/>
                  <a:pt x="32050" y="81834"/>
                </a:cubicBezTo>
                <a:cubicBezTo>
                  <a:pt x="25196" y="84880"/>
                  <a:pt x="17818" y="86578"/>
                  <a:pt x="10702" y="88950"/>
                </a:cubicBezTo>
                <a:cubicBezTo>
                  <a:pt x="-1097" y="92883"/>
                  <a:pt x="28" y="88758"/>
                  <a:pt x="28" y="96066"/>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0" name="Freeform 39"/>
          <p:cNvSpPr/>
          <p:nvPr/>
        </p:nvSpPr>
        <p:spPr>
          <a:xfrm>
            <a:off x="2277105" y="5151950"/>
            <a:ext cx="25158" cy="145877"/>
          </a:xfrm>
          <a:custGeom>
            <a:avLst/>
            <a:gdLst>
              <a:gd name="connsiteX0" fmla="*/ 0 w 25158"/>
              <a:gd name="connsiteY0" fmla="*/ 0 h 145877"/>
              <a:gd name="connsiteX1" fmla="*/ 7116 w 25158"/>
              <a:gd name="connsiteY1" fmla="*/ 17790 h 145877"/>
              <a:gd name="connsiteX2" fmla="*/ 17790 w 25158"/>
              <a:gd name="connsiteY2" fmla="*/ 49812 h 145877"/>
              <a:gd name="connsiteX3" fmla="*/ 21348 w 25158"/>
              <a:gd name="connsiteY3" fmla="*/ 60486 h 145877"/>
              <a:gd name="connsiteX4" fmla="*/ 24906 w 25158"/>
              <a:gd name="connsiteY4" fmla="*/ 71160 h 145877"/>
              <a:gd name="connsiteX5" fmla="*/ 17790 w 25158"/>
              <a:gd name="connsiteY5" fmla="*/ 145877 h 14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58" h="145877">
                <a:moveTo>
                  <a:pt x="0" y="0"/>
                </a:moveTo>
                <a:cubicBezTo>
                  <a:pt x="2372" y="5930"/>
                  <a:pt x="4933" y="11788"/>
                  <a:pt x="7116" y="17790"/>
                </a:cubicBezTo>
                <a:lnTo>
                  <a:pt x="17790" y="49812"/>
                </a:lnTo>
                <a:lnTo>
                  <a:pt x="21348" y="60486"/>
                </a:lnTo>
                <a:lnTo>
                  <a:pt x="24906" y="71160"/>
                </a:lnTo>
                <a:cubicBezTo>
                  <a:pt x="21209" y="141409"/>
                  <a:pt x="31439" y="118578"/>
                  <a:pt x="17790" y="145877"/>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1" name="Freeform 40"/>
          <p:cNvSpPr/>
          <p:nvPr/>
        </p:nvSpPr>
        <p:spPr>
          <a:xfrm>
            <a:off x="7696542" y="6101467"/>
            <a:ext cx="508455" cy="610967"/>
          </a:xfrm>
          <a:custGeom>
            <a:avLst/>
            <a:gdLst>
              <a:gd name="connsiteX0" fmla="*/ 508455 w 508455"/>
              <a:gd name="connsiteY0" fmla="*/ 0 h 610967"/>
              <a:gd name="connsiteX1" fmla="*/ 475652 w 508455"/>
              <a:gd name="connsiteY1" fmla="*/ 24603 h 610967"/>
              <a:gd name="connsiteX2" fmla="*/ 451049 w 508455"/>
              <a:gd name="connsiteY2" fmla="*/ 41005 h 610967"/>
              <a:gd name="connsiteX3" fmla="*/ 438748 w 508455"/>
              <a:gd name="connsiteY3" fmla="*/ 65607 h 610967"/>
              <a:gd name="connsiteX4" fmla="*/ 434647 w 508455"/>
              <a:gd name="connsiteY4" fmla="*/ 77909 h 610967"/>
              <a:gd name="connsiteX5" fmla="*/ 418245 w 508455"/>
              <a:gd name="connsiteY5" fmla="*/ 102511 h 610967"/>
              <a:gd name="connsiteX6" fmla="*/ 401844 w 508455"/>
              <a:gd name="connsiteY6" fmla="*/ 127114 h 610967"/>
              <a:gd name="connsiteX7" fmla="*/ 389542 w 508455"/>
              <a:gd name="connsiteY7" fmla="*/ 135315 h 610967"/>
              <a:gd name="connsiteX8" fmla="*/ 373141 w 508455"/>
              <a:gd name="connsiteY8" fmla="*/ 155817 h 610967"/>
              <a:gd name="connsiteX9" fmla="*/ 369040 w 508455"/>
              <a:gd name="connsiteY9" fmla="*/ 168119 h 610967"/>
              <a:gd name="connsiteX10" fmla="*/ 348538 w 508455"/>
              <a:gd name="connsiteY10" fmla="*/ 192721 h 610967"/>
              <a:gd name="connsiteX11" fmla="*/ 336236 w 508455"/>
              <a:gd name="connsiteY11" fmla="*/ 200922 h 610967"/>
              <a:gd name="connsiteX12" fmla="*/ 319835 w 508455"/>
              <a:gd name="connsiteY12" fmla="*/ 221424 h 610967"/>
              <a:gd name="connsiteX13" fmla="*/ 315734 w 508455"/>
              <a:gd name="connsiteY13" fmla="*/ 233726 h 610967"/>
              <a:gd name="connsiteX14" fmla="*/ 307533 w 508455"/>
              <a:gd name="connsiteY14" fmla="*/ 246027 h 610967"/>
              <a:gd name="connsiteX15" fmla="*/ 287031 w 508455"/>
              <a:gd name="connsiteY15" fmla="*/ 282931 h 610967"/>
              <a:gd name="connsiteX16" fmla="*/ 278830 w 508455"/>
              <a:gd name="connsiteY16" fmla="*/ 295233 h 610967"/>
              <a:gd name="connsiteX17" fmla="*/ 270629 w 508455"/>
              <a:gd name="connsiteY17" fmla="*/ 307534 h 610967"/>
              <a:gd name="connsiteX18" fmla="*/ 254228 w 508455"/>
              <a:gd name="connsiteY18" fmla="*/ 328036 h 610967"/>
              <a:gd name="connsiteX19" fmla="*/ 237826 w 508455"/>
              <a:gd name="connsiteY19" fmla="*/ 348538 h 610967"/>
              <a:gd name="connsiteX20" fmla="*/ 229625 w 508455"/>
              <a:gd name="connsiteY20" fmla="*/ 360840 h 610967"/>
              <a:gd name="connsiteX21" fmla="*/ 225524 w 508455"/>
              <a:gd name="connsiteY21" fmla="*/ 373141 h 610967"/>
              <a:gd name="connsiteX22" fmla="*/ 213223 w 508455"/>
              <a:gd name="connsiteY22" fmla="*/ 381342 h 610967"/>
              <a:gd name="connsiteX23" fmla="*/ 192721 w 508455"/>
              <a:gd name="connsiteY23" fmla="*/ 405945 h 610967"/>
              <a:gd name="connsiteX24" fmla="*/ 172219 w 508455"/>
              <a:gd name="connsiteY24" fmla="*/ 426447 h 610967"/>
              <a:gd name="connsiteX25" fmla="*/ 147616 w 508455"/>
              <a:gd name="connsiteY25" fmla="*/ 463351 h 610967"/>
              <a:gd name="connsiteX26" fmla="*/ 139415 w 508455"/>
              <a:gd name="connsiteY26" fmla="*/ 475652 h 610967"/>
              <a:gd name="connsiteX27" fmla="*/ 127114 w 508455"/>
              <a:gd name="connsiteY27" fmla="*/ 483853 h 610967"/>
              <a:gd name="connsiteX28" fmla="*/ 106611 w 508455"/>
              <a:gd name="connsiteY28" fmla="*/ 504355 h 610967"/>
              <a:gd name="connsiteX29" fmla="*/ 86109 w 508455"/>
              <a:gd name="connsiteY29" fmla="*/ 528958 h 610967"/>
              <a:gd name="connsiteX30" fmla="*/ 69707 w 508455"/>
              <a:gd name="connsiteY30" fmla="*/ 541259 h 610967"/>
              <a:gd name="connsiteX31" fmla="*/ 57406 w 508455"/>
              <a:gd name="connsiteY31" fmla="*/ 549460 h 610967"/>
              <a:gd name="connsiteX32" fmla="*/ 45105 w 508455"/>
              <a:gd name="connsiteY32" fmla="*/ 561762 h 610967"/>
              <a:gd name="connsiteX33" fmla="*/ 28703 w 508455"/>
              <a:gd name="connsiteY33" fmla="*/ 586364 h 610967"/>
              <a:gd name="connsiteX34" fmla="*/ 16401 w 508455"/>
              <a:gd name="connsiteY34" fmla="*/ 590465 h 610967"/>
              <a:gd name="connsiteX35" fmla="*/ 0 w 508455"/>
              <a:gd name="connsiteY35" fmla="*/ 610967 h 61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8455" h="610967">
                <a:moveTo>
                  <a:pt x="508455" y="0"/>
                </a:moveTo>
                <a:cubicBezTo>
                  <a:pt x="460892" y="47565"/>
                  <a:pt x="507857" y="6712"/>
                  <a:pt x="475652" y="24603"/>
                </a:cubicBezTo>
                <a:cubicBezTo>
                  <a:pt x="467036" y="29390"/>
                  <a:pt x="451049" y="41005"/>
                  <a:pt x="451049" y="41005"/>
                </a:cubicBezTo>
                <a:cubicBezTo>
                  <a:pt x="440745" y="71920"/>
                  <a:pt x="454644" y="33817"/>
                  <a:pt x="438748" y="65607"/>
                </a:cubicBezTo>
                <a:cubicBezTo>
                  <a:pt x="436815" y="69473"/>
                  <a:pt x="436746" y="74130"/>
                  <a:pt x="434647" y="77909"/>
                </a:cubicBezTo>
                <a:cubicBezTo>
                  <a:pt x="429860" y="86525"/>
                  <a:pt x="423712" y="94310"/>
                  <a:pt x="418245" y="102511"/>
                </a:cubicBezTo>
                <a:cubicBezTo>
                  <a:pt x="418243" y="102515"/>
                  <a:pt x="401848" y="127111"/>
                  <a:pt x="401844" y="127114"/>
                </a:cubicBezTo>
                <a:lnTo>
                  <a:pt x="389542" y="135315"/>
                </a:lnTo>
                <a:cubicBezTo>
                  <a:pt x="379237" y="166233"/>
                  <a:pt x="394337" y="129322"/>
                  <a:pt x="373141" y="155817"/>
                </a:cubicBezTo>
                <a:cubicBezTo>
                  <a:pt x="370441" y="159192"/>
                  <a:pt x="370973" y="164253"/>
                  <a:pt x="369040" y="168119"/>
                </a:cubicBezTo>
                <a:cubicBezTo>
                  <a:pt x="364433" y="177334"/>
                  <a:pt x="356310" y="186244"/>
                  <a:pt x="348538" y="192721"/>
                </a:cubicBezTo>
                <a:cubicBezTo>
                  <a:pt x="344752" y="195876"/>
                  <a:pt x="340337" y="198188"/>
                  <a:pt x="336236" y="200922"/>
                </a:cubicBezTo>
                <a:cubicBezTo>
                  <a:pt x="325931" y="231842"/>
                  <a:pt x="341030" y="194930"/>
                  <a:pt x="319835" y="221424"/>
                </a:cubicBezTo>
                <a:cubicBezTo>
                  <a:pt x="317135" y="224799"/>
                  <a:pt x="317667" y="229860"/>
                  <a:pt x="315734" y="233726"/>
                </a:cubicBezTo>
                <a:cubicBezTo>
                  <a:pt x="313530" y="238134"/>
                  <a:pt x="310267" y="241927"/>
                  <a:pt x="307533" y="246027"/>
                </a:cubicBezTo>
                <a:cubicBezTo>
                  <a:pt x="300316" y="267680"/>
                  <a:pt x="305831" y="254731"/>
                  <a:pt x="287031" y="282931"/>
                </a:cubicBezTo>
                <a:lnTo>
                  <a:pt x="278830" y="295233"/>
                </a:lnTo>
                <a:lnTo>
                  <a:pt x="270629" y="307534"/>
                </a:lnTo>
                <a:cubicBezTo>
                  <a:pt x="260324" y="338450"/>
                  <a:pt x="275423" y="301543"/>
                  <a:pt x="254228" y="328036"/>
                </a:cubicBezTo>
                <a:cubicBezTo>
                  <a:pt x="231592" y="356330"/>
                  <a:pt x="273079" y="325035"/>
                  <a:pt x="237826" y="348538"/>
                </a:cubicBezTo>
                <a:cubicBezTo>
                  <a:pt x="235092" y="352639"/>
                  <a:pt x="231829" y="356432"/>
                  <a:pt x="229625" y="360840"/>
                </a:cubicBezTo>
                <a:cubicBezTo>
                  <a:pt x="227692" y="364706"/>
                  <a:pt x="228224" y="369766"/>
                  <a:pt x="225524" y="373141"/>
                </a:cubicBezTo>
                <a:cubicBezTo>
                  <a:pt x="222445" y="376989"/>
                  <a:pt x="217323" y="378608"/>
                  <a:pt x="213223" y="381342"/>
                </a:cubicBezTo>
                <a:cubicBezTo>
                  <a:pt x="192862" y="411883"/>
                  <a:pt x="219031" y="374373"/>
                  <a:pt x="192721" y="405945"/>
                </a:cubicBezTo>
                <a:cubicBezTo>
                  <a:pt x="175637" y="426446"/>
                  <a:pt x="194769" y="411413"/>
                  <a:pt x="172219" y="426447"/>
                </a:cubicBezTo>
                <a:lnTo>
                  <a:pt x="147616" y="463351"/>
                </a:lnTo>
                <a:cubicBezTo>
                  <a:pt x="144882" y="467451"/>
                  <a:pt x="143515" y="472918"/>
                  <a:pt x="139415" y="475652"/>
                </a:cubicBezTo>
                <a:lnTo>
                  <a:pt x="127114" y="483853"/>
                </a:lnTo>
                <a:cubicBezTo>
                  <a:pt x="105244" y="516659"/>
                  <a:pt x="133949" y="477019"/>
                  <a:pt x="106611" y="504355"/>
                </a:cubicBezTo>
                <a:cubicBezTo>
                  <a:pt x="68636" y="542328"/>
                  <a:pt x="133142" y="488645"/>
                  <a:pt x="86109" y="528958"/>
                </a:cubicBezTo>
                <a:cubicBezTo>
                  <a:pt x="80920" y="533405"/>
                  <a:pt x="75268" y="537287"/>
                  <a:pt x="69707" y="541259"/>
                </a:cubicBezTo>
                <a:cubicBezTo>
                  <a:pt x="65697" y="544123"/>
                  <a:pt x="61192" y="546305"/>
                  <a:pt x="57406" y="549460"/>
                </a:cubicBezTo>
                <a:cubicBezTo>
                  <a:pt x="52951" y="553173"/>
                  <a:pt x="48665" y="557185"/>
                  <a:pt x="45105" y="561762"/>
                </a:cubicBezTo>
                <a:cubicBezTo>
                  <a:pt x="39054" y="569542"/>
                  <a:pt x="38053" y="583247"/>
                  <a:pt x="28703" y="586364"/>
                </a:cubicBezTo>
                <a:lnTo>
                  <a:pt x="16401" y="590465"/>
                </a:lnTo>
                <a:cubicBezTo>
                  <a:pt x="6057" y="605983"/>
                  <a:pt x="11686" y="599281"/>
                  <a:pt x="0" y="610967"/>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477956541"/>
      </p:ext>
    </p:extLst>
  </p:cSld>
  <p:clrMapOvr>
    <a:masterClrMapping/>
  </p:clrMapOvr>
  <mc:AlternateContent xmlns:mc="http://schemas.openxmlformats.org/markup-compatibility/2006" xmlns:p14="http://schemas.microsoft.com/office/powerpoint/2010/main">
    <mc:Choice Requires="p14">
      <p:transition spd="slow" p14:dur="4000">
        <p:fade/>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2"/>
          <p:cNvSpPr>
            <a:spLocks noGrp="1"/>
          </p:cNvSpPr>
          <p:nvPr>
            <p:ph type="sldNum" sz="quarter" idx="12"/>
          </p:nvPr>
        </p:nvSpPr>
        <p:spPr>
          <a:xfrm>
            <a:off x="457200" y="6245225"/>
            <a:ext cx="2133600" cy="476250"/>
          </a:xfrm>
          <a:noFill/>
        </p:spPr>
        <p:txBody>
          <a:bodyPr/>
          <a:lstStyle/>
          <a:p>
            <a:pPr algn="l"/>
            <a:fld id="{4AFF660A-DE29-4873-89C5-38593DE0A0E2}" type="slidenum">
              <a:rPr lang="en-US" smtClean="0">
                <a:latin typeface="Arial" pitchFamily="34" charset="0"/>
              </a:rPr>
              <a:pPr algn="l"/>
              <a:t>51</a:t>
            </a:fld>
            <a:endParaRPr lang="en-US" smtClean="0">
              <a:latin typeface="Arial" pitchFamily="34" charset="0"/>
            </a:endParaRPr>
          </a:p>
        </p:txBody>
      </p:sp>
      <p:sp>
        <p:nvSpPr>
          <p:cNvPr id="33795" name="Title 1"/>
          <p:cNvSpPr>
            <a:spLocks noGrp="1"/>
          </p:cNvSpPr>
          <p:nvPr>
            <p:ph type="title"/>
          </p:nvPr>
        </p:nvSpPr>
        <p:spPr>
          <a:xfrm>
            <a:off x="1066800" y="271463"/>
            <a:ext cx="6858000" cy="990600"/>
          </a:xfrm>
        </p:spPr>
        <p:txBody>
          <a:bodyPr>
            <a:normAutofit fontScale="90000"/>
          </a:bodyPr>
          <a:lstStyle/>
          <a:p>
            <a:r>
              <a:rPr lang="en-US" sz="3300" b="1" smtClean="0">
                <a:latin typeface="Arial  "/>
              </a:rPr>
              <a:t>Keystone of the 2012 Master Plan: Reconnecting the River</a:t>
            </a:r>
          </a:p>
        </p:txBody>
      </p:sp>
      <p:sp>
        <p:nvSpPr>
          <p:cNvPr id="33796" name="TextBox 1"/>
          <p:cNvSpPr txBox="1">
            <a:spLocks noChangeArrowheads="1"/>
          </p:cNvSpPr>
          <p:nvPr/>
        </p:nvSpPr>
        <p:spPr bwMode="auto">
          <a:xfrm>
            <a:off x="3962400" y="4267200"/>
            <a:ext cx="3810000" cy="830263"/>
          </a:xfrm>
          <a:prstGeom prst="rect">
            <a:avLst/>
          </a:prstGeom>
          <a:noFill/>
          <a:ln w="9525">
            <a:noFill/>
            <a:miter lim="800000"/>
            <a:headEnd/>
            <a:tailEnd/>
          </a:ln>
        </p:spPr>
        <p:txBody>
          <a:bodyPr>
            <a:spAutoFit/>
          </a:bodyPr>
          <a:lstStyle/>
          <a:p>
            <a:r>
              <a:rPr lang="en-US" sz="4800" b="1">
                <a:solidFill>
                  <a:srgbClr val="FFFFFF"/>
                </a:solidFill>
              </a:rPr>
              <a:t>UPDATE</a:t>
            </a:r>
          </a:p>
        </p:txBody>
      </p:sp>
      <p:pic>
        <p:nvPicPr>
          <p:cNvPr id="33797" name="Picture 5" descr="Graphs for Nick-03[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4400" y="1371600"/>
            <a:ext cx="6705600" cy="5286375"/>
          </a:xfrm>
          <a:prstGeom prst="rect">
            <a:avLst/>
          </a:prstGeom>
          <a:noFill/>
          <a:ln w="9525">
            <a:noFill/>
            <a:miter lim="800000"/>
            <a:headEnd/>
            <a:tailEnd/>
          </a:ln>
        </p:spPr>
      </p:pic>
      <p:sp>
        <p:nvSpPr>
          <p:cNvPr id="6" name="Rectangle 5"/>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itchFamily="34" charset="0"/>
            </a:endParaRPr>
          </a:p>
        </p:txBody>
      </p:sp>
    </p:spTree>
    <p:extLst>
      <p:ext uri="{BB962C8B-B14F-4D97-AF65-F5344CB8AC3E}">
        <p14:creationId xmlns:p14="http://schemas.microsoft.com/office/powerpoint/2010/main" val="1498328524"/>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descr="tm5_463_atchafalaya_111705_delt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66637" y="3284538"/>
            <a:ext cx="4223127"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a:off x="6401387" y="1295401"/>
            <a:ext cx="2506611" cy="1787525"/>
          </a:xfrm>
          <a:prstGeom prst="line">
            <a:avLst/>
          </a:prstGeom>
        </p:spPr>
        <p:style>
          <a:lnRef idx="1">
            <a:schemeClr val="accent1"/>
          </a:lnRef>
          <a:fillRef idx="0">
            <a:schemeClr val="accent1"/>
          </a:fillRef>
          <a:effectRef idx="0">
            <a:schemeClr val="accent1"/>
          </a:effectRef>
          <a:fontRef idx="minor">
            <a:schemeClr val="tx1"/>
          </a:fontRef>
        </p:style>
      </p:cxnSp>
      <p:pic>
        <p:nvPicPr>
          <p:cNvPr id="37891"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91557" y="1"/>
            <a:ext cx="4252443"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892" name="Straight Arrow Connector 10"/>
          <p:cNvCxnSpPr>
            <a:cxnSpLocks noChangeShapeType="1"/>
          </p:cNvCxnSpPr>
          <p:nvPr/>
        </p:nvCxnSpPr>
        <p:spPr bwMode="auto">
          <a:xfrm rot="16200000" flipH="1">
            <a:off x="5899780" y="2069437"/>
            <a:ext cx="1270000" cy="1093527"/>
          </a:xfrm>
          <a:prstGeom prst="straightConnector1">
            <a:avLst/>
          </a:prstGeom>
          <a:noFill/>
          <a:ln w="57150">
            <a:solidFill>
              <a:srgbClr val="FF9900"/>
            </a:solidFill>
            <a:round/>
            <a:headEnd/>
            <a:tailEnd type="arrow" w="med" len="med"/>
          </a:ln>
          <a:extLst>
            <a:ext uri="{909E8E84-426E-40DD-AFC4-6F175D3DCCD1}">
              <a14:hiddenFill xmlns:a14="http://schemas.microsoft.com/office/drawing/2010/main">
                <a:noFill/>
              </a14:hiddenFill>
            </a:ext>
          </a:extLst>
        </p:spPr>
      </p:cxnSp>
      <p:pic>
        <p:nvPicPr>
          <p:cNvPr id="10" name="Picture 9" descr="200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9805" y="4086226"/>
            <a:ext cx="2248621" cy="2682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descr="197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113" y="1462088"/>
            <a:ext cx="2383479" cy="2501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descr="198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94885" y="1463676"/>
            <a:ext cx="2289665" cy="2493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descr="199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4103689"/>
            <a:ext cx="2418660" cy="2651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897" name="TextBox 1"/>
          <p:cNvSpPr txBox="1">
            <a:spLocks noChangeArrowheads="1"/>
          </p:cNvSpPr>
          <p:nvPr/>
        </p:nvSpPr>
        <p:spPr bwMode="auto">
          <a:xfrm>
            <a:off x="1458526" y="3378201"/>
            <a:ext cx="94840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a:solidFill>
                  <a:srgbClr val="000090"/>
                </a:solidFill>
              </a:rPr>
              <a:t>1974</a:t>
            </a:r>
          </a:p>
        </p:txBody>
      </p:sp>
      <p:sp>
        <p:nvSpPr>
          <p:cNvPr id="37898" name="TextBox 14"/>
          <p:cNvSpPr txBox="1">
            <a:spLocks noChangeArrowheads="1"/>
          </p:cNvSpPr>
          <p:nvPr/>
        </p:nvSpPr>
        <p:spPr bwMode="auto">
          <a:xfrm>
            <a:off x="3858129" y="3394076"/>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a:solidFill>
                  <a:srgbClr val="000090"/>
                </a:solidFill>
              </a:rPr>
              <a:t>1983</a:t>
            </a:r>
          </a:p>
        </p:txBody>
      </p:sp>
      <p:sp>
        <p:nvSpPr>
          <p:cNvPr id="37899" name="TextBox 15"/>
          <p:cNvSpPr txBox="1">
            <a:spLocks noChangeArrowheads="1"/>
          </p:cNvSpPr>
          <p:nvPr/>
        </p:nvSpPr>
        <p:spPr bwMode="auto">
          <a:xfrm>
            <a:off x="1467321" y="615473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a:solidFill>
                  <a:srgbClr val="000090"/>
                </a:solidFill>
              </a:rPr>
              <a:t>1995</a:t>
            </a:r>
          </a:p>
        </p:txBody>
      </p:sp>
      <p:sp>
        <p:nvSpPr>
          <p:cNvPr id="37900" name="TextBox 16"/>
          <p:cNvSpPr txBox="1">
            <a:spLocks noChangeArrowheads="1"/>
          </p:cNvSpPr>
          <p:nvPr/>
        </p:nvSpPr>
        <p:spPr bwMode="auto">
          <a:xfrm>
            <a:off x="3827347" y="6172201"/>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a:solidFill>
                  <a:srgbClr val="000090"/>
                </a:solidFill>
              </a:rPr>
              <a:t>2002</a:t>
            </a:r>
          </a:p>
        </p:txBody>
      </p:sp>
      <p:sp>
        <p:nvSpPr>
          <p:cNvPr id="37901" name="Text Box 4"/>
          <p:cNvSpPr txBox="1">
            <a:spLocks noChangeArrowheads="1"/>
          </p:cNvSpPr>
          <p:nvPr/>
        </p:nvSpPr>
        <p:spPr bwMode="auto">
          <a:xfrm>
            <a:off x="0" y="0"/>
            <a:ext cx="4495776"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dirty="0">
                <a:latin typeface="Century Gothic" panose="020B0502020202020204" pitchFamily="34" charset="0"/>
              </a:rPr>
              <a:t>Coastal Deltaic Floodplain</a:t>
            </a:r>
          </a:p>
        </p:txBody>
      </p:sp>
    </p:spTree>
    <p:extLst>
      <p:ext uri="{BB962C8B-B14F-4D97-AF65-F5344CB8AC3E}">
        <p14:creationId xmlns:p14="http://schemas.microsoft.com/office/powerpoint/2010/main" val="39145310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068300" cy="896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40319" y="5638800"/>
            <a:ext cx="4343400" cy="707886"/>
          </a:xfrm>
          <a:prstGeom prst="rect">
            <a:avLst/>
          </a:prstGeom>
          <a:noFill/>
        </p:spPr>
        <p:txBody>
          <a:bodyPr wrap="square" rtlCol="0">
            <a:spAutoFit/>
          </a:bodyPr>
          <a:lstStyle/>
          <a:p>
            <a:r>
              <a:rPr lang="en-US" sz="4000" dirty="0" smtClean="0">
                <a:solidFill>
                  <a:schemeClr val="accent6"/>
                </a:solidFill>
                <a:latin typeface="Century Gothic" panose="020B0502020202020204" pitchFamily="34" charset="0"/>
              </a:rPr>
              <a:t>1988</a:t>
            </a:r>
            <a:endParaRPr lang="en-US" sz="4000" dirty="0">
              <a:solidFill>
                <a:schemeClr val="accent6"/>
              </a:solidFill>
              <a:latin typeface="Century Gothic" panose="020B0502020202020204" pitchFamily="34" charset="0"/>
            </a:endParaRPr>
          </a:p>
        </p:txBody>
      </p:sp>
      <p:sp>
        <p:nvSpPr>
          <p:cNvPr id="5" name="TextBox 4"/>
          <p:cNvSpPr txBox="1"/>
          <p:nvPr/>
        </p:nvSpPr>
        <p:spPr>
          <a:xfrm>
            <a:off x="304800" y="4149971"/>
            <a:ext cx="3200400" cy="1569660"/>
          </a:xfrm>
          <a:prstGeom prst="rect">
            <a:avLst/>
          </a:prstGeom>
          <a:noFill/>
        </p:spPr>
        <p:txBody>
          <a:bodyPr wrap="square" rtlCol="0">
            <a:spAutoFit/>
          </a:bodyPr>
          <a:lstStyle/>
          <a:p>
            <a:r>
              <a:rPr lang="en-US" sz="3200" dirty="0">
                <a:solidFill>
                  <a:schemeClr val="accent6"/>
                </a:solidFill>
                <a:latin typeface="Century Gothic" panose="020B0502020202020204" pitchFamily="34" charset="0"/>
              </a:rPr>
              <a:t>Davis Pond Freshwater </a:t>
            </a:r>
            <a:r>
              <a:rPr lang="en-US" sz="3200" dirty="0" smtClean="0">
                <a:solidFill>
                  <a:schemeClr val="accent6"/>
                </a:solidFill>
                <a:latin typeface="Century Gothic" panose="020B0502020202020204" pitchFamily="34" charset="0"/>
              </a:rPr>
              <a:t>Diversion</a:t>
            </a:r>
            <a:endParaRPr lang="en-US" sz="3200" dirty="0">
              <a:solidFill>
                <a:schemeClr val="accent6"/>
              </a:solidFill>
              <a:latin typeface="Century Gothic" panose="020B0502020202020204" pitchFamily="34" charset="0"/>
            </a:endParaRPr>
          </a:p>
        </p:txBody>
      </p:sp>
    </p:spTree>
    <p:extLst>
      <p:ext uri="{BB962C8B-B14F-4D97-AF65-F5344CB8AC3E}">
        <p14:creationId xmlns:p14="http://schemas.microsoft.com/office/powerpoint/2010/main" val="35741716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3068300" cy="896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09800" y="7162800"/>
            <a:ext cx="2590800" cy="584775"/>
          </a:xfrm>
          <a:prstGeom prst="rect">
            <a:avLst/>
          </a:prstGeom>
          <a:noFill/>
        </p:spPr>
        <p:txBody>
          <a:bodyPr wrap="square" rtlCol="0">
            <a:spAutoFit/>
          </a:bodyPr>
          <a:lstStyle/>
          <a:p>
            <a:r>
              <a:rPr lang="en-US" sz="3200" b="1" dirty="0" smtClean="0">
                <a:solidFill>
                  <a:prstClr val="white"/>
                </a:solidFill>
              </a:rPr>
              <a:t>2012-2013</a:t>
            </a:r>
          </a:p>
        </p:txBody>
      </p:sp>
      <p:sp>
        <p:nvSpPr>
          <p:cNvPr id="7" name="TextBox 6"/>
          <p:cNvSpPr txBox="1"/>
          <p:nvPr/>
        </p:nvSpPr>
        <p:spPr>
          <a:xfrm>
            <a:off x="334103" y="5638800"/>
            <a:ext cx="4343400" cy="707886"/>
          </a:xfrm>
          <a:prstGeom prst="rect">
            <a:avLst/>
          </a:prstGeom>
          <a:noFill/>
        </p:spPr>
        <p:txBody>
          <a:bodyPr wrap="square" rtlCol="0">
            <a:spAutoFit/>
          </a:bodyPr>
          <a:lstStyle/>
          <a:p>
            <a:r>
              <a:rPr lang="en-US" sz="4000" dirty="0" smtClean="0">
                <a:solidFill>
                  <a:schemeClr val="accent6"/>
                </a:solidFill>
                <a:latin typeface="Century Gothic" panose="020B0502020202020204" pitchFamily="34" charset="0"/>
              </a:rPr>
              <a:t>2012</a:t>
            </a:r>
            <a:endParaRPr lang="en-US" sz="4000" dirty="0">
              <a:solidFill>
                <a:schemeClr val="accent6"/>
              </a:solidFill>
              <a:latin typeface="Century Gothic" panose="020B0502020202020204" pitchFamily="34" charset="0"/>
            </a:endParaRPr>
          </a:p>
        </p:txBody>
      </p:sp>
      <p:sp>
        <p:nvSpPr>
          <p:cNvPr id="8" name="TextBox 7"/>
          <p:cNvSpPr txBox="1"/>
          <p:nvPr/>
        </p:nvSpPr>
        <p:spPr>
          <a:xfrm>
            <a:off x="304800" y="4149971"/>
            <a:ext cx="3200400" cy="1569660"/>
          </a:xfrm>
          <a:prstGeom prst="rect">
            <a:avLst/>
          </a:prstGeom>
          <a:noFill/>
        </p:spPr>
        <p:txBody>
          <a:bodyPr wrap="square" rtlCol="0">
            <a:spAutoFit/>
          </a:bodyPr>
          <a:lstStyle/>
          <a:p>
            <a:r>
              <a:rPr lang="en-US" sz="3200" dirty="0">
                <a:solidFill>
                  <a:schemeClr val="accent6"/>
                </a:solidFill>
                <a:latin typeface="Century Gothic" panose="020B0502020202020204" pitchFamily="34" charset="0"/>
              </a:rPr>
              <a:t>Davis Pond Freshwater </a:t>
            </a:r>
            <a:r>
              <a:rPr lang="en-US" sz="3200" dirty="0" smtClean="0">
                <a:solidFill>
                  <a:schemeClr val="accent6"/>
                </a:solidFill>
                <a:latin typeface="Century Gothic" panose="020B0502020202020204" pitchFamily="34" charset="0"/>
              </a:rPr>
              <a:t>Diversion</a:t>
            </a:r>
            <a:endParaRPr lang="en-US" sz="3200" dirty="0">
              <a:solidFill>
                <a:schemeClr val="accent6"/>
              </a:solidFill>
              <a:latin typeface="Century Gothic" panose="020B0502020202020204" pitchFamily="34" charset="0"/>
            </a:endParaRPr>
          </a:p>
        </p:txBody>
      </p:sp>
    </p:spTree>
    <p:extLst>
      <p:ext uri="{BB962C8B-B14F-4D97-AF65-F5344CB8AC3E}">
        <p14:creationId xmlns:p14="http://schemas.microsoft.com/office/powerpoint/2010/main" val="9786702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896600" cy="709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8934" y="5638800"/>
            <a:ext cx="4343400" cy="707886"/>
          </a:xfrm>
          <a:prstGeom prst="rect">
            <a:avLst/>
          </a:prstGeom>
          <a:noFill/>
        </p:spPr>
        <p:txBody>
          <a:bodyPr wrap="square" rtlCol="0">
            <a:spAutoFit/>
          </a:bodyPr>
          <a:lstStyle/>
          <a:p>
            <a:r>
              <a:rPr lang="en-US" sz="4000" dirty="0" smtClean="0">
                <a:solidFill>
                  <a:schemeClr val="accent6"/>
                </a:solidFill>
                <a:latin typeface="Century Gothic" panose="020B0502020202020204" pitchFamily="34" charset="0"/>
              </a:rPr>
              <a:t>2014</a:t>
            </a:r>
            <a:endParaRPr lang="en-US" sz="4000" dirty="0">
              <a:solidFill>
                <a:schemeClr val="accent6"/>
              </a:solidFill>
              <a:latin typeface="Century Gothic" panose="020B0502020202020204" pitchFamily="34" charset="0"/>
            </a:endParaRPr>
          </a:p>
        </p:txBody>
      </p:sp>
      <p:sp>
        <p:nvSpPr>
          <p:cNvPr id="6" name="TextBox 5"/>
          <p:cNvSpPr txBox="1"/>
          <p:nvPr/>
        </p:nvSpPr>
        <p:spPr>
          <a:xfrm>
            <a:off x="304800" y="4149971"/>
            <a:ext cx="3200400" cy="1569660"/>
          </a:xfrm>
          <a:prstGeom prst="rect">
            <a:avLst/>
          </a:prstGeom>
          <a:noFill/>
        </p:spPr>
        <p:txBody>
          <a:bodyPr wrap="square" rtlCol="0">
            <a:spAutoFit/>
          </a:bodyPr>
          <a:lstStyle/>
          <a:p>
            <a:r>
              <a:rPr lang="en-US" sz="3200" dirty="0">
                <a:solidFill>
                  <a:schemeClr val="accent6"/>
                </a:solidFill>
                <a:latin typeface="Century Gothic" panose="020B0502020202020204" pitchFamily="34" charset="0"/>
              </a:rPr>
              <a:t>Davis Pond Freshwater </a:t>
            </a:r>
            <a:r>
              <a:rPr lang="en-US" sz="3200" dirty="0" smtClean="0">
                <a:solidFill>
                  <a:schemeClr val="accent6"/>
                </a:solidFill>
                <a:latin typeface="Century Gothic" panose="020B0502020202020204" pitchFamily="34" charset="0"/>
              </a:rPr>
              <a:t>Diversion</a:t>
            </a:r>
            <a:endParaRPr lang="en-US" sz="3200" dirty="0">
              <a:solidFill>
                <a:schemeClr val="accent6"/>
              </a:solidFill>
              <a:latin typeface="Century Gothic" panose="020B0502020202020204" pitchFamily="34" charset="0"/>
            </a:endParaRPr>
          </a:p>
        </p:txBody>
      </p:sp>
    </p:spTree>
    <p:extLst>
      <p:ext uri="{BB962C8B-B14F-4D97-AF65-F5344CB8AC3E}">
        <p14:creationId xmlns:p14="http://schemas.microsoft.com/office/powerpoint/2010/main" val="20849790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829925" cy="715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904830" y="2059126"/>
            <a:ext cx="4343400" cy="769441"/>
          </a:xfrm>
          <a:prstGeom prst="rect">
            <a:avLst/>
          </a:prstGeom>
          <a:noFill/>
        </p:spPr>
        <p:txBody>
          <a:bodyPr wrap="square" rtlCol="0">
            <a:spAutoFit/>
          </a:bodyPr>
          <a:lstStyle/>
          <a:p>
            <a:pPr algn="r"/>
            <a:r>
              <a:rPr lang="en-US" sz="4400" b="1" dirty="0" smtClean="0">
                <a:solidFill>
                  <a:schemeClr val="accent6"/>
                </a:solidFill>
                <a:latin typeface="Century Gothic" panose="020B0502020202020204" pitchFamily="34" charset="0"/>
              </a:rPr>
              <a:t>1998</a:t>
            </a:r>
            <a:endParaRPr lang="en-US" sz="3200" b="1" dirty="0">
              <a:solidFill>
                <a:schemeClr val="accent6"/>
              </a:solidFill>
              <a:latin typeface="Century Gothic" panose="020B0502020202020204" pitchFamily="34" charset="0"/>
            </a:endParaRPr>
          </a:p>
        </p:txBody>
      </p:sp>
      <p:sp>
        <p:nvSpPr>
          <p:cNvPr id="4" name="Rectangle 3"/>
          <p:cNvSpPr/>
          <p:nvPr/>
        </p:nvSpPr>
        <p:spPr>
          <a:xfrm>
            <a:off x="6214526" y="304800"/>
            <a:ext cx="3021981" cy="1754326"/>
          </a:xfrm>
          <a:prstGeom prst="rect">
            <a:avLst/>
          </a:prstGeom>
        </p:spPr>
        <p:txBody>
          <a:bodyPr wrap="none">
            <a:spAutoFit/>
          </a:bodyPr>
          <a:lstStyle/>
          <a:p>
            <a:pPr algn="r"/>
            <a:r>
              <a:rPr lang="en-US" sz="3600" b="1" dirty="0">
                <a:solidFill>
                  <a:schemeClr val="accent6"/>
                </a:solidFill>
                <a:latin typeface="Century Gothic" panose="020B0502020202020204" pitchFamily="34" charset="0"/>
              </a:rPr>
              <a:t>Caernarvon </a:t>
            </a:r>
            <a:endParaRPr lang="en-US" sz="3600" b="1" dirty="0" smtClean="0">
              <a:solidFill>
                <a:schemeClr val="accent6"/>
              </a:solidFill>
              <a:latin typeface="Century Gothic" panose="020B0502020202020204" pitchFamily="34" charset="0"/>
            </a:endParaRPr>
          </a:p>
          <a:p>
            <a:pPr algn="r"/>
            <a:r>
              <a:rPr lang="en-US" sz="3600" b="1" dirty="0" smtClean="0">
                <a:solidFill>
                  <a:schemeClr val="accent6"/>
                </a:solidFill>
                <a:latin typeface="Century Gothic" panose="020B0502020202020204" pitchFamily="34" charset="0"/>
              </a:rPr>
              <a:t>Fresh </a:t>
            </a:r>
            <a:r>
              <a:rPr lang="en-US" sz="3600" b="1" dirty="0">
                <a:solidFill>
                  <a:schemeClr val="accent6"/>
                </a:solidFill>
                <a:latin typeface="Century Gothic" panose="020B0502020202020204" pitchFamily="34" charset="0"/>
              </a:rPr>
              <a:t>Water </a:t>
            </a:r>
            <a:endParaRPr lang="en-US" sz="3600" b="1" dirty="0" smtClean="0">
              <a:solidFill>
                <a:schemeClr val="accent6"/>
              </a:solidFill>
              <a:latin typeface="Century Gothic" panose="020B0502020202020204" pitchFamily="34" charset="0"/>
            </a:endParaRPr>
          </a:p>
          <a:p>
            <a:pPr algn="r"/>
            <a:r>
              <a:rPr lang="en-US" sz="3600" b="1" dirty="0" smtClean="0">
                <a:solidFill>
                  <a:schemeClr val="accent6"/>
                </a:solidFill>
                <a:latin typeface="Century Gothic" panose="020B0502020202020204" pitchFamily="34" charset="0"/>
              </a:rPr>
              <a:t>Diversion</a:t>
            </a:r>
            <a:endParaRPr lang="en-US" sz="3600" b="1" dirty="0"/>
          </a:p>
        </p:txBody>
      </p:sp>
    </p:spTree>
    <p:extLst>
      <p:ext uri="{BB962C8B-B14F-4D97-AF65-F5344CB8AC3E}">
        <p14:creationId xmlns:p14="http://schemas.microsoft.com/office/powerpoint/2010/main" val="25934109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1001375" cy="723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869661" y="2059126"/>
            <a:ext cx="4343400" cy="769441"/>
          </a:xfrm>
          <a:prstGeom prst="rect">
            <a:avLst/>
          </a:prstGeom>
          <a:noFill/>
        </p:spPr>
        <p:txBody>
          <a:bodyPr wrap="square" rtlCol="0">
            <a:spAutoFit/>
          </a:bodyPr>
          <a:lstStyle/>
          <a:p>
            <a:pPr algn="r"/>
            <a:r>
              <a:rPr lang="en-US" sz="4400" b="1" dirty="0" smtClean="0">
                <a:solidFill>
                  <a:schemeClr val="accent6"/>
                </a:solidFill>
                <a:latin typeface="Century Gothic" panose="020B0502020202020204" pitchFamily="34" charset="0"/>
              </a:rPr>
              <a:t>2004</a:t>
            </a:r>
            <a:endParaRPr lang="en-US" sz="3200" b="1" dirty="0">
              <a:solidFill>
                <a:schemeClr val="accent6"/>
              </a:solidFill>
              <a:latin typeface="Century Gothic" panose="020B0502020202020204" pitchFamily="34" charset="0"/>
            </a:endParaRPr>
          </a:p>
        </p:txBody>
      </p:sp>
      <p:sp>
        <p:nvSpPr>
          <p:cNvPr id="6" name="Rectangle 5"/>
          <p:cNvSpPr/>
          <p:nvPr/>
        </p:nvSpPr>
        <p:spPr>
          <a:xfrm>
            <a:off x="6179357" y="304800"/>
            <a:ext cx="3021981" cy="1754326"/>
          </a:xfrm>
          <a:prstGeom prst="rect">
            <a:avLst/>
          </a:prstGeom>
        </p:spPr>
        <p:txBody>
          <a:bodyPr wrap="none">
            <a:spAutoFit/>
          </a:bodyPr>
          <a:lstStyle/>
          <a:p>
            <a:pPr algn="r"/>
            <a:r>
              <a:rPr lang="en-US" sz="3600" b="1" dirty="0">
                <a:solidFill>
                  <a:schemeClr val="accent6"/>
                </a:solidFill>
                <a:latin typeface="Century Gothic" panose="020B0502020202020204" pitchFamily="34" charset="0"/>
              </a:rPr>
              <a:t>Caernarvon </a:t>
            </a:r>
            <a:endParaRPr lang="en-US" sz="3600" b="1" dirty="0" smtClean="0">
              <a:solidFill>
                <a:schemeClr val="accent6"/>
              </a:solidFill>
              <a:latin typeface="Century Gothic" panose="020B0502020202020204" pitchFamily="34" charset="0"/>
            </a:endParaRPr>
          </a:p>
          <a:p>
            <a:pPr algn="r"/>
            <a:r>
              <a:rPr lang="en-US" sz="3600" b="1" dirty="0" smtClean="0">
                <a:solidFill>
                  <a:schemeClr val="accent6"/>
                </a:solidFill>
                <a:latin typeface="Century Gothic" panose="020B0502020202020204" pitchFamily="34" charset="0"/>
              </a:rPr>
              <a:t>Fresh </a:t>
            </a:r>
            <a:r>
              <a:rPr lang="en-US" sz="3600" b="1" dirty="0">
                <a:solidFill>
                  <a:schemeClr val="accent6"/>
                </a:solidFill>
                <a:latin typeface="Century Gothic" panose="020B0502020202020204" pitchFamily="34" charset="0"/>
              </a:rPr>
              <a:t>Water </a:t>
            </a:r>
            <a:endParaRPr lang="en-US" sz="3600" b="1" dirty="0" smtClean="0">
              <a:solidFill>
                <a:schemeClr val="accent6"/>
              </a:solidFill>
              <a:latin typeface="Century Gothic" panose="020B0502020202020204" pitchFamily="34" charset="0"/>
            </a:endParaRPr>
          </a:p>
          <a:p>
            <a:pPr algn="r"/>
            <a:r>
              <a:rPr lang="en-US" sz="3600" b="1" dirty="0" smtClean="0">
                <a:solidFill>
                  <a:schemeClr val="accent6"/>
                </a:solidFill>
                <a:latin typeface="Century Gothic" panose="020B0502020202020204" pitchFamily="34" charset="0"/>
              </a:rPr>
              <a:t>Diversion</a:t>
            </a:r>
            <a:endParaRPr lang="en-US" sz="3600" b="1" dirty="0"/>
          </a:p>
        </p:txBody>
      </p:sp>
    </p:spTree>
    <p:extLst>
      <p:ext uri="{BB962C8B-B14F-4D97-AF65-F5344CB8AC3E}">
        <p14:creationId xmlns:p14="http://schemas.microsoft.com/office/powerpoint/2010/main" val="34138889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887075" cy="720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834492" y="2031544"/>
            <a:ext cx="4343400" cy="769441"/>
          </a:xfrm>
          <a:prstGeom prst="rect">
            <a:avLst/>
          </a:prstGeom>
          <a:noFill/>
        </p:spPr>
        <p:txBody>
          <a:bodyPr wrap="square" rtlCol="0">
            <a:spAutoFit/>
          </a:bodyPr>
          <a:lstStyle/>
          <a:p>
            <a:pPr algn="r"/>
            <a:r>
              <a:rPr lang="en-US" sz="4400" b="1" dirty="0" smtClean="0">
                <a:solidFill>
                  <a:schemeClr val="accent6"/>
                </a:solidFill>
                <a:latin typeface="Century Gothic" panose="020B0502020202020204" pitchFamily="34" charset="0"/>
              </a:rPr>
              <a:t>2014</a:t>
            </a:r>
            <a:endParaRPr lang="en-US" sz="3200" b="1" dirty="0">
              <a:solidFill>
                <a:schemeClr val="accent6"/>
              </a:solidFill>
              <a:latin typeface="Century Gothic" panose="020B0502020202020204" pitchFamily="34" charset="0"/>
            </a:endParaRPr>
          </a:p>
        </p:txBody>
      </p:sp>
      <p:sp>
        <p:nvSpPr>
          <p:cNvPr id="4" name="Rectangle 3"/>
          <p:cNvSpPr/>
          <p:nvPr/>
        </p:nvSpPr>
        <p:spPr>
          <a:xfrm>
            <a:off x="6132465" y="304800"/>
            <a:ext cx="3021981" cy="1754326"/>
          </a:xfrm>
          <a:prstGeom prst="rect">
            <a:avLst/>
          </a:prstGeom>
        </p:spPr>
        <p:txBody>
          <a:bodyPr wrap="none">
            <a:spAutoFit/>
          </a:bodyPr>
          <a:lstStyle/>
          <a:p>
            <a:pPr algn="r"/>
            <a:r>
              <a:rPr lang="en-US" sz="3600" b="1" dirty="0">
                <a:solidFill>
                  <a:schemeClr val="accent6"/>
                </a:solidFill>
                <a:latin typeface="Century Gothic" panose="020B0502020202020204" pitchFamily="34" charset="0"/>
              </a:rPr>
              <a:t>Caernarvon </a:t>
            </a:r>
            <a:endParaRPr lang="en-US" sz="3600" b="1" dirty="0" smtClean="0">
              <a:solidFill>
                <a:schemeClr val="accent6"/>
              </a:solidFill>
              <a:latin typeface="Century Gothic" panose="020B0502020202020204" pitchFamily="34" charset="0"/>
            </a:endParaRPr>
          </a:p>
          <a:p>
            <a:pPr algn="r"/>
            <a:r>
              <a:rPr lang="en-US" sz="3600" b="1" dirty="0" smtClean="0">
                <a:solidFill>
                  <a:schemeClr val="accent6"/>
                </a:solidFill>
                <a:latin typeface="Century Gothic" panose="020B0502020202020204" pitchFamily="34" charset="0"/>
              </a:rPr>
              <a:t>Fresh </a:t>
            </a:r>
            <a:r>
              <a:rPr lang="en-US" sz="3600" b="1" dirty="0">
                <a:solidFill>
                  <a:schemeClr val="accent6"/>
                </a:solidFill>
                <a:latin typeface="Century Gothic" panose="020B0502020202020204" pitchFamily="34" charset="0"/>
              </a:rPr>
              <a:t>Water </a:t>
            </a:r>
            <a:endParaRPr lang="en-US" sz="3600" b="1" dirty="0" smtClean="0">
              <a:solidFill>
                <a:schemeClr val="accent6"/>
              </a:solidFill>
              <a:latin typeface="Century Gothic" panose="020B0502020202020204" pitchFamily="34" charset="0"/>
            </a:endParaRPr>
          </a:p>
          <a:p>
            <a:pPr algn="r"/>
            <a:r>
              <a:rPr lang="en-US" sz="3600" b="1" dirty="0" smtClean="0">
                <a:solidFill>
                  <a:schemeClr val="accent6"/>
                </a:solidFill>
                <a:latin typeface="Century Gothic" panose="020B0502020202020204" pitchFamily="34" charset="0"/>
              </a:rPr>
              <a:t>Diversion</a:t>
            </a:r>
            <a:endParaRPr lang="en-US" sz="3600" b="1" dirty="0"/>
          </a:p>
        </p:txBody>
      </p:sp>
    </p:spTree>
    <p:extLst>
      <p:ext uri="{BB962C8B-B14F-4D97-AF65-F5344CB8AC3E}">
        <p14:creationId xmlns:p14="http://schemas.microsoft.com/office/powerpoint/2010/main" val="29577199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p:cNvPicPr>
            <a:picLocks noChangeAspect="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6997" y="4856163"/>
            <a:ext cx="9144000"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410287"/>
            <a:ext cx="9144000" cy="5239896"/>
          </a:xfrm>
          <a:prstGeom prst="rect">
            <a:avLst/>
          </a:prstGeom>
        </p:spPr>
      </p:pic>
      <p:sp>
        <p:nvSpPr>
          <p:cNvPr id="6" name="Rectangle 5"/>
          <p:cNvSpPr/>
          <p:nvPr/>
        </p:nvSpPr>
        <p:spPr>
          <a:xfrm>
            <a:off x="0" y="0"/>
            <a:ext cx="9144000" cy="31115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
        <p:nvSpPr>
          <p:cNvPr id="14" name="TextBox 4"/>
          <p:cNvSpPr txBox="1">
            <a:spLocks noChangeArrowheads="1"/>
          </p:cNvSpPr>
          <p:nvPr/>
        </p:nvSpPr>
        <p:spPr bwMode="auto">
          <a:xfrm>
            <a:off x="0" y="311150"/>
            <a:ext cx="9144000" cy="1107996"/>
          </a:xfrm>
          <a:prstGeom prst="rect">
            <a:avLst/>
          </a:prstGeom>
          <a:solidFill>
            <a:schemeClr val="bg1">
              <a:alpha val="80000"/>
            </a:schemeClr>
          </a:solidFill>
          <a:ln>
            <a:noFill/>
          </a:ln>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sz="3300" b="1" dirty="0" smtClean="0">
                <a:latin typeface="Arial" charset="0"/>
                <a:cs typeface="Arial" charset="0"/>
              </a:rPr>
              <a:t>2012 Coastal Master Plan</a:t>
            </a:r>
          </a:p>
          <a:p>
            <a:pPr algn="ctr" eaLnBrk="1" hangingPunct="1"/>
            <a:r>
              <a:rPr lang="en-US" sz="3300" i="1" dirty="0" smtClean="0">
                <a:solidFill>
                  <a:srgbClr val="6AB1D2"/>
                </a:solidFill>
                <a:latin typeface="Arial" charset="0"/>
                <a:cs typeface="Arial" charset="0"/>
              </a:rPr>
              <a:t>Freshwater and Sediment Diversions</a:t>
            </a:r>
          </a:p>
        </p:txBody>
      </p:sp>
      <p:sp>
        <p:nvSpPr>
          <p:cNvPr id="9" name="Footer Placeholder 1"/>
          <p:cNvSpPr>
            <a:spLocks noGrp="1"/>
          </p:cNvSpPr>
          <p:nvPr>
            <p:ph type="ftr" sz="quarter" idx="11"/>
          </p:nvPr>
        </p:nvSpPr>
        <p:spPr>
          <a:xfrm>
            <a:off x="0" y="6492875"/>
            <a:ext cx="9144000" cy="365125"/>
          </a:xfrm>
        </p:spPr>
        <p:txBody>
          <a:bodyPr/>
          <a:lstStyle/>
          <a:p>
            <a:pPr>
              <a:defRPr/>
            </a:pPr>
            <a:endParaRPr lang="en-US" sz="1000" dirty="0">
              <a:solidFill>
                <a:schemeClr val="bg1">
                  <a:lumMod val="50000"/>
                </a:schemeClr>
              </a:solidFill>
            </a:endParaRPr>
          </a:p>
          <a:p>
            <a:pPr algn="ctr">
              <a:defRPr/>
            </a:pPr>
            <a:r>
              <a:rPr lang="en-US" sz="1000" dirty="0">
                <a:solidFill>
                  <a:schemeClr val="bg1">
                    <a:lumMod val="50000"/>
                  </a:schemeClr>
                </a:solidFill>
              </a:rPr>
              <a:t>Coastal Protection and Restoration Authority of Louisiana</a:t>
            </a:r>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16742" y="1579418"/>
            <a:ext cx="1324510" cy="1314982"/>
          </a:xfrm>
          <a:prstGeom prst="rect">
            <a:avLst/>
          </a:prstGeom>
        </p:spPr>
      </p:pic>
      <p:sp>
        <p:nvSpPr>
          <p:cNvPr id="4" name="TextBox 3"/>
          <p:cNvSpPr txBox="1"/>
          <p:nvPr/>
        </p:nvSpPr>
        <p:spPr>
          <a:xfrm>
            <a:off x="4994564" y="1667470"/>
            <a:ext cx="3733800" cy="1179810"/>
          </a:xfrm>
          <a:prstGeom prst="rect">
            <a:avLst/>
          </a:prstGeom>
          <a:noFill/>
        </p:spPr>
        <p:txBody>
          <a:bodyPr wrap="square" rtlCol="0">
            <a:spAutoFit/>
          </a:bodyPr>
          <a:lstStyle/>
          <a:p>
            <a:pPr>
              <a:spcAft>
                <a:spcPts val="1000"/>
              </a:spcAft>
            </a:pPr>
            <a:r>
              <a:rPr lang="en-US" dirty="0" smtClean="0">
                <a:latin typeface="Arial" pitchFamily="34" charset="0"/>
                <a:cs typeface="Arial" pitchFamily="34" charset="0"/>
              </a:rPr>
              <a:t>Mississippi Sediment Diversions</a:t>
            </a:r>
          </a:p>
          <a:p>
            <a:pPr>
              <a:spcAft>
                <a:spcPts val="1000"/>
              </a:spcAft>
            </a:pPr>
            <a:r>
              <a:rPr lang="en-US" dirty="0" smtClean="0">
                <a:latin typeface="Arial" pitchFamily="34" charset="0"/>
                <a:cs typeface="Arial" pitchFamily="34" charset="0"/>
              </a:rPr>
              <a:t>Freshwater Diversions</a:t>
            </a:r>
          </a:p>
          <a:p>
            <a:pPr>
              <a:spcAft>
                <a:spcPts val="1000"/>
              </a:spcAft>
            </a:pPr>
            <a:r>
              <a:rPr lang="en-US" dirty="0" smtClean="0">
                <a:latin typeface="Arial" pitchFamily="34" charset="0"/>
                <a:cs typeface="Arial" pitchFamily="34" charset="0"/>
              </a:rPr>
              <a:t>Atchafalaya Sediment Diversions</a:t>
            </a:r>
            <a:endParaRPr lang="en-US" dirty="0">
              <a:latin typeface="Arial" pitchFamily="34" charset="0"/>
              <a:cs typeface="Arial" pitchFamily="34" charset="0"/>
            </a:endParaRPr>
          </a:p>
        </p:txBody>
      </p:sp>
    </p:spTree>
    <p:extLst>
      <p:ext uri="{BB962C8B-B14F-4D97-AF65-F5344CB8AC3E}">
        <p14:creationId xmlns:p14="http://schemas.microsoft.com/office/powerpoint/2010/main" val="1894586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1"/>
          <p:cNvSpPr>
            <a:spLocks noGrp="1"/>
          </p:cNvSpPr>
          <p:nvPr>
            <p:ph type="ftr" sz="quarter" idx="11"/>
          </p:nvPr>
        </p:nvSpPr>
        <p:spPr>
          <a:noFill/>
        </p:spPr>
        <p:txBody>
          <a:bodyPr/>
          <a:lstStyle/>
          <a:p>
            <a:r>
              <a:rPr lang="en-US" smtClean="0">
                <a:latin typeface="Arial" pitchFamily="34" charset="0"/>
              </a:rPr>
              <a:t>restoring and protecting Louisiana’s coast</a:t>
            </a:r>
          </a:p>
        </p:txBody>
      </p:sp>
      <p:pic>
        <p:nvPicPr>
          <p:cNvPr id="8195" name="Picture 4" descr="scotese_30mya"/>
          <p:cNvPicPr>
            <a:picLocks noChangeAspect="1" noChangeArrowheads="1"/>
          </p:cNvPicPr>
          <p:nvPr/>
        </p:nvPicPr>
        <p:blipFill>
          <a:blip r:embed="rId2" cstate="print"/>
          <a:srcRect/>
          <a:stretch>
            <a:fillRect/>
          </a:stretch>
        </p:blipFill>
        <p:spPr bwMode="auto">
          <a:xfrm>
            <a:off x="931547" y="316523"/>
            <a:ext cx="7280906" cy="6553200"/>
          </a:xfrm>
          <a:prstGeom prst="rect">
            <a:avLst/>
          </a:prstGeom>
          <a:noFill/>
          <a:ln w="9525">
            <a:noFill/>
            <a:miter lim="800000"/>
            <a:headEnd/>
            <a:tailEnd/>
          </a:ln>
        </p:spPr>
      </p:pic>
      <p:sp>
        <p:nvSpPr>
          <p:cNvPr id="8196" name="Rectangle 5"/>
          <p:cNvSpPr>
            <a:spLocks noChangeArrowheads="1"/>
          </p:cNvSpPr>
          <p:nvPr/>
        </p:nvSpPr>
        <p:spPr bwMode="auto">
          <a:xfrm>
            <a:off x="1687513" y="5889625"/>
            <a:ext cx="2279650" cy="366713"/>
          </a:xfrm>
          <a:prstGeom prst="rect">
            <a:avLst/>
          </a:prstGeom>
          <a:noFill/>
          <a:ln w="9525">
            <a:noFill/>
            <a:miter lim="800000"/>
            <a:headEnd/>
            <a:tailEnd/>
          </a:ln>
        </p:spPr>
        <p:txBody>
          <a:bodyPr wrap="none">
            <a:spAutoFit/>
          </a:bodyPr>
          <a:lstStyle/>
          <a:p>
            <a:pPr>
              <a:spcBef>
                <a:spcPct val="50000"/>
              </a:spcBef>
            </a:pPr>
            <a:r>
              <a:rPr lang="en-US">
                <a:solidFill>
                  <a:schemeClr val="bg1"/>
                </a:solidFill>
              </a:rPr>
              <a:t>30 Million Years Ago</a:t>
            </a:r>
          </a:p>
        </p:txBody>
      </p:sp>
      <p:sp>
        <p:nvSpPr>
          <p:cNvPr id="5" name="Rectangle 4"/>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Tree>
    <p:extLst>
      <p:ext uri="{BB962C8B-B14F-4D97-AF65-F5344CB8AC3E}">
        <p14:creationId xmlns:p14="http://schemas.microsoft.com/office/powerpoint/2010/main" val="41022992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p:cNvPicPr>
            <a:picLocks noChangeAspect="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6997" y="4856163"/>
            <a:ext cx="9144000"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1"/>
          <p:cNvSpPr>
            <a:spLocks noGrp="1"/>
          </p:cNvSpPr>
          <p:nvPr>
            <p:ph type="ftr" sz="quarter" idx="11"/>
          </p:nvPr>
        </p:nvSpPr>
        <p:spPr>
          <a:xfrm>
            <a:off x="0" y="6492875"/>
            <a:ext cx="9144000" cy="365125"/>
          </a:xfrm>
        </p:spPr>
        <p:txBody>
          <a:bodyPr/>
          <a:lstStyle/>
          <a:p>
            <a:pPr>
              <a:defRPr/>
            </a:pPr>
            <a:endParaRPr lang="en-US" sz="1000" dirty="0">
              <a:solidFill>
                <a:schemeClr val="bg1">
                  <a:lumMod val="50000"/>
                </a:schemeClr>
              </a:solidFill>
            </a:endParaRPr>
          </a:p>
          <a:p>
            <a:pPr algn="ctr">
              <a:defRPr/>
            </a:pPr>
            <a:r>
              <a:rPr lang="en-US" sz="1000" dirty="0">
                <a:solidFill>
                  <a:schemeClr val="bg1">
                    <a:lumMod val="50000"/>
                  </a:schemeClr>
                </a:solidFill>
              </a:rPr>
              <a:t>Coastal Protection and Restoration Authority of Louisiana</a:t>
            </a:r>
          </a:p>
        </p:txBody>
      </p:sp>
      <p:sp>
        <p:nvSpPr>
          <p:cNvPr id="6" name="Rectangle 5"/>
          <p:cNvSpPr/>
          <p:nvPr/>
        </p:nvSpPr>
        <p:spPr>
          <a:xfrm>
            <a:off x="0" y="0"/>
            <a:ext cx="9144000" cy="31115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
        <p:nvSpPr>
          <p:cNvPr id="14" name="TextBox 4"/>
          <p:cNvSpPr txBox="1">
            <a:spLocks noChangeArrowheads="1"/>
          </p:cNvSpPr>
          <p:nvPr/>
        </p:nvSpPr>
        <p:spPr bwMode="auto">
          <a:xfrm>
            <a:off x="0" y="339804"/>
            <a:ext cx="9144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sz="3300" b="1" dirty="0" smtClean="0">
                <a:latin typeface="Arial" charset="0"/>
                <a:cs typeface="Arial" charset="0"/>
              </a:rPr>
              <a:t>Diversions in the 2012 Master Plan</a:t>
            </a:r>
          </a:p>
          <a:p>
            <a:pPr algn="ctr" eaLnBrk="1" hangingPunct="1"/>
            <a:r>
              <a:rPr lang="en-US" sz="3300" i="1" dirty="0" smtClean="0">
                <a:solidFill>
                  <a:srgbClr val="6AB1D2"/>
                </a:solidFill>
                <a:latin typeface="Arial" charset="0"/>
                <a:cs typeface="Arial" charset="0"/>
              </a:rPr>
              <a:t>Mississippi Sediment Diversions</a:t>
            </a:r>
          </a:p>
        </p:txBody>
      </p:sp>
      <p:graphicFrame>
        <p:nvGraphicFramePr>
          <p:cNvPr id="4" name="Table 3"/>
          <p:cNvGraphicFramePr>
            <a:graphicFrameLocks noGrp="1"/>
          </p:cNvGraphicFramePr>
          <p:nvPr>
            <p:extLst>
              <p:ext uri="{D42A27DB-BD31-4B8C-83A1-F6EECF244321}">
                <p14:modId xmlns:p14="http://schemas.microsoft.com/office/powerpoint/2010/main" val="603888761"/>
              </p:ext>
            </p:extLst>
          </p:nvPr>
        </p:nvGraphicFramePr>
        <p:xfrm>
          <a:off x="3657600" y="1600200"/>
          <a:ext cx="5259280" cy="2819402"/>
        </p:xfrm>
        <a:graphic>
          <a:graphicData uri="http://schemas.openxmlformats.org/drawingml/2006/table">
            <a:tbl>
              <a:tblPr firstRow="1" bandRow="1">
                <a:tableStyleId>{5C22544A-7EE6-4342-B048-85BDC9FD1C3A}</a:tableStyleId>
              </a:tblPr>
              <a:tblGrid>
                <a:gridCol w="1981758"/>
                <a:gridCol w="1524429"/>
                <a:gridCol w="1753093"/>
              </a:tblGrid>
              <a:tr h="475178">
                <a:tc>
                  <a:txBody>
                    <a:bodyPr/>
                    <a:lstStyle/>
                    <a:p>
                      <a:pPr algn="ctr"/>
                      <a:r>
                        <a:rPr lang="en-US" sz="1600" dirty="0" smtClean="0">
                          <a:latin typeface="Arial" pitchFamily="34" charset="0"/>
                          <a:cs typeface="Arial" pitchFamily="34" charset="0"/>
                        </a:rPr>
                        <a:t>Diversion</a:t>
                      </a:r>
                      <a:endParaRPr lang="en-US" sz="1600" dirty="0">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1600" dirty="0" smtClean="0">
                          <a:latin typeface="Arial" pitchFamily="34" charset="0"/>
                          <a:cs typeface="Arial" pitchFamily="34" charset="0"/>
                        </a:rPr>
                        <a:t>Size</a:t>
                      </a:r>
                      <a:endParaRPr lang="en-US" sz="1600" dirty="0">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1600" dirty="0" smtClean="0">
                          <a:latin typeface="Arial" pitchFamily="34" charset="0"/>
                          <a:cs typeface="Arial" pitchFamily="34" charset="0"/>
                        </a:rPr>
                        <a:t>Status</a:t>
                      </a:r>
                      <a:endParaRPr lang="en-US" sz="1600" dirty="0">
                        <a:latin typeface="Arial" pitchFamily="34" charset="0"/>
                        <a:cs typeface="Arial" pitchFamily="34" charset="0"/>
                      </a:endParaRPr>
                    </a:p>
                  </a:txBody>
                  <a:tcPr>
                    <a:lnB w="12700" cap="flat" cmpd="sng" algn="ctr">
                      <a:solidFill>
                        <a:schemeClr val="tx1"/>
                      </a:solidFill>
                      <a:prstDash val="solid"/>
                      <a:round/>
                      <a:headEnd type="none" w="med" len="med"/>
                      <a:tailEnd type="none" w="med" len="med"/>
                    </a:lnB>
                    <a:solidFill>
                      <a:srgbClr val="00B0F0"/>
                    </a:solidFill>
                  </a:tcPr>
                </a:tc>
              </a:tr>
              <a:tr h="586056">
                <a:tc>
                  <a:txBody>
                    <a:bodyPr/>
                    <a:lstStyle/>
                    <a:p>
                      <a:pPr algn="l"/>
                      <a:r>
                        <a:rPr lang="en-US" sz="1200" dirty="0" smtClean="0">
                          <a:latin typeface="Arial" pitchFamily="34" charset="0"/>
                          <a:cs typeface="Arial" pitchFamily="34" charset="0"/>
                        </a:rPr>
                        <a:t>Mid-Barataria</a:t>
                      </a:r>
                      <a:r>
                        <a:rPr lang="en-US" sz="1200" baseline="0" dirty="0" smtClean="0">
                          <a:latin typeface="Arial" pitchFamily="34" charset="0"/>
                          <a:cs typeface="Arial" pitchFamily="34" charset="0"/>
                        </a:rPr>
                        <a:t> Sediment Diversion*</a:t>
                      </a:r>
                      <a:endParaRPr lang="en-US" sz="1200"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lang="en-US" sz="1200" dirty="0" smtClean="0">
                          <a:latin typeface="Arial" pitchFamily="34" charset="0"/>
                          <a:cs typeface="Arial" pitchFamily="34" charset="0"/>
                        </a:rPr>
                        <a:t>Up to 75,000 cfs</a:t>
                      </a:r>
                      <a:endParaRPr lang="en-US" sz="1200" dirty="0">
                        <a:latin typeface="Arial" pitchFamily="34" charset="0"/>
                        <a:cs typeface="Arial" pitchFamily="34" charset="0"/>
                      </a:endParaRPr>
                    </a:p>
                  </a:txBody>
                  <a:tcPr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lang="en-US" sz="1200" dirty="0" smtClean="0">
                          <a:latin typeface="Arial" pitchFamily="34" charset="0"/>
                          <a:cs typeface="Arial" pitchFamily="34" charset="0"/>
                        </a:rPr>
                        <a:t>Project Specific Planning (E&amp;D)</a:t>
                      </a:r>
                      <a:endParaRPr lang="en-US" sz="1200" dirty="0">
                        <a:latin typeface="Arial" pitchFamily="34" charset="0"/>
                        <a:cs typeface="Arial"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tr>
              <a:tr h="586056">
                <a:tc>
                  <a:txBody>
                    <a:bodyPr/>
                    <a:lstStyle/>
                    <a:p>
                      <a:pPr algn="l"/>
                      <a:r>
                        <a:rPr lang="en-US" sz="1200" dirty="0" smtClean="0">
                          <a:latin typeface="Arial" pitchFamily="34" charset="0"/>
                          <a:cs typeface="Arial" pitchFamily="34" charset="0"/>
                        </a:rPr>
                        <a:t>Mid-Breton</a:t>
                      </a:r>
                      <a:r>
                        <a:rPr lang="en-US" sz="1200" baseline="0" dirty="0" smtClean="0">
                          <a:latin typeface="Arial" pitchFamily="34" charset="0"/>
                          <a:cs typeface="Arial" pitchFamily="34" charset="0"/>
                        </a:rPr>
                        <a:t> Sediment Diversion*</a:t>
                      </a:r>
                      <a:endParaRPr lang="en-US" sz="1200"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a:r>
                        <a:rPr lang="en-US" sz="1200" dirty="0" smtClean="0">
                          <a:latin typeface="Arial" pitchFamily="34" charset="0"/>
                          <a:cs typeface="Arial" pitchFamily="34" charset="0"/>
                        </a:rPr>
                        <a:t>Up to 35,000 cfs</a:t>
                      </a:r>
                      <a:endParaRPr lang="en-US" sz="1200" dirty="0">
                        <a:latin typeface="Arial" pitchFamily="34" charset="0"/>
                        <a:cs typeface="Arial" pitchFamily="34" charset="0"/>
                      </a:endParaRPr>
                    </a:p>
                  </a:txBody>
                  <a:tcPr anchor="ctr">
                    <a:solidFill>
                      <a:schemeClr val="accent1">
                        <a:lumMod val="20000"/>
                        <a:lumOff val="80000"/>
                      </a:schemeClr>
                    </a:solidFill>
                  </a:tcPr>
                </a:tc>
                <a:tc>
                  <a:txBody>
                    <a:bodyPr/>
                    <a:lstStyle/>
                    <a:p>
                      <a:pPr algn="ctr"/>
                      <a:r>
                        <a:rPr lang="en-US" sz="1200" dirty="0" smtClean="0">
                          <a:latin typeface="Arial" pitchFamily="34" charset="0"/>
                          <a:cs typeface="Arial" pitchFamily="34" charset="0"/>
                        </a:rPr>
                        <a:t>Basin Level Planning </a:t>
                      </a:r>
                      <a:endParaRPr lang="en-US" sz="1200" dirty="0">
                        <a:latin typeface="Arial" pitchFamily="34" charset="0"/>
                        <a:cs typeface="Arial" pitchFamily="34" charset="0"/>
                      </a:endParaRPr>
                    </a:p>
                  </a:txBody>
                  <a:tcPr anchor="ctr">
                    <a:lnR w="12700" cap="flat" cmpd="sng" algn="ctr">
                      <a:solidFill>
                        <a:schemeClr val="tx1"/>
                      </a:solidFill>
                      <a:prstDash val="solid"/>
                      <a:round/>
                      <a:headEnd type="none" w="med" len="med"/>
                      <a:tailEnd type="none" w="med" len="med"/>
                    </a:lnR>
                    <a:solidFill>
                      <a:schemeClr val="accent1">
                        <a:lumMod val="20000"/>
                        <a:lumOff val="80000"/>
                      </a:schemeClr>
                    </a:solidFill>
                  </a:tcPr>
                </a:tc>
              </a:tr>
              <a:tr h="586056">
                <a:tc>
                  <a:txBody>
                    <a:bodyPr/>
                    <a:lstStyle/>
                    <a:p>
                      <a:pPr algn="l"/>
                      <a:r>
                        <a:rPr lang="en-US" sz="1200" dirty="0" smtClean="0">
                          <a:latin typeface="Arial" pitchFamily="34" charset="0"/>
                          <a:cs typeface="Arial" pitchFamily="34" charset="0"/>
                        </a:rPr>
                        <a:t>Lower Barataria Sediment</a:t>
                      </a:r>
                      <a:r>
                        <a:rPr lang="en-US" sz="1200" baseline="0" dirty="0" smtClean="0">
                          <a:latin typeface="Arial" pitchFamily="34" charset="0"/>
                          <a:cs typeface="Arial" pitchFamily="34" charset="0"/>
                        </a:rPr>
                        <a:t> Diversion</a:t>
                      </a:r>
                      <a:endParaRPr lang="en-US" sz="1200"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algn="ctr"/>
                      <a:r>
                        <a:rPr lang="en-US" sz="1200" dirty="0" smtClean="0">
                          <a:latin typeface="Arial" pitchFamily="34" charset="0"/>
                          <a:cs typeface="Arial" pitchFamily="34" charset="0"/>
                        </a:rPr>
                        <a:t>Up to 50,000 cfs</a:t>
                      </a:r>
                      <a:endParaRPr lang="en-US" sz="1200" dirty="0">
                        <a:latin typeface="Arial" pitchFamily="34" charset="0"/>
                        <a:cs typeface="Arial" pitchFamily="34" charset="0"/>
                      </a:endParaRPr>
                    </a:p>
                  </a:txBody>
                  <a:tcPr anchor="ctr">
                    <a:solidFill>
                      <a:schemeClr val="accent1">
                        <a:lumMod val="20000"/>
                        <a:lumOff val="80000"/>
                      </a:schemeClr>
                    </a:solidFill>
                  </a:tcPr>
                </a:tc>
                <a:tc>
                  <a:txBody>
                    <a:bodyPr/>
                    <a:lstStyle/>
                    <a:p>
                      <a:pPr algn="ctr"/>
                      <a:r>
                        <a:rPr lang="en-US" sz="1200" dirty="0" smtClean="0">
                          <a:latin typeface="Arial" pitchFamily="34" charset="0"/>
                          <a:cs typeface="Arial" pitchFamily="34" charset="0"/>
                        </a:rPr>
                        <a:t>Basin Level Planning</a:t>
                      </a:r>
                      <a:endParaRPr lang="en-US" sz="1200" dirty="0">
                        <a:latin typeface="Arial" pitchFamily="34" charset="0"/>
                        <a:cs typeface="Arial" pitchFamily="34" charset="0"/>
                      </a:endParaRPr>
                    </a:p>
                  </a:txBody>
                  <a:tcPr anchor="ctr">
                    <a:lnR w="12700" cap="flat" cmpd="sng" algn="ctr">
                      <a:solidFill>
                        <a:schemeClr val="tx1"/>
                      </a:solidFill>
                      <a:prstDash val="solid"/>
                      <a:round/>
                      <a:headEnd type="none" w="med" len="med"/>
                      <a:tailEnd type="none" w="med" len="med"/>
                    </a:lnR>
                    <a:solidFill>
                      <a:schemeClr val="accent1">
                        <a:lumMod val="20000"/>
                        <a:lumOff val="80000"/>
                      </a:schemeClr>
                    </a:solidFill>
                  </a:tcPr>
                </a:tc>
              </a:tr>
              <a:tr h="586056">
                <a:tc>
                  <a:txBody>
                    <a:bodyPr/>
                    <a:lstStyle/>
                    <a:p>
                      <a:pPr algn="l"/>
                      <a:r>
                        <a:rPr lang="en-US" sz="1200" dirty="0" smtClean="0">
                          <a:latin typeface="Arial" pitchFamily="34" charset="0"/>
                          <a:cs typeface="Arial" pitchFamily="34" charset="0"/>
                        </a:rPr>
                        <a:t>Lower Breton Sediment</a:t>
                      </a:r>
                      <a:r>
                        <a:rPr lang="en-US" sz="1200" baseline="0" dirty="0" smtClean="0">
                          <a:latin typeface="Arial" pitchFamily="34" charset="0"/>
                          <a:cs typeface="Arial" pitchFamily="34" charset="0"/>
                        </a:rPr>
                        <a:t> Diversion</a:t>
                      </a:r>
                      <a:endParaRPr lang="en-US" sz="1200"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200" dirty="0" smtClean="0">
                          <a:latin typeface="Arial" pitchFamily="34" charset="0"/>
                          <a:cs typeface="Arial" pitchFamily="34" charset="0"/>
                        </a:rPr>
                        <a:t>Up to 50,000 cfs</a:t>
                      </a:r>
                      <a:endParaRPr lang="en-US" sz="1200" dirty="0">
                        <a:latin typeface="Arial" pitchFamily="34" charset="0"/>
                        <a:cs typeface="Arial" pitchFamily="34" charset="0"/>
                      </a:endParaRPr>
                    </a:p>
                  </a:txBody>
                  <a:tcPr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200" dirty="0" smtClean="0">
                          <a:latin typeface="Arial" pitchFamily="34" charset="0"/>
                          <a:cs typeface="Arial" pitchFamily="34" charset="0"/>
                        </a:rPr>
                        <a:t>Basin Level Planning</a:t>
                      </a:r>
                      <a:endParaRPr lang="en-US" sz="1200" dirty="0">
                        <a:latin typeface="Arial" pitchFamily="34" charset="0"/>
                        <a:cs typeface="Arial" pitchFamily="34"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
        <p:nvSpPr>
          <p:cNvPr id="10" name="TextBox 9"/>
          <p:cNvSpPr txBox="1"/>
          <p:nvPr/>
        </p:nvSpPr>
        <p:spPr>
          <a:xfrm>
            <a:off x="3657600" y="4720353"/>
            <a:ext cx="5259280" cy="861774"/>
          </a:xfrm>
          <a:prstGeom prst="rect">
            <a:avLst/>
          </a:prstGeom>
          <a:noFill/>
        </p:spPr>
        <p:txBody>
          <a:bodyPr wrap="square" rtlCol="0">
            <a:spAutoFit/>
          </a:bodyPr>
          <a:lstStyle/>
          <a:p>
            <a:pPr algn="just"/>
            <a:r>
              <a:rPr lang="en-US" sz="1000" dirty="0" smtClean="0"/>
              <a:t>*Diversion capacities have been refined through the LCA projects Myrtle Grove and White’s Ditch:  </a:t>
            </a:r>
          </a:p>
          <a:p>
            <a:pPr marL="628650" lvl="1" indent="-171450" algn="just">
              <a:buFont typeface="Arial" pitchFamily="34" charset="0"/>
              <a:buChar char="•"/>
            </a:pPr>
            <a:r>
              <a:rPr lang="en-US" sz="1000" dirty="0" smtClean="0"/>
              <a:t>Mid-</a:t>
            </a:r>
            <a:r>
              <a:rPr lang="en-US" sz="1000" dirty="0" err="1" smtClean="0"/>
              <a:t>Barataria</a:t>
            </a:r>
            <a:r>
              <a:rPr lang="en-US" sz="1000" dirty="0" smtClean="0"/>
              <a:t> Sediment Diversion capacity has increased from 50,000 cfs in the 2012 Coastal Master Plan to 75,000 cfs to increase sediment capture ratios at the project site.</a:t>
            </a:r>
          </a:p>
          <a:p>
            <a:pPr marL="628650" lvl="1" indent="-171450" algn="just">
              <a:buFont typeface="Arial" pitchFamily="34" charset="0"/>
              <a:buChar char="•"/>
            </a:pPr>
            <a:r>
              <a:rPr lang="en-US" sz="1000" dirty="0" smtClean="0"/>
              <a:t>Mid-Breton Sediment Diversion - considering operation 5,000 </a:t>
            </a:r>
            <a:r>
              <a:rPr lang="en-US" sz="1000" dirty="0" err="1" smtClean="0"/>
              <a:t>cfs</a:t>
            </a:r>
            <a:r>
              <a:rPr lang="en-US" sz="1000" dirty="0" smtClean="0"/>
              <a:t> and 35,000 </a:t>
            </a:r>
            <a:r>
              <a:rPr lang="en-US" sz="1000" dirty="0" err="1" smtClean="0"/>
              <a:t>cfs</a:t>
            </a:r>
            <a:r>
              <a:rPr lang="en-US" sz="1000" dirty="0" smtClean="0"/>
              <a:t>.</a:t>
            </a:r>
            <a:endParaRPr lang="en-US" sz="1000" dirty="0"/>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1055" y="1676400"/>
            <a:ext cx="3048001" cy="3600411"/>
          </a:xfrm>
          <a:prstGeom prst="rect">
            <a:avLst/>
          </a:prstGeom>
          <a:ln w="19050">
            <a:solidFill>
              <a:srgbClr val="00B0F0"/>
            </a:solidFill>
          </a:ln>
        </p:spPr>
      </p:pic>
      <p:sp>
        <p:nvSpPr>
          <p:cNvPr id="12" name="TextBox 11"/>
          <p:cNvSpPr txBox="1"/>
          <p:nvPr/>
        </p:nvSpPr>
        <p:spPr>
          <a:xfrm>
            <a:off x="457200" y="5020435"/>
            <a:ext cx="2895600" cy="261610"/>
          </a:xfrm>
          <a:prstGeom prst="rect">
            <a:avLst/>
          </a:prstGeom>
          <a:noFill/>
        </p:spPr>
        <p:txBody>
          <a:bodyPr wrap="square" rtlCol="0">
            <a:spAutoFit/>
          </a:bodyPr>
          <a:lstStyle/>
          <a:p>
            <a:r>
              <a:rPr lang="en-US" sz="1100" dirty="0" smtClean="0"/>
              <a:t>Mississippi Sediment Diversion Locations</a:t>
            </a:r>
            <a:endParaRPr lang="en-US" sz="1100" dirty="0"/>
          </a:p>
        </p:txBody>
      </p:sp>
    </p:spTree>
    <p:extLst>
      <p:ext uri="{BB962C8B-B14F-4D97-AF65-F5344CB8AC3E}">
        <p14:creationId xmlns:p14="http://schemas.microsoft.com/office/powerpoint/2010/main" val="3333569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448425"/>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
        <p:nvSpPr>
          <p:cNvPr id="3075" name="Title 13"/>
          <p:cNvSpPr>
            <a:spLocks noGrp="1"/>
          </p:cNvSpPr>
          <p:nvPr>
            <p:ph type="title" idx="4294967295"/>
          </p:nvPr>
        </p:nvSpPr>
        <p:spPr>
          <a:xfrm>
            <a:off x="0" y="1471612"/>
            <a:ext cx="8991600" cy="3786187"/>
          </a:xfrm>
        </p:spPr>
        <p:txBody>
          <a:bodyPr>
            <a:normAutofit/>
          </a:bodyPr>
          <a:lstStyle/>
          <a:p>
            <a:pPr eaLnBrk="1" hangingPunct="1"/>
            <a:r>
              <a:rPr lang="en-US" altLang="en-US" sz="4000" b="1" dirty="0" smtClean="0">
                <a:solidFill>
                  <a:schemeClr val="bg1"/>
                </a:solidFill>
                <a:latin typeface="Arial" charset="0"/>
                <a:cs typeface="Arial" charset="0"/>
              </a:rPr>
              <a:t>Relevant Oil Spill Revenue</a:t>
            </a:r>
            <a:br>
              <a:rPr lang="en-US" altLang="en-US" sz="4000" b="1" dirty="0" smtClean="0">
                <a:solidFill>
                  <a:schemeClr val="bg1"/>
                </a:solidFill>
                <a:latin typeface="Arial" charset="0"/>
                <a:cs typeface="Arial" charset="0"/>
              </a:rPr>
            </a:br>
            <a:r>
              <a:rPr lang="en-US" altLang="en-US" sz="4000" b="1" dirty="0">
                <a:solidFill>
                  <a:schemeClr val="bg1"/>
                </a:solidFill>
                <a:latin typeface="Arial" charset="0"/>
                <a:cs typeface="Arial" charset="0"/>
              </a:rPr>
              <a:t/>
            </a:r>
            <a:br>
              <a:rPr lang="en-US" altLang="en-US" sz="4000" b="1" dirty="0">
                <a:solidFill>
                  <a:schemeClr val="bg1"/>
                </a:solidFill>
                <a:latin typeface="Arial" charset="0"/>
                <a:cs typeface="Arial" charset="0"/>
              </a:rPr>
            </a:br>
            <a:r>
              <a:rPr lang="en-US" altLang="en-US" sz="4000" b="1" dirty="0" smtClean="0">
                <a:solidFill>
                  <a:schemeClr val="bg1"/>
                </a:solidFill>
                <a:latin typeface="Arial" charset="0"/>
                <a:cs typeface="Arial" charset="0"/>
              </a:rPr>
              <a:t>Criminal Penalties = $1.272B</a:t>
            </a:r>
            <a:br>
              <a:rPr lang="en-US" altLang="en-US" sz="4000" b="1" dirty="0" smtClean="0">
                <a:solidFill>
                  <a:schemeClr val="bg1"/>
                </a:solidFill>
                <a:latin typeface="Arial" charset="0"/>
                <a:cs typeface="Arial" charset="0"/>
              </a:rPr>
            </a:br>
            <a:r>
              <a:rPr lang="en-US" altLang="en-US" sz="4000" b="1" dirty="0" smtClean="0">
                <a:solidFill>
                  <a:schemeClr val="bg1"/>
                </a:solidFill>
                <a:latin typeface="Arial" charset="0"/>
                <a:cs typeface="Arial" charset="0"/>
              </a:rPr>
              <a:t>Natural Resource Damage = $5B+</a:t>
            </a:r>
            <a:br>
              <a:rPr lang="en-US" altLang="en-US" sz="4000" b="1" dirty="0" smtClean="0">
                <a:solidFill>
                  <a:schemeClr val="bg1"/>
                </a:solidFill>
                <a:latin typeface="Arial" charset="0"/>
                <a:cs typeface="Arial" charset="0"/>
              </a:rPr>
            </a:br>
            <a:r>
              <a:rPr lang="en-US" altLang="en-US" sz="4000" b="1" dirty="0" smtClean="0">
                <a:solidFill>
                  <a:schemeClr val="bg1"/>
                </a:solidFill>
                <a:latin typeface="Arial" charset="0"/>
                <a:cs typeface="Arial" charset="0"/>
              </a:rPr>
              <a:t>Civil Penalties = $930M+</a:t>
            </a:r>
            <a:r>
              <a:rPr lang="en-US" altLang="en-US" sz="4000" b="1" dirty="0" smtClean="0">
                <a:latin typeface="Arial" charset="0"/>
                <a:cs typeface="Arial" charset="0"/>
              </a:rPr>
              <a:t/>
            </a:r>
            <a:br>
              <a:rPr lang="en-US" altLang="en-US" sz="4000" b="1" dirty="0" smtClean="0">
                <a:latin typeface="Arial" charset="0"/>
                <a:cs typeface="Arial" charset="0"/>
              </a:rPr>
            </a:br>
            <a:endParaRPr lang="en-US" altLang="en-US" sz="4000" b="1" i="1" dirty="0" smtClean="0">
              <a:latin typeface="Arial" charset="0"/>
              <a:cs typeface="Arial" charset="0"/>
            </a:endParaRPr>
          </a:p>
        </p:txBody>
      </p:sp>
    </p:spTree>
    <p:extLst>
      <p:ext uri="{BB962C8B-B14F-4D97-AF65-F5344CB8AC3E}">
        <p14:creationId xmlns:p14="http://schemas.microsoft.com/office/powerpoint/2010/main" val="2486532844"/>
      </p:ext>
    </p:extLst>
  </p:cSld>
  <p:clrMapOvr>
    <a:masterClrMapping/>
  </p:clrMapOvr>
  <p:transition spd="slow" advTm="3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974911"/>
            <a:ext cx="9144000" cy="5883089"/>
          </a:xfrm>
          <a:prstGeom prst="rect">
            <a:avLst/>
          </a:prstGeom>
        </p:spPr>
      </p:pic>
      <p:sp>
        <p:nvSpPr>
          <p:cNvPr id="12" name="TextBox 11"/>
          <p:cNvSpPr txBox="1"/>
          <p:nvPr/>
        </p:nvSpPr>
        <p:spPr>
          <a:xfrm>
            <a:off x="76200" y="299326"/>
            <a:ext cx="9144000" cy="461665"/>
          </a:xfrm>
          <a:prstGeom prst="rect">
            <a:avLst/>
          </a:prstGeom>
          <a:noFill/>
        </p:spPr>
        <p:txBody>
          <a:bodyPr wrap="square" rtlCol="0">
            <a:spAutoFit/>
          </a:bodyPr>
          <a:lstStyle/>
          <a:p>
            <a:r>
              <a:rPr lang="en-US" sz="2400" b="1" dirty="0" smtClean="0">
                <a:solidFill>
                  <a:prstClr val="black"/>
                </a:solidFill>
                <a:latin typeface="Arial" pitchFamily="34" charset="0"/>
                <a:cs typeface="Arial" pitchFamily="34" charset="0"/>
              </a:rPr>
              <a:t>NRDA | NFWF| RESTORE: RESTORATION PROJECTS</a:t>
            </a:r>
            <a:endParaRPr lang="en-US" sz="2400" b="1" dirty="0">
              <a:solidFill>
                <a:prstClr val="black"/>
              </a:solidFill>
              <a:latin typeface="Arial" pitchFamily="34" charset="0"/>
              <a:cs typeface="Arial" pitchFamily="34" charset="0"/>
            </a:endParaRPr>
          </a:p>
        </p:txBody>
      </p:sp>
      <p:sp>
        <p:nvSpPr>
          <p:cNvPr id="14" name="TextBox 13"/>
          <p:cNvSpPr txBox="1"/>
          <p:nvPr/>
        </p:nvSpPr>
        <p:spPr>
          <a:xfrm>
            <a:off x="139135" y="582519"/>
            <a:ext cx="6705600" cy="369332"/>
          </a:xfrm>
          <a:prstGeom prst="rect">
            <a:avLst/>
          </a:prstGeom>
          <a:noFill/>
        </p:spPr>
        <p:txBody>
          <a:bodyPr wrap="square" rtlCol="0">
            <a:spAutoFit/>
          </a:bodyPr>
          <a:lstStyle/>
          <a:p>
            <a:r>
              <a:rPr lang="en-US" i="1" dirty="0" smtClean="0">
                <a:solidFill>
                  <a:prstClr val="black"/>
                </a:solidFill>
                <a:latin typeface="Arial" pitchFamily="34" charset="0"/>
                <a:cs typeface="Arial" pitchFamily="34" charset="0"/>
              </a:rPr>
              <a:t>All Projects by Funding Source</a:t>
            </a:r>
            <a:endParaRPr lang="en-US" i="1" dirty="0">
              <a:solidFill>
                <a:prstClr val="black"/>
              </a:solidFill>
              <a:latin typeface="Arial" pitchFamily="34" charset="0"/>
              <a:cs typeface="Arial" pitchFamily="34" charset="0"/>
            </a:endParaRPr>
          </a:p>
        </p:txBody>
      </p:sp>
      <p:grpSp>
        <p:nvGrpSpPr>
          <p:cNvPr id="2" name="Group 1"/>
          <p:cNvGrpSpPr/>
          <p:nvPr/>
        </p:nvGrpSpPr>
        <p:grpSpPr>
          <a:xfrm>
            <a:off x="381000" y="5280452"/>
            <a:ext cx="4038600" cy="900001"/>
            <a:chOff x="381000" y="5280452"/>
            <a:chExt cx="4038600" cy="900001"/>
          </a:xfrm>
        </p:grpSpPr>
        <p:sp>
          <p:nvSpPr>
            <p:cNvPr id="6" name="TextBox 5"/>
            <p:cNvSpPr txBox="1"/>
            <p:nvPr/>
          </p:nvSpPr>
          <p:spPr>
            <a:xfrm>
              <a:off x="857684" y="5492547"/>
              <a:ext cx="914400" cy="261610"/>
            </a:xfrm>
            <a:prstGeom prst="rect">
              <a:avLst/>
            </a:prstGeom>
            <a:noFill/>
          </p:spPr>
          <p:txBody>
            <a:bodyPr wrap="square" rtlCol="0">
              <a:spAutoFit/>
            </a:bodyPr>
            <a:lstStyle/>
            <a:p>
              <a:r>
                <a:rPr lang="en-US" sz="1100" b="1" dirty="0" smtClean="0">
                  <a:solidFill>
                    <a:prstClr val="white"/>
                  </a:solidFill>
                  <a:latin typeface="Arial" pitchFamily="34" charset="0"/>
                  <a:cs typeface="Arial" pitchFamily="34" charset="0"/>
                </a:rPr>
                <a:t>NFWF</a:t>
              </a:r>
              <a:endParaRPr lang="en-US" sz="1100" b="1" dirty="0">
                <a:solidFill>
                  <a:prstClr val="white"/>
                </a:solidFill>
                <a:latin typeface="Arial" pitchFamily="34" charset="0"/>
                <a:cs typeface="Arial" pitchFamily="34" charset="0"/>
              </a:endParaRPr>
            </a:p>
          </p:txBody>
        </p:sp>
        <p:sp>
          <p:nvSpPr>
            <p:cNvPr id="7" name="TextBox 6"/>
            <p:cNvSpPr txBox="1"/>
            <p:nvPr/>
          </p:nvSpPr>
          <p:spPr>
            <a:xfrm>
              <a:off x="857684" y="5280452"/>
              <a:ext cx="914400" cy="261610"/>
            </a:xfrm>
            <a:prstGeom prst="rect">
              <a:avLst/>
            </a:prstGeom>
            <a:noFill/>
          </p:spPr>
          <p:txBody>
            <a:bodyPr wrap="square" rtlCol="0">
              <a:spAutoFit/>
            </a:bodyPr>
            <a:lstStyle/>
            <a:p>
              <a:r>
                <a:rPr lang="en-US" sz="1100" b="1" dirty="0" smtClean="0">
                  <a:solidFill>
                    <a:prstClr val="white"/>
                  </a:solidFill>
                  <a:latin typeface="Arial" pitchFamily="34" charset="0"/>
                  <a:cs typeface="Arial" pitchFamily="34" charset="0"/>
                </a:rPr>
                <a:t>NRDA</a:t>
              </a:r>
              <a:endParaRPr lang="en-US" sz="1100" b="1" dirty="0">
                <a:solidFill>
                  <a:prstClr val="white"/>
                </a:solidFill>
                <a:latin typeface="Arial" pitchFamily="34" charset="0"/>
                <a:cs typeface="Arial" pitchFamily="34" charset="0"/>
              </a:endParaRPr>
            </a:p>
          </p:txBody>
        </p:sp>
        <p:sp>
          <p:nvSpPr>
            <p:cNvPr id="8" name="TextBox 7"/>
            <p:cNvSpPr txBox="1"/>
            <p:nvPr/>
          </p:nvSpPr>
          <p:spPr>
            <a:xfrm>
              <a:off x="857684" y="5704642"/>
              <a:ext cx="914400" cy="261610"/>
            </a:xfrm>
            <a:prstGeom prst="rect">
              <a:avLst/>
            </a:prstGeom>
            <a:noFill/>
          </p:spPr>
          <p:txBody>
            <a:bodyPr wrap="square" rtlCol="0">
              <a:spAutoFit/>
            </a:bodyPr>
            <a:lstStyle/>
            <a:p>
              <a:r>
                <a:rPr lang="en-US" sz="1100" b="1" dirty="0" smtClean="0">
                  <a:solidFill>
                    <a:prstClr val="white"/>
                  </a:solidFill>
                  <a:latin typeface="Arial" pitchFamily="34" charset="0"/>
                  <a:cs typeface="Arial" pitchFamily="34" charset="0"/>
                </a:rPr>
                <a:t>RESTORE</a:t>
              </a:r>
              <a:endParaRPr lang="en-US" sz="1100" b="1" dirty="0">
                <a:solidFill>
                  <a:prstClr val="white"/>
                </a:solidFill>
                <a:latin typeface="Arial" pitchFamily="34" charset="0"/>
                <a:cs typeface="Arial" pitchFamily="34" charset="0"/>
              </a:endParaRPr>
            </a:p>
          </p:txBody>
        </p:sp>
        <p:sp>
          <p:nvSpPr>
            <p:cNvPr id="9" name="Rectangle 8"/>
            <p:cNvSpPr/>
            <p:nvPr/>
          </p:nvSpPr>
          <p:spPr>
            <a:xfrm>
              <a:off x="381000" y="5542065"/>
              <a:ext cx="450674" cy="1769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381000" y="5752051"/>
              <a:ext cx="450674" cy="176972"/>
            </a:xfrm>
            <a:prstGeom prst="rect">
              <a:avLst/>
            </a:prstGeom>
            <a:solidFill>
              <a:srgbClr val="23B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381000" y="5332080"/>
              <a:ext cx="450674" cy="176972"/>
            </a:xfrm>
            <a:prstGeom prst="rect">
              <a:avLst/>
            </a:prstGeom>
            <a:solidFill>
              <a:srgbClr val="A02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857684" y="5918843"/>
              <a:ext cx="3561916" cy="261610"/>
            </a:xfrm>
            <a:prstGeom prst="rect">
              <a:avLst/>
            </a:prstGeom>
            <a:noFill/>
          </p:spPr>
          <p:txBody>
            <a:bodyPr wrap="square" rtlCol="0">
              <a:spAutoFit/>
            </a:bodyPr>
            <a:lstStyle/>
            <a:p>
              <a:r>
                <a:rPr lang="en-US" sz="1100" b="1" dirty="0" smtClean="0">
                  <a:solidFill>
                    <a:prstClr val="white"/>
                  </a:solidFill>
                  <a:latin typeface="Arial" pitchFamily="34" charset="0"/>
                  <a:cs typeface="Arial" pitchFamily="34" charset="0"/>
                </a:rPr>
                <a:t>Constructed/ In Construction</a:t>
              </a:r>
              <a:endParaRPr lang="en-US" sz="1100" b="1" dirty="0">
                <a:solidFill>
                  <a:prstClr val="white"/>
                </a:solidFill>
                <a:latin typeface="Arial" pitchFamily="34" charset="0"/>
                <a:cs typeface="Arial" pitchFamily="34" charset="0"/>
              </a:endParaRPr>
            </a:p>
          </p:txBody>
        </p:sp>
        <p:sp>
          <p:nvSpPr>
            <p:cNvPr id="16" name="Rectangle 15"/>
            <p:cNvSpPr/>
            <p:nvPr/>
          </p:nvSpPr>
          <p:spPr>
            <a:xfrm>
              <a:off x="381000" y="5966252"/>
              <a:ext cx="450674" cy="17697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7" name="Rectangle 16"/>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Tree>
    <p:extLst>
      <p:ext uri="{BB962C8B-B14F-4D97-AF65-F5344CB8AC3E}">
        <p14:creationId xmlns:p14="http://schemas.microsoft.com/office/powerpoint/2010/main" val="35306144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471" y="1"/>
            <a:ext cx="8875053" cy="6857995"/>
          </a:xfrm>
          <a:prstGeom prst="rect">
            <a:avLst/>
          </a:prstGeom>
        </p:spPr>
      </p:pic>
      <p:sp>
        <p:nvSpPr>
          <p:cNvPr id="20" name="TextBox 19"/>
          <p:cNvSpPr txBox="1"/>
          <p:nvPr/>
        </p:nvSpPr>
        <p:spPr>
          <a:xfrm>
            <a:off x="76200" y="76200"/>
            <a:ext cx="9144000" cy="461665"/>
          </a:xfrm>
          <a:prstGeom prst="rect">
            <a:avLst/>
          </a:prstGeom>
          <a:noFill/>
        </p:spPr>
        <p:txBody>
          <a:bodyPr wrap="square" rtlCol="0">
            <a:spAutoFit/>
          </a:bodyPr>
          <a:lstStyle/>
          <a:p>
            <a:r>
              <a:rPr lang="en-US" sz="2400" b="1" dirty="0" smtClean="0">
                <a:latin typeface="Century Gothic" panose="020B0502020202020204" pitchFamily="34" charset="0"/>
                <a:cs typeface="Arial" pitchFamily="34" charset="0"/>
              </a:rPr>
              <a:t>NRDA | NFWF| RESTORE: RESTORATION PROJECTS</a:t>
            </a:r>
            <a:endParaRPr lang="en-US" sz="2400" b="1" dirty="0">
              <a:latin typeface="Century Gothic" panose="020B0502020202020204" pitchFamily="34" charset="0"/>
              <a:cs typeface="Arial" pitchFamily="34" charset="0"/>
            </a:endParaRPr>
          </a:p>
        </p:txBody>
      </p:sp>
      <p:sp>
        <p:nvSpPr>
          <p:cNvPr id="21" name="TextBox 20"/>
          <p:cNvSpPr txBox="1"/>
          <p:nvPr/>
        </p:nvSpPr>
        <p:spPr>
          <a:xfrm>
            <a:off x="139135" y="457200"/>
            <a:ext cx="6705600" cy="369332"/>
          </a:xfrm>
          <a:prstGeom prst="rect">
            <a:avLst/>
          </a:prstGeom>
          <a:noFill/>
        </p:spPr>
        <p:txBody>
          <a:bodyPr wrap="square" rtlCol="0">
            <a:spAutoFit/>
          </a:bodyPr>
          <a:lstStyle/>
          <a:p>
            <a:r>
              <a:rPr lang="en-US" i="1" dirty="0" smtClean="0">
                <a:latin typeface="Century Gothic" panose="020B0502020202020204" pitchFamily="34" charset="0"/>
                <a:cs typeface="Arial" pitchFamily="34" charset="0"/>
              </a:rPr>
              <a:t>All Projects by Funding Source: Southeast</a:t>
            </a:r>
            <a:endParaRPr lang="en-US" i="1" dirty="0">
              <a:latin typeface="Century Gothic" panose="020B0502020202020204" pitchFamily="34" charset="0"/>
              <a:cs typeface="Arial" pitchFamily="34" charset="0"/>
            </a:endParaRPr>
          </a:p>
        </p:txBody>
      </p:sp>
      <p:sp>
        <p:nvSpPr>
          <p:cNvPr id="14" name="TextBox 13"/>
          <p:cNvSpPr txBox="1"/>
          <p:nvPr/>
        </p:nvSpPr>
        <p:spPr>
          <a:xfrm>
            <a:off x="7715684" y="5422744"/>
            <a:ext cx="914400" cy="261610"/>
          </a:xfrm>
          <a:prstGeom prst="rect">
            <a:avLst/>
          </a:prstGeom>
          <a:noFill/>
        </p:spPr>
        <p:txBody>
          <a:bodyPr wrap="square" rtlCol="0">
            <a:spAutoFit/>
          </a:bodyPr>
          <a:lstStyle/>
          <a:p>
            <a:r>
              <a:rPr lang="en-US" sz="1100" b="1" dirty="0" smtClean="0">
                <a:solidFill>
                  <a:schemeClr val="bg1"/>
                </a:solidFill>
                <a:latin typeface="Arial" pitchFamily="34" charset="0"/>
                <a:cs typeface="Arial" pitchFamily="34" charset="0"/>
              </a:rPr>
              <a:t>NFWF</a:t>
            </a:r>
            <a:endParaRPr lang="en-US" sz="1100" b="1" dirty="0">
              <a:solidFill>
                <a:schemeClr val="bg1"/>
              </a:solidFill>
              <a:latin typeface="Arial" pitchFamily="34" charset="0"/>
              <a:cs typeface="Arial" pitchFamily="34" charset="0"/>
            </a:endParaRPr>
          </a:p>
        </p:txBody>
      </p:sp>
      <p:sp>
        <p:nvSpPr>
          <p:cNvPr id="15" name="TextBox 14"/>
          <p:cNvSpPr txBox="1"/>
          <p:nvPr/>
        </p:nvSpPr>
        <p:spPr>
          <a:xfrm>
            <a:off x="7715684" y="5210649"/>
            <a:ext cx="914400" cy="261610"/>
          </a:xfrm>
          <a:prstGeom prst="rect">
            <a:avLst/>
          </a:prstGeom>
          <a:noFill/>
        </p:spPr>
        <p:txBody>
          <a:bodyPr wrap="square" rtlCol="0">
            <a:spAutoFit/>
          </a:bodyPr>
          <a:lstStyle/>
          <a:p>
            <a:r>
              <a:rPr lang="en-US" sz="1100" b="1" dirty="0" smtClean="0">
                <a:solidFill>
                  <a:schemeClr val="bg1"/>
                </a:solidFill>
                <a:latin typeface="Arial" pitchFamily="34" charset="0"/>
                <a:cs typeface="Arial" pitchFamily="34" charset="0"/>
              </a:rPr>
              <a:t>NRDA</a:t>
            </a:r>
            <a:endParaRPr lang="en-US" sz="1100" b="1" dirty="0">
              <a:solidFill>
                <a:schemeClr val="bg1"/>
              </a:solidFill>
              <a:latin typeface="Arial" pitchFamily="34" charset="0"/>
              <a:cs typeface="Arial" pitchFamily="34" charset="0"/>
            </a:endParaRPr>
          </a:p>
        </p:txBody>
      </p:sp>
      <p:sp>
        <p:nvSpPr>
          <p:cNvPr id="16" name="TextBox 15"/>
          <p:cNvSpPr txBox="1"/>
          <p:nvPr/>
        </p:nvSpPr>
        <p:spPr>
          <a:xfrm>
            <a:off x="7715684" y="5634839"/>
            <a:ext cx="914400" cy="261610"/>
          </a:xfrm>
          <a:prstGeom prst="rect">
            <a:avLst/>
          </a:prstGeom>
          <a:noFill/>
        </p:spPr>
        <p:txBody>
          <a:bodyPr wrap="square" rtlCol="0">
            <a:spAutoFit/>
          </a:bodyPr>
          <a:lstStyle/>
          <a:p>
            <a:r>
              <a:rPr lang="en-US" sz="1100" b="1" dirty="0" smtClean="0">
                <a:solidFill>
                  <a:schemeClr val="bg1"/>
                </a:solidFill>
                <a:latin typeface="Arial" pitchFamily="34" charset="0"/>
                <a:cs typeface="Arial" pitchFamily="34" charset="0"/>
              </a:rPr>
              <a:t>RESTORE</a:t>
            </a:r>
            <a:endParaRPr lang="en-US" sz="1100" b="1" dirty="0">
              <a:solidFill>
                <a:schemeClr val="bg1"/>
              </a:solidFill>
              <a:latin typeface="Arial" pitchFamily="34" charset="0"/>
              <a:cs typeface="Arial" pitchFamily="34" charset="0"/>
            </a:endParaRPr>
          </a:p>
        </p:txBody>
      </p:sp>
      <p:sp>
        <p:nvSpPr>
          <p:cNvPr id="17" name="Rectangle 16"/>
          <p:cNvSpPr/>
          <p:nvPr/>
        </p:nvSpPr>
        <p:spPr>
          <a:xfrm>
            <a:off x="7239000" y="5472262"/>
            <a:ext cx="450674" cy="1769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239000" y="5682248"/>
            <a:ext cx="450674" cy="176972"/>
          </a:xfrm>
          <a:prstGeom prst="rect">
            <a:avLst/>
          </a:prstGeom>
          <a:solidFill>
            <a:srgbClr val="23B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239000" y="5262277"/>
            <a:ext cx="450674" cy="176972"/>
          </a:xfrm>
          <a:prstGeom prst="rect">
            <a:avLst/>
          </a:prstGeom>
          <a:solidFill>
            <a:srgbClr val="A02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715684" y="5849040"/>
            <a:ext cx="1371600" cy="430887"/>
          </a:xfrm>
          <a:prstGeom prst="rect">
            <a:avLst/>
          </a:prstGeom>
          <a:noFill/>
        </p:spPr>
        <p:txBody>
          <a:bodyPr wrap="square" rtlCol="0">
            <a:spAutoFit/>
          </a:bodyPr>
          <a:lstStyle/>
          <a:p>
            <a:r>
              <a:rPr lang="en-US" sz="1100" b="1" dirty="0" smtClean="0">
                <a:solidFill>
                  <a:schemeClr val="bg1"/>
                </a:solidFill>
                <a:latin typeface="Arial" pitchFamily="34" charset="0"/>
                <a:cs typeface="Arial" pitchFamily="34" charset="0"/>
              </a:rPr>
              <a:t>Constructed/</a:t>
            </a:r>
          </a:p>
          <a:p>
            <a:r>
              <a:rPr lang="en-US" sz="1100" b="1" dirty="0" smtClean="0">
                <a:solidFill>
                  <a:schemeClr val="bg1"/>
                </a:solidFill>
                <a:latin typeface="Arial" pitchFamily="34" charset="0"/>
                <a:cs typeface="Arial" pitchFamily="34" charset="0"/>
              </a:rPr>
              <a:t>In Construction</a:t>
            </a:r>
            <a:endParaRPr lang="en-US" sz="1100" b="1" dirty="0">
              <a:solidFill>
                <a:schemeClr val="bg1"/>
              </a:solidFill>
              <a:latin typeface="Arial" pitchFamily="34" charset="0"/>
              <a:cs typeface="Arial" pitchFamily="34" charset="0"/>
            </a:endParaRPr>
          </a:p>
        </p:txBody>
      </p:sp>
      <p:sp>
        <p:nvSpPr>
          <p:cNvPr id="23" name="Rectangle 22"/>
          <p:cNvSpPr/>
          <p:nvPr/>
        </p:nvSpPr>
        <p:spPr>
          <a:xfrm>
            <a:off x="7239000" y="5896449"/>
            <a:ext cx="450674" cy="17697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 y="1752600"/>
            <a:ext cx="1524000" cy="369332"/>
          </a:xfrm>
          <a:prstGeom prst="rect">
            <a:avLst/>
          </a:prstGeom>
          <a:noFill/>
        </p:spPr>
        <p:txBody>
          <a:bodyPr wrap="square" rtlCol="0">
            <a:spAutoFit/>
          </a:bodyPr>
          <a:lstStyle/>
          <a:p>
            <a:pPr algn="ctr"/>
            <a:r>
              <a:rPr lang="en-US" sz="900" dirty="0" smtClean="0">
                <a:solidFill>
                  <a:schemeClr val="bg1"/>
                </a:solidFill>
                <a:latin typeface="Arial" pitchFamily="34" charset="0"/>
                <a:cs typeface="Arial" pitchFamily="34" charset="0"/>
              </a:rPr>
              <a:t>River Reintroduction into </a:t>
            </a:r>
            <a:r>
              <a:rPr lang="en-US" sz="900" dirty="0" err="1" smtClean="0">
                <a:solidFill>
                  <a:schemeClr val="bg1"/>
                </a:solidFill>
                <a:latin typeface="Arial" pitchFamily="34" charset="0"/>
                <a:cs typeface="Arial" pitchFamily="34" charset="0"/>
              </a:rPr>
              <a:t>Maurepas</a:t>
            </a:r>
            <a:r>
              <a:rPr lang="en-US" sz="900" dirty="0" smtClean="0">
                <a:solidFill>
                  <a:schemeClr val="bg1"/>
                </a:solidFill>
                <a:latin typeface="Arial" pitchFamily="34" charset="0"/>
                <a:cs typeface="Arial" pitchFamily="34" charset="0"/>
              </a:rPr>
              <a:t> Swamp</a:t>
            </a:r>
            <a:endParaRPr lang="en-US" sz="9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6094805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23835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4"/>
          <p:cNvSpPr>
            <a:spLocks noGrp="1"/>
          </p:cNvSpPr>
          <p:nvPr>
            <p:ph type="ftr" sz="quarter" idx="11"/>
          </p:nvPr>
        </p:nvSpPr>
        <p:spPr>
          <a:noFill/>
        </p:spPr>
        <p:txBody>
          <a:bodyPr/>
          <a:lstStyle/>
          <a:p>
            <a:r>
              <a:rPr lang="en-US" smtClean="0">
                <a:latin typeface="Arial" pitchFamily="34" charset="0"/>
              </a:rPr>
              <a:t>restoring and protecting Louisiana’s coast</a:t>
            </a:r>
          </a:p>
        </p:txBody>
      </p:sp>
      <p:pic>
        <p:nvPicPr>
          <p:cNvPr id="9219" name="Picture 4" descr="scotese_20mya"/>
          <p:cNvPicPr>
            <a:picLocks noChangeAspect="1" noChangeArrowheads="1"/>
          </p:cNvPicPr>
          <p:nvPr/>
        </p:nvPicPr>
        <p:blipFill>
          <a:blip r:embed="rId2" cstate="print"/>
          <a:srcRect/>
          <a:stretch>
            <a:fillRect/>
          </a:stretch>
        </p:blipFill>
        <p:spPr bwMode="auto">
          <a:xfrm>
            <a:off x="948361" y="304800"/>
            <a:ext cx="7282827" cy="6553200"/>
          </a:xfrm>
          <a:prstGeom prst="rect">
            <a:avLst/>
          </a:prstGeom>
          <a:noFill/>
          <a:ln w="9525">
            <a:noFill/>
            <a:miter lim="800000"/>
            <a:headEnd/>
            <a:tailEnd/>
          </a:ln>
        </p:spPr>
      </p:pic>
      <p:sp>
        <p:nvSpPr>
          <p:cNvPr id="9220" name="Rectangle 5"/>
          <p:cNvSpPr>
            <a:spLocks noChangeArrowheads="1"/>
          </p:cNvSpPr>
          <p:nvPr/>
        </p:nvSpPr>
        <p:spPr bwMode="auto">
          <a:xfrm>
            <a:off x="1687513" y="5876925"/>
            <a:ext cx="2262187" cy="369888"/>
          </a:xfrm>
          <a:prstGeom prst="rect">
            <a:avLst/>
          </a:prstGeom>
          <a:noFill/>
          <a:ln w="9525">
            <a:noFill/>
            <a:miter lim="800000"/>
            <a:headEnd/>
            <a:tailEnd/>
          </a:ln>
        </p:spPr>
        <p:txBody>
          <a:bodyPr wrap="none">
            <a:spAutoFit/>
          </a:bodyPr>
          <a:lstStyle/>
          <a:p>
            <a:pPr>
              <a:spcBef>
                <a:spcPct val="50000"/>
              </a:spcBef>
            </a:pPr>
            <a:r>
              <a:rPr lang="en-US">
                <a:solidFill>
                  <a:srgbClr val="FFFFFF"/>
                </a:solidFill>
                <a:cs typeface="Arial" pitchFamily="34" charset="0"/>
              </a:rPr>
              <a:t>20 Million Years Ago</a:t>
            </a:r>
          </a:p>
        </p:txBody>
      </p:sp>
      <p:sp>
        <p:nvSpPr>
          <p:cNvPr id="5" name="Rectangle 4"/>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Tree>
    <p:extLst>
      <p:ext uri="{BB962C8B-B14F-4D97-AF65-F5344CB8AC3E}">
        <p14:creationId xmlns:p14="http://schemas.microsoft.com/office/powerpoint/2010/main" val="21109594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1"/>
          <p:cNvSpPr>
            <a:spLocks noGrp="1"/>
          </p:cNvSpPr>
          <p:nvPr>
            <p:ph type="ftr" sz="quarter" idx="11"/>
          </p:nvPr>
        </p:nvSpPr>
        <p:spPr>
          <a:noFill/>
        </p:spPr>
        <p:txBody>
          <a:bodyPr/>
          <a:lstStyle/>
          <a:p>
            <a:r>
              <a:rPr lang="en-US" smtClean="0">
                <a:latin typeface="Arial" pitchFamily="34" charset="0"/>
              </a:rPr>
              <a:t>restoring and protecting Louisiana’s coast</a:t>
            </a:r>
          </a:p>
        </p:txBody>
      </p:sp>
      <p:pic>
        <p:nvPicPr>
          <p:cNvPr id="10243" name="Picture 4" descr="scotese_10mya"/>
          <p:cNvPicPr>
            <a:picLocks noChangeAspect="1" noChangeArrowheads="1"/>
          </p:cNvPicPr>
          <p:nvPr/>
        </p:nvPicPr>
        <p:blipFill>
          <a:blip r:embed="rId2" cstate="print"/>
          <a:srcRect/>
          <a:stretch>
            <a:fillRect/>
          </a:stretch>
        </p:blipFill>
        <p:spPr bwMode="auto">
          <a:xfrm>
            <a:off x="914400" y="304800"/>
            <a:ext cx="7315200" cy="6583680"/>
          </a:xfrm>
          <a:prstGeom prst="rect">
            <a:avLst/>
          </a:prstGeom>
          <a:noFill/>
          <a:ln w="9525">
            <a:noFill/>
            <a:miter lim="800000"/>
            <a:headEnd/>
            <a:tailEnd/>
          </a:ln>
        </p:spPr>
      </p:pic>
      <p:sp>
        <p:nvSpPr>
          <p:cNvPr id="10244" name="Rectangle 5"/>
          <p:cNvSpPr>
            <a:spLocks noChangeArrowheads="1"/>
          </p:cNvSpPr>
          <p:nvPr/>
        </p:nvSpPr>
        <p:spPr bwMode="auto">
          <a:xfrm>
            <a:off x="1633538" y="5892800"/>
            <a:ext cx="2279650" cy="366713"/>
          </a:xfrm>
          <a:prstGeom prst="rect">
            <a:avLst/>
          </a:prstGeom>
          <a:noFill/>
          <a:ln w="9525">
            <a:noFill/>
            <a:miter lim="800000"/>
            <a:headEnd/>
            <a:tailEnd/>
          </a:ln>
        </p:spPr>
        <p:txBody>
          <a:bodyPr wrap="none">
            <a:spAutoFit/>
          </a:bodyPr>
          <a:lstStyle/>
          <a:p>
            <a:pPr>
              <a:spcBef>
                <a:spcPct val="50000"/>
              </a:spcBef>
            </a:pPr>
            <a:r>
              <a:rPr lang="en-US">
                <a:solidFill>
                  <a:schemeClr val="bg1"/>
                </a:solidFill>
              </a:rPr>
              <a:t>10 Million Years Ago</a:t>
            </a:r>
          </a:p>
        </p:txBody>
      </p:sp>
      <p:sp>
        <p:nvSpPr>
          <p:cNvPr id="5" name="Rectangle 4"/>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Tree>
    <p:extLst>
      <p:ext uri="{BB962C8B-B14F-4D97-AF65-F5344CB8AC3E}">
        <p14:creationId xmlns:p14="http://schemas.microsoft.com/office/powerpoint/2010/main" val="23537085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a:xfrm>
            <a:off x="1143000" y="76200"/>
            <a:ext cx="6858000" cy="1143000"/>
          </a:xfrm>
        </p:spPr>
        <p:txBody>
          <a:bodyPr>
            <a:normAutofit fontScale="90000"/>
          </a:bodyPr>
          <a:lstStyle/>
          <a:p>
            <a:pPr eaLnBrk="1" hangingPunct="1"/>
            <a:r>
              <a:rPr lang="en-US" sz="4000" dirty="0">
                <a:solidFill>
                  <a:schemeClr val="bg1"/>
                </a:solidFill>
                <a:latin typeface="Franklin Gothic Medium" pitchFamily="34" charset="0"/>
              </a:rPr>
              <a:t>Mississippi River &amp; Tributaries (MRT)</a:t>
            </a:r>
          </a:p>
        </p:txBody>
      </p:sp>
      <p:sp>
        <p:nvSpPr>
          <p:cNvPr id="222210" name="Content Placeholder 2"/>
          <p:cNvSpPr>
            <a:spLocks noGrp="1"/>
          </p:cNvSpPr>
          <p:nvPr>
            <p:ph idx="1"/>
          </p:nvPr>
        </p:nvSpPr>
        <p:spPr>
          <a:xfrm>
            <a:off x="1485900" y="1295400"/>
            <a:ext cx="6343650" cy="5562600"/>
          </a:xfrm>
        </p:spPr>
        <p:txBody>
          <a:bodyPr/>
          <a:lstStyle/>
          <a:p>
            <a:pPr eaLnBrk="1" hangingPunct="1">
              <a:lnSpc>
                <a:spcPct val="80000"/>
              </a:lnSpc>
            </a:pPr>
            <a:endParaRPr lang="en-US" sz="3000" dirty="0">
              <a:solidFill>
                <a:schemeClr val="bg1"/>
              </a:solidFill>
            </a:endParaRPr>
          </a:p>
          <a:p>
            <a:pPr eaLnBrk="1" hangingPunct="1">
              <a:lnSpc>
                <a:spcPct val="80000"/>
              </a:lnSpc>
            </a:pPr>
            <a:endParaRPr lang="en-US" sz="3000" dirty="0">
              <a:solidFill>
                <a:schemeClr val="bg1"/>
              </a:solidFill>
            </a:endParaRPr>
          </a:p>
          <a:p>
            <a:pPr eaLnBrk="1" hangingPunct="1">
              <a:lnSpc>
                <a:spcPct val="80000"/>
              </a:lnSpc>
            </a:pPr>
            <a:endParaRPr lang="en-US" sz="3000" dirty="0">
              <a:solidFill>
                <a:schemeClr val="bg1"/>
              </a:solidFill>
            </a:endParaRPr>
          </a:p>
          <a:p>
            <a:pPr eaLnBrk="1" hangingPunct="1">
              <a:lnSpc>
                <a:spcPct val="80000"/>
              </a:lnSpc>
            </a:pPr>
            <a:endParaRPr lang="en-US" sz="3000" dirty="0">
              <a:solidFill>
                <a:schemeClr val="bg1"/>
              </a:solidFill>
            </a:endParaRPr>
          </a:p>
          <a:p>
            <a:pPr eaLnBrk="1" hangingPunct="1">
              <a:lnSpc>
                <a:spcPct val="80000"/>
              </a:lnSpc>
            </a:pPr>
            <a:endParaRPr lang="en-US" sz="3000" dirty="0">
              <a:solidFill>
                <a:schemeClr val="bg1"/>
              </a:solidFill>
            </a:endParaRPr>
          </a:p>
          <a:p>
            <a:pPr eaLnBrk="1" hangingPunct="1">
              <a:lnSpc>
                <a:spcPct val="80000"/>
              </a:lnSpc>
            </a:pPr>
            <a:endParaRPr lang="en-US" sz="3000" dirty="0">
              <a:solidFill>
                <a:schemeClr val="bg1"/>
              </a:solidFill>
            </a:endParaRPr>
          </a:p>
          <a:p>
            <a:pPr eaLnBrk="1" hangingPunct="1">
              <a:lnSpc>
                <a:spcPct val="80000"/>
              </a:lnSpc>
            </a:pPr>
            <a:endParaRPr lang="en-US" sz="3000" dirty="0">
              <a:solidFill>
                <a:schemeClr val="bg1"/>
              </a:solidFill>
            </a:endParaRPr>
          </a:p>
          <a:p>
            <a:pPr eaLnBrk="1" hangingPunct="1">
              <a:lnSpc>
                <a:spcPct val="80000"/>
              </a:lnSpc>
            </a:pPr>
            <a:endParaRPr lang="en-US" sz="3000" dirty="0">
              <a:solidFill>
                <a:schemeClr val="bg1"/>
              </a:solidFill>
            </a:endParaRPr>
          </a:p>
          <a:p>
            <a:pPr eaLnBrk="1" hangingPunct="1">
              <a:lnSpc>
                <a:spcPct val="80000"/>
              </a:lnSpc>
              <a:buFont typeface="Arial" charset="0"/>
              <a:buNone/>
            </a:pPr>
            <a:endParaRPr lang="en-US" sz="1600" dirty="0">
              <a:solidFill>
                <a:schemeClr val="bg1"/>
              </a:solidFill>
            </a:endParaRPr>
          </a:p>
          <a:p>
            <a:pPr eaLnBrk="1" hangingPunct="1">
              <a:lnSpc>
                <a:spcPct val="90000"/>
              </a:lnSpc>
              <a:buFont typeface="Arial" charset="0"/>
              <a:buNone/>
            </a:pPr>
            <a:r>
              <a:rPr lang="en-US" sz="3000" dirty="0">
                <a:solidFill>
                  <a:schemeClr val="bg1"/>
                </a:solidFill>
              </a:rPr>
              <a:t>	</a:t>
            </a:r>
            <a:endParaRPr lang="en-US" sz="3000" dirty="0"/>
          </a:p>
        </p:txBody>
      </p:sp>
      <p:pic>
        <p:nvPicPr>
          <p:cNvPr id="222211" name="Picture 5" descr="mississippi-delta.jpg"/>
          <p:cNvPicPr>
            <a:picLocks noChangeAspect="1"/>
          </p:cNvPicPr>
          <p:nvPr/>
        </p:nvPicPr>
        <p:blipFill>
          <a:blip r:embed="rId3" cstate="print"/>
          <a:srcRect/>
          <a:stretch>
            <a:fillRect/>
          </a:stretch>
        </p:blipFill>
        <p:spPr bwMode="auto">
          <a:xfrm>
            <a:off x="685799" y="178399"/>
            <a:ext cx="7315201" cy="6668715"/>
          </a:xfrm>
          <a:prstGeom prst="rect">
            <a:avLst/>
          </a:prstGeom>
          <a:noFill/>
          <a:ln w="9525">
            <a:noFill/>
            <a:miter lim="800000"/>
            <a:headEnd/>
            <a:tailEnd/>
          </a:ln>
        </p:spPr>
      </p:pic>
      <p:sp>
        <p:nvSpPr>
          <p:cNvPr id="5" name="Rectangle 4"/>
          <p:cNvSpPr/>
          <p:nvPr/>
        </p:nvSpPr>
        <p:spPr>
          <a:xfrm>
            <a:off x="0" y="0"/>
            <a:ext cx="9144000" cy="3048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rial" pitchFamily="34" charset="0"/>
            </a:endParaRPr>
          </a:p>
        </p:txBody>
      </p:sp>
    </p:spTree>
    <p:extLst>
      <p:ext uri="{BB962C8B-B14F-4D97-AF65-F5344CB8AC3E}">
        <p14:creationId xmlns:p14="http://schemas.microsoft.com/office/powerpoint/2010/main" val="2673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C PowerPoint Color Theme A">
    <a:dk1>
      <a:sysClr val="windowText" lastClr="000000"/>
    </a:dk1>
    <a:lt1>
      <a:sysClr val="window" lastClr="FFFFFF"/>
    </a:lt1>
    <a:dk2>
      <a:srgbClr val="000000"/>
    </a:dk2>
    <a:lt2>
      <a:srgbClr val="FFFFFF"/>
    </a:lt2>
    <a:accent1>
      <a:srgbClr val="332A86"/>
    </a:accent1>
    <a:accent2>
      <a:srgbClr val="4A7591"/>
    </a:accent2>
    <a:accent3>
      <a:srgbClr val="A5B75E"/>
    </a:accent3>
    <a:accent4>
      <a:srgbClr val="C06735"/>
    </a:accent4>
    <a:accent5>
      <a:srgbClr val="625345"/>
    </a:accent5>
    <a:accent6>
      <a:srgbClr val="6CA8C8"/>
    </a:accent6>
    <a:hlink>
      <a:srgbClr val="71110A"/>
    </a:hlink>
    <a:folHlink>
      <a:srgbClr val="7B7C46"/>
    </a:folHlink>
  </a:clrScheme>
  <a:fontScheme name="BC PowerPoint Font Theme">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473</TotalTime>
  <Words>1435</Words>
  <Application>Microsoft Office PowerPoint</Application>
  <PresentationFormat>On-screen Show (4:3)</PresentationFormat>
  <Paragraphs>298</Paragraphs>
  <Slides>64</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64</vt:i4>
      </vt:variant>
    </vt:vector>
  </HeadingPairs>
  <TitlesOfParts>
    <vt:vector size="75" baseType="lpstr">
      <vt:lpstr>MS PGothic</vt:lpstr>
      <vt:lpstr>Arial</vt:lpstr>
      <vt:lpstr>Arial  </vt:lpstr>
      <vt:lpstr>Arial Black</vt:lpstr>
      <vt:lpstr>Calibri</vt:lpstr>
      <vt:lpstr>Century Gothic</vt:lpstr>
      <vt:lpstr>Franklin Gothic Medium</vt:lpstr>
      <vt:lpstr>Georgia</vt:lpstr>
      <vt:lpstr>Myriad Pro</vt:lpstr>
      <vt:lpstr>Times</vt:lpstr>
      <vt:lpstr>Office Theme</vt:lpstr>
      <vt:lpstr>Coastal Master Plan: Building on Our Commitment to Protect  and Restore Our Coast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Mississippi River &amp; Tributaries (MRT)</vt:lpstr>
      <vt:lpstr>PowerPoint Presentation</vt:lpstr>
      <vt:lpstr>Truck Cargo Flows: New York</vt:lpstr>
      <vt:lpstr>Truck Cargo Flows:  Southern California</vt:lpstr>
      <vt:lpstr>PowerPoint Presentation</vt:lpstr>
      <vt:lpstr>Truck Cargo Flows: New Orleans</vt:lpstr>
      <vt:lpstr>Truck Cargo Flows: Louisiana</vt:lpstr>
      <vt:lpstr>PowerPoint Presentation</vt:lpstr>
      <vt:lpstr>Coastal Louisiana: oil &amp; gas infrastructure</vt:lpstr>
      <vt:lpstr>Fisheries</vt:lpstr>
      <vt:lpstr>Tourism and Recreational Opportunities</vt:lpstr>
      <vt:lpstr>Historic Land Change in Coastal LA 1932 - 2010</vt:lpstr>
      <vt:lpstr>Predicted Land Change in Coastal LA 2010 - 2060</vt:lpstr>
      <vt:lpstr>PowerPoint Presentation</vt:lpstr>
      <vt:lpstr>PowerPoint Presentation</vt:lpstr>
      <vt:lpstr>PowerPoint Presentation</vt:lpstr>
      <vt:lpstr>PowerPoint Presentation</vt:lpstr>
      <vt:lpstr>PowerPoint Presentation</vt:lpstr>
      <vt:lpstr>Our Coastal Crisis Will Continue</vt:lpstr>
      <vt:lpstr>Increasing Vulnerability to Livelihoods</vt:lpstr>
      <vt:lpstr>PowerPoint Presentation</vt:lpstr>
      <vt:lpstr>PowerPoint Presentation</vt:lpstr>
      <vt:lpstr>2012 Coastal Master Plan</vt:lpstr>
      <vt:lpstr>Objectives of the Coastal Master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Rebuilding an Inactive Delta</vt:lpstr>
      <vt:lpstr>What the Master Plan Delivers</vt:lpstr>
      <vt:lpstr>PowerPoint Presentation</vt:lpstr>
      <vt:lpstr>PowerPoint Presentation</vt:lpstr>
      <vt:lpstr>Keystone of the 2012 Master Plan: Reconnecting the River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Relevant Oil Spill Revenue  Criminal Penalties = $1.272B Natural Resource Damage = $5B+ Civil Penalties = $930M+ </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Sutcliffe</dc:creator>
  <cp:lastModifiedBy>Sarrut Ouk</cp:lastModifiedBy>
  <cp:revision>12</cp:revision>
  <dcterms:created xsi:type="dcterms:W3CDTF">2015-10-02T15:31:44Z</dcterms:created>
  <dcterms:modified xsi:type="dcterms:W3CDTF">2015-10-28T16:13:36Z</dcterms:modified>
</cp:coreProperties>
</file>