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00027-6AAB-E57A-2BC8-0B6A6AE41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DFAC3-9C60-FCAC-82C7-CD6F88D41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14425-B25F-5346-7472-84EF49BF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F3A-A4B9-CF4A-99E9-87B1A828F2E0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5978D-429B-90CA-3509-793CCAE5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AF7D7-2077-60F8-DE5E-2A693BF5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1E17-9CDB-EF49-B4BF-06BE879E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7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D525-DEE3-89BF-651D-251CB21F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CA5A6-27EC-04ED-F48B-AD6F39D40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EF9D7-CAF9-FFC5-A41B-A0C53F71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F3A-A4B9-CF4A-99E9-87B1A828F2E0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ADA8-FCDC-687A-BEBB-AF68D5D3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1094-2E1B-EA96-E0BF-0A88EA28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1E17-9CDB-EF49-B4BF-06BE879E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9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8323AC-39B7-1ED5-4471-DB5380F17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3AB16-40AE-B297-789A-FC2C9C77A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E0BD1-5F45-DF61-1D40-E9DD5D09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F3A-A4B9-CF4A-99E9-87B1A828F2E0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45B50-42C9-2A86-5EBF-35FA1488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0DBE9-3268-6A36-245B-8F53876A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1E17-9CDB-EF49-B4BF-06BE879E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1C80-EFB7-B4AE-8F04-0322E5E9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DFA37-92DA-6704-C713-3AE5B6869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20FC9-6E37-115D-7E24-3AA0521E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F3A-A4B9-CF4A-99E9-87B1A828F2E0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510BC-7AC0-0CD3-970B-F15A1515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9C6C6-46B4-AE0C-A450-3051E002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1E17-9CDB-EF49-B4BF-06BE879E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0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E4F9-EB11-42F8-1F28-B096D216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4BE7-3FCF-4D72-6672-65E63AA89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46607-2EE9-E4A6-7AE4-7123990E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F3A-A4B9-CF4A-99E9-87B1A828F2E0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FE948-B1F5-681E-27B7-F38D7732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737CA-3AB3-851F-705E-B3513840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1E17-9CDB-EF49-B4BF-06BE879E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9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A38CA-98EB-7692-D4B4-8D65806C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5E73-6EB6-6C09-1A88-C4AB84AB7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25B37-323F-346C-E3E5-F6188620B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A04BE-FBD4-2B11-B389-B733FB0F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F3A-A4B9-CF4A-99E9-87B1A828F2E0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C251-BB46-E668-ED6A-8B303036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447B4-6B76-9758-D199-02A0E79E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1E17-9CDB-EF49-B4BF-06BE879E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5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8344-2210-8994-CF92-CEFBE4A7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96B4C-44E3-343D-6488-A0E697589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DC99F-D64D-7971-BBBD-16124E651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48034-03CA-935F-847A-6B98198EA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A9AA2-F4B7-C6B8-A3A3-32E578368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843595-FB52-04E7-F066-B21A05E1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F3A-A4B9-CF4A-99E9-87B1A828F2E0}" type="datetimeFigureOut">
              <a:rPr lang="en-US" smtClean="0"/>
              <a:t>8/30/23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5C49F-18B9-3D24-0625-25E102B2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A220E-9B45-4E18-159B-4FEB337F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1E17-9CDB-EF49-B4BF-06BE879E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2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3673-2657-8D34-06DE-D70DE26A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7D57B-F89F-4C50-61AD-F443B1E26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F3A-A4B9-CF4A-99E9-87B1A828F2E0}" type="datetimeFigureOut">
              <a:rPr lang="en-US" smtClean="0"/>
              <a:t>8/30/23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8675C-DFE4-4D63-B794-6B7F8D80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F0646-B138-4BB7-0AB7-F970B337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1E17-9CDB-EF49-B4BF-06BE879E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6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64574-9289-D536-A68B-65EEBFEF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F3A-A4B9-CF4A-99E9-87B1A828F2E0}" type="datetimeFigureOut">
              <a:rPr lang="en-US" smtClean="0"/>
              <a:t>8/30/23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EEB8B-B333-42A0-9C5D-BBFE4BC0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522C9-CCA2-0D3E-FBC8-E35E0F94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1E17-9CDB-EF49-B4BF-06BE879E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7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FB33-6A3E-EE2C-5099-DB8E0D44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C8CFC-3FD5-1A23-11B3-4EF03915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3CCE5-B583-4C95-9A36-2C288907F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58847-6C9F-7208-98D2-D59AD207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F3A-A4B9-CF4A-99E9-87B1A828F2E0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3821A-3A4A-A759-1208-62BC6FD4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304C6-35FF-9B6D-1992-C5273A00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1E17-9CDB-EF49-B4BF-06BE879E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3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19ACE-E811-F1B3-9D85-5C50F76D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A19EC7-509B-6C1E-1F74-3F7C33055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F7B41-FE63-C9B6-F010-6712616DE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35149-DAE3-F4ED-4AB9-63FC95CC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F3A-A4B9-CF4A-99E9-87B1A828F2E0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987AC-D0DB-C425-6D1A-ADAAB88E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228AC-9395-AB4E-0ADB-458DBB5E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1E17-9CDB-EF49-B4BF-06BE879E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4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82D73-FA25-263D-C4BC-82ADABC1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9DCE9-FA75-B91C-24C4-3ED24392B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AC2C1-09CA-568A-18A1-1B3852AF8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1CF3A-A4B9-CF4A-99E9-87B1A828F2E0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1E9FD-8FAB-E2FE-14E2-A448B8E60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D0995-9770-B2BE-2869-2F57B83F6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91E17-9CDB-EF49-B4BF-06BE879E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246F-4D17-EA24-30E8-2CF769C0F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Mississippi Wildlife Heritage Museum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04767-8127-9B3F-D98E-A84AB30B8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Leland, Mississippi </a:t>
            </a:r>
          </a:p>
        </p:txBody>
      </p:sp>
    </p:spTree>
    <p:extLst>
      <p:ext uri="{BB962C8B-B14F-4D97-AF65-F5344CB8AC3E}">
        <p14:creationId xmlns:p14="http://schemas.microsoft.com/office/powerpoint/2010/main" val="255273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C48947-DF64-2BBD-6E22-9F5D822E7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51" y="711485"/>
            <a:ext cx="7246705" cy="54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4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55C5D-F3F1-A3BC-52EF-9722CB2AB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881" y="595013"/>
            <a:ext cx="8455631" cy="55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6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DAF18D-093B-EBB3-2C57-5C8AFF613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767" y="559086"/>
            <a:ext cx="7874570" cy="59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5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Macintosh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 Theme</vt:lpstr>
      <vt:lpstr>Mississippi Wildlife Heritage Museum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Mississippi Wildlife Heritage Museum</dc:title>
  <dc:creator>Microsoft Office User</dc:creator>
  <cp:lastModifiedBy>Microsoft Office User</cp:lastModifiedBy>
  <cp:revision>1</cp:revision>
  <dcterms:created xsi:type="dcterms:W3CDTF">2023-08-30T17:14:17Z</dcterms:created>
  <dcterms:modified xsi:type="dcterms:W3CDTF">2023-08-30T17:17:18Z</dcterms:modified>
</cp:coreProperties>
</file>